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84" r:id="rId3"/>
    <p:sldId id="273" r:id="rId4"/>
    <p:sldId id="274" r:id="rId5"/>
    <p:sldId id="279" r:id="rId6"/>
    <p:sldId id="280" r:id="rId7"/>
    <p:sldId id="278" r:id="rId8"/>
    <p:sldId id="277" r:id="rId9"/>
    <p:sldId id="276" r:id="rId10"/>
    <p:sldId id="285" r:id="rId11"/>
    <p:sldId id="281" r:id="rId12"/>
    <p:sldId id="272" r:id="rId13"/>
    <p:sldId id="282" r:id="rId14"/>
    <p:sldId id="283" r:id="rId15"/>
    <p:sldId id="271" r:id="rId16"/>
  </p:sldIdLst>
  <p:sldSz cx="9144000" cy="6858000" type="screen4x3"/>
  <p:notesSz cx="6858000" cy="9144000"/>
  <p:custDataLst>
    <p:tags r:id="rId18"/>
  </p:custDataLst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AEEBC"/>
    <a:srgbClr val="FFFF99"/>
    <a:srgbClr val="009900"/>
    <a:srgbClr val="061BBA"/>
    <a:srgbClr val="00B0F0"/>
    <a:srgbClr val="FFC0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432" y="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F355309-53C7-47EC-AFC8-2A42B8DFC6DB}" type="datetimeFigureOut">
              <a:rPr lang="pt-PT"/>
              <a:pPr>
                <a:defRPr/>
              </a:pPr>
              <a:t>11-02-2013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  <a:endParaRPr lang="pt-PT" noProof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ADDE90E-D791-46F0-84FC-6A5AEF0759B9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25985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smtClean="0"/>
          </a:p>
        </p:txBody>
      </p:sp>
      <p:sp>
        <p:nvSpPr>
          <p:cNvPr id="17412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316F65-49AD-4CC1-AA71-A3EB244DF01F}" type="slidenum">
              <a:rPr lang="pt-PT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pt-PT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489BEC-53F7-430E-B4EF-95BC35401BEF}" type="slidenum">
              <a:rPr lang="pt-PT" smtClean="0"/>
              <a:pPr>
                <a:defRPr/>
              </a:pPr>
              <a:t>4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92875" y="6500813"/>
            <a:ext cx="2208213" cy="3571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&lt;#&gt;</a:t>
            </a:r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pt-PT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 smtClean="0"/>
          </a:p>
        </p:txBody>
      </p:sp>
      <p:pic>
        <p:nvPicPr>
          <p:cNvPr id="1028" name="Picture 7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81975" y="6080125"/>
            <a:ext cx="565150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TextBox 11"/>
          <p:cNvSpPr txBox="1">
            <a:spLocks noChangeArrowheads="1"/>
          </p:cNvSpPr>
          <p:nvPr userDrawn="1"/>
        </p:nvSpPr>
        <p:spPr bwMode="auto">
          <a:xfrm>
            <a:off x="3492500" y="44450"/>
            <a:ext cx="5189538" cy="215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pt-PT" sz="800" b="1" dirty="0" smtClean="0">
                <a:solidFill>
                  <a:srgbClr val="555555"/>
                </a:solidFill>
              </a:rPr>
              <a:t>Inglês | 10.º ano | Nível de continuação</a:t>
            </a:r>
          </a:p>
        </p:txBody>
      </p:sp>
      <p:pic>
        <p:nvPicPr>
          <p:cNvPr id="1030" name="Imagem 3"/>
          <p:cNvPicPr>
            <a:picLocks noChangeAspect="1"/>
          </p:cNvPicPr>
          <p:nvPr userDrawn="1"/>
        </p:nvPicPr>
        <p:blipFill>
          <a:blip r:embed="rId5" cstate="print"/>
          <a:srcRect l="5527" t="15897" r="3760" b="-15897"/>
          <a:stretch>
            <a:fillRect/>
          </a:stretch>
        </p:blipFill>
        <p:spPr bwMode="auto">
          <a:xfrm>
            <a:off x="393700" y="6415088"/>
            <a:ext cx="7675563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 userDrawn="1"/>
        </p:nvSpPr>
        <p:spPr>
          <a:xfrm>
            <a:off x="2809875" y="6480175"/>
            <a:ext cx="5256213" cy="2159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pt-PT" sz="800" b="1" cap="small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Alexandra Sampaio ● Ana Mateus ● Anabela Botas ●  M. Paula Jales </a:t>
            </a:r>
            <a:endParaRPr lang="pt-PT" sz="8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2268538" y="-12700"/>
            <a:ext cx="26987" cy="3802063"/>
          </a:xfrm>
          <a:prstGeom prst="line">
            <a:avLst/>
          </a:prstGeom>
          <a:ln w="1968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19841723">
            <a:off x="157163" y="163513"/>
            <a:ext cx="260032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4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pt-PT" sz="44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Taste</a:t>
            </a:r>
            <a:r>
              <a:rPr lang="pt-PT" sz="4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4</a:t>
            </a:r>
            <a:r>
              <a:rPr lang="pt-PT" sz="36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36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English</a:t>
            </a:r>
            <a:endParaRPr lang="pt-PT" sz="3600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76" name="TextBox 14"/>
          <p:cNvSpPr txBox="1">
            <a:spLocks noChangeArrowheads="1"/>
          </p:cNvSpPr>
          <p:nvPr/>
        </p:nvSpPr>
        <p:spPr bwMode="auto">
          <a:xfrm>
            <a:off x="2700338" y="1773238"/>
            <a:ext cx="4103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/>
          </a:p>
        </p:txBody>
      </p:sp>
      <p:sp>
        <p:nvSpPr>
          <p:cNvPr id="3077" name="Text Box 35"/>
          <p:cNvSpPr txBox="1">
            <a:spLocks noChangeArrowheads="1"/>
          </p:cNvSpPr>
          <p:nvPr/>
        </p:nvSpPr>
        <p:spPr bwMode="auto">
          <a:xfrm>
            <a:off x="2374900" y="2349500"/>
            <a:ext cx="47529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5400" b="1">
                <a:latin typeface="Calibri" pitchFamily="34" charset="0"/>
              </a:rPr>
              <a:t>Passive voice</a:t>
            </a:r>
          </a:p>
        </p:txBody>
      </p:sp>
      <p:cxnSp>
        <p:nvCxnSpPr>
          <p:cNvPr id="13" name="Straight Connector 4"/>
          <p:cNvCxnSpPr/>
          <p:nvPr/>
        </p:nvCxnSpPr>
        <p:spPr>
          <a:xfrm flipH="1" flipV="1">
            <a:off x="1835150" y="2811463"/>
            <a:ext cx="1368425" cy="1152525"/>
          </a:xfrm>
          <a:prstGeom prst="line">
            <a:avLst/>
          </a:prstGeom>
          <a:ln w="3714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Isosceles Triangle 26"/>
          <p:cNvSpPr/>
          <p:nvPr/>
        </p:nvSpPr>
        <p:spPr>
          <a:xfrm rot="6505548" flipH="1">
            <a:off x="4956969" y="-980281"/>
            <a:ext cx="363538" cy="6254750"/>
          </a:xfrm>
          <a:custGeom>
            <a:avLst/>
            <a:gdLst>
              <a:gd name="connsiteX0" fmla="*/ 0 w 192698"/>
              <a:gd name="connsiteY0" fmla="*/ 4716010 h 4716010"/>
              <a:gd name="connsiteX1" fmla="*/ 96349 w 192698"/>
              <a:gd name="connsiteY1" fmla="*/ 0 h 4716010"/>
              <a:gd name="connsiteX2" fmla="*/ 192698 w 192698"/>
              <a:gd name="connsiteY2" fmla="*/ 4716010 h 4716010"/>
              <a:gd name="connsiteX3" fmla="*/ 0 w 192698"/>
              <a:gd name="connsiteY3" fmla="*/ 4716010 h 4716010"/>
              <a:gd name="connsiteX0" fmla="*/ 22095 w 96349"/>
              <a:gd name="connsiteY0" fmla="*/ 5200136 h 5200136"/>
              <a:gd name="connsiteX1" fmla="*/ 0 w 96349"/>
              <a:gd name="connsiteY1" fmla="*/ 0 h 5200136"/>
              <a:gd name="connsiteX2" fmla="*/ 96349 w 96349"/>
              <a:gd name="connsiteY2" fmla="*/ 4716010 h 5200136"/>
              <a:gd name="connsiteX3" fmla="*/ 22095 w 96349"/>
              <a:gd name="connsiteY3" fmla="*/ 5200136 h 5200136"/>
              <a:gd name="connsiteX0" fmla="*/ 22095 w 160007"/>
              <a:gd name="connsiteY0" fmla="*/ 5200136 h 5200136"/>
              <a:gd name="connsiteX1" fmla="*/ 0 w 160007"/>
              <a:gd name="connsiteY1" fmla="*/ 0 h 5200136"/>
              <a:gd name="connsiteX2" fmla="*/ 160007 w 160007"/>
              <a:gd name="connsiteY2" fmla="*/ 4603174 h 5200136"/>
              <a:gd name="connsiteX3" fmla="*/ 22095 w 160007"/>
              <a:gd name="connsiteY3" fmla="*/ 5200136 h 5200136"/>
              <a:gd name="connsiteX0" fmla="*/ 22095 w 160007"/>
              <a:gd name="connsiteY0" fmla="*/ 5200136 h 5200136"/>
              <a:gd name="connsiteX1" fmla="*/ 0 w 160007"/>
              <a:gd name="connsiteY1" fmla="*/ 0 h 5200136"/>
              <a:gd name="connsiteX2" fmla="*/ 160007 w 160007"/>
              <a:gd name="connsiteY2" fmla="*/ 4603174 h 5200136"/>
              <a:gd name="connsiteX3" fmla="*/ 22095 w 160007"/>
              <a:gd name="connsiteY3" fmla="*/ 5200136 h 5200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007" h="5200136">
                <a:moveTo>
                  <a:pt x="22095" y="5200136"/>
                </a:moveTo>
                <a:lnTo>
                  <a:pt x="0" y="0"/>
                </a:lnTo>
                <a:lnTo>
                  <a:pt x="160007" y="4603174"/>
                </a:lnTo>
                <a:cubicBezTo>
                  <a:pt x="21352" y="5181647"/>
                  <a:pt x="68066" y="5001149"/>
                  <a:pt x="22095" y="5200136"/>
                </a:cubicBezTo>
                <a:close/>
              </a:path>
            </a:pathLst>
          </a:custGeom>
          <a:solidFill>
            <a:schemeClr val="accent1">
              <a:lumMod val="75000"/>
              <a:alpha val="5803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4925" y="568325"/>
            <a:ext cx="1509713" cy="836613"/>
            <a:chOff x="34925" y="568325"/>
            <a:chExt cx="1509713" cy="836613"/>
          </a:xfrm>
        </p:grpSpPr>
        <p:grpSp>
          <p:nvGrpSpPr>
            <p:cNvPr id="4155" name="Group 13"/>
            <p:cNvGrpSpPr>
              <a:grpSpLocks/>
            </p:cNvGrpSpPr>
            <p:nvPr/>
          </p:nvGrpSpPr>
          <p:grpSpPr bwMode="auto">
            <a:xfrm>
              <a:off x="34925" y="568325"/>
              <a:ext cx="1509713" cy="836613"/>
              <a:chOff x="5145088" y="503238"/>
              <a:chExt cx="2744787" cy="1003300"/>
            </a:xfrm>
          </p:grpSpPr>
          <p:sp>
            <p:nvSpPr>
              <p:cNvPr id="51" name="Trapézio 24"/>
              <p:cNvSpPr/>
              <p:nvPr/>
            </p:nvSpPr>
            <p:spPr>
              <a:xfrm rot="20935054">
                <a:off x="5240334" y="566064"/>
                <a:ext cx="2649541" cy="940474"/>
              </a:xfrm>
              <a:prstGeom prst="trapezoid">
                <a:avLst/>
              </a:prstGeom>
              <a:solidFill>
                <a:srgbClr val="0070C0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>
                  <a:latin typeface="Calibri" pitchFamily="34" charset="0"/>
                </a:endParaRPr>
              </a:p>
            </p:txBody>
          </p:sp>
          <p:sp>
            <p:nvSpPr>
              <p:cNvPr id="57" name="Trapézio 20"/>
              <p:cNvSpPr/>
              <p:nvPr/>
            </p:nvSpPr>
            <p:spPr>
              <a:xfrm rot="21436179">
                <a:off x="5145088" y="503238"/>
                <a:ext cx="2649541" cy="940474"/>
              </a:xfrm>
              <a:prstGeom prst="trapezoid">
                <a:avLst/>
              </a:prstGeom>
              <a:solidFill>
                <a:srgbClr val="199DB7">
                  <a:alpha val="2078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>
                  <a:latin typeface="Calibri" pitchFamily="34" charset="0"/>
                </a:endParaRPr>
              </a:p>
            </p:txBody>
          </p:sp>
        </p:grpSp>
        <p:sp>
          <p:nvSpPr>
            <p:cNvPr id="8" name="103 Rectángulo redondeado"/>
            <p:cNvSpPr/>
            <p:nvPr/>
          </p:nvSpPr>
          <p:spPr>
            <a:xfrm>
              <a:off x="177172" y="658424"/>
              <a:ext cx="1164688" cy="716090"/>
            </a:xfrm>
            <a:prstGeom prst="roundRect">
              <a:avLst/>
            </a:prstGeom>
            <a:noFill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ES" sz="2000" b="1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Active voice</a:t>
              </a:r>
            </a:p>
          </p:txBody>
        </p:sp>
      </p:grpSp>
      <p:sp>
        <p:nvSpPr>
          <p:cNvPr id="12" name="Text Box 23"/>
          <p:cNvSpPr txBox="1">
            <a:spLocks noChangeArrowheads="1"/>
          </p:cNvSpPr>
          <p:nvPr/>
        </p:nvSpPr>
        <p:spPr bwMode="auto">
          <a:xfrm>
            <a:off x="1960563" y="763588"/>
            <a:ext cx="5257800" cy="5238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The students 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invited </a:t>
            </a:r>
            <a:r>
              <a:rPr lang="en-US" sz="2800" b="1" dirty="0" smtClean="0">
                <a:solidFill>
                  <a:srgbClr val="00B0F0"/>
                </a:solidFill>
                <a:latin typeface="Calibri" pitchFamily="34" charset="0"/>
              </a:rPr>
              <a:t>the teachers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13" name="Text Box 23"/>
          <p:cNvSpPr txBox="1">
            <a:spLocks noChangeArrowheads="1"/>
          </p:cNvSpPr>
          <p:nvPr/>
        </p:nvSpPr>
        <p:spPr bwMode="auto">
          <a:xfrm>
            <a:off x="1816100" y="2749550"/>
            <a:ext cx="6480175" cy="5238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2800" b="1" dirty="0" smtClean="0">
                <a:solidFill>
                  <a:srgbClr val="00B0F0"/>
                </a:solidFill>
                <a:latin typeface="Calibri" pitchFamily="34" charset="0"/>
              </a:rPr>
              <a:t>The teachers </a:t>
            </a: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</a:rPr>
              <a:t>were invited </a:t>
            </a:r>
            <a:r>
              <a:rPr lang="en-US" sz="2800" b="1" dirty="0" smtClean="0">
                <a:solidFill>
                  <a:srgbClr val="000000"/>
                </a:solidFill>
                <a:latin typeface="Calibri" pitchFamily="34" charset="0"/>
              </a:rPr>
              <a:t>by</a:t>
            </a: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the students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36525" y="2520950"/>
            <a:ext cx="1509713" cy="836613"/>
            <a:chOff x="136525" y="2520950"/>
            <a:chExt cx="1509713" cy="836613"/>
          </a:xfrm>
        </p:grpSpPr>
        <p:grpSp>
          <p:nvGrpSpPr>
            <p:cNvPr id="4149" name="Group 13"/>
            <p:cNvGrpSpPr>
              <a:grpSpLocks/>
            </p:cNvGrpSpPr>
            <p:nvPr/>
          </p:nvGrpSpPr>
          <p:grpSpPr bwMode="auto">
            <a:xfrm>
              <a:off x="136525" y="2520950"/>
              <a:ext cx="1509713" cy="836613"/>
              <a:chOff x="5145088" y="503238"/>
              <a:chExt cx="2744787" cy="1003300"/>
            </a:xfrm>
          </p:grpSpPr>
          <p:sp>
            <p:nvSpPr>
              <p:cNvPr id="15" name="Trapézio 24"/>
              <p:cNvSpPr/>
              <p:nvPr/>
            </p:nvSpPr>
            <p:spPr>
              <a:xfrm rot="20935054">
                <a:off x="5240334" y="566064"/>
                <a:ext cx="2649541" cy="940474"/>
              </a:xfrm>
              <a:prstGeom prst="trapezoid">
                <a:avLst/>
              </a:prstGeom>
              <a:solidFill>
                <a:srgbClr val="0070C0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>
                  <a:latin typeface="Calibri" pitchFamily="34" charset="0"/>
                </a:endParaRPr>
              </a:p>
            </p:txBody>
          </p:sp>
          <p:sp>
            <p:nvSpPr>
              <p:cNvPr id="16" name="Trapézio 20"/>
              <p:cNvSpPr/>
              <p:nvPr/>
            </p:nvSpPr>
            <p:spPr>
              <a:xfrm rot="21436179">
                <a:off x="5145088" y="503238"/>
                <a:ext cx="2649541" cy="940474"/>
              </a:xfrm>
              <a:prstGeom prst="trapezoid">
                <a:avLst/>
              </a:prstGeom>
              <a:solidFill>
                <a:srgbClr val="199DB7">
                  <a:alpha val="2078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>
                  <a:latin typeface="Calibri" pitchFamily="34" charset="0"/>
                </a:endParaRPr>
              </a:p>
            </p:txBody>
          </p:sp>
        </p:grpSp>
        <p:sp>
          <p:nvSpPr>
            <p:cNvPr id="17" name="103 Rectángulo redondeado"/>
            <p:cNvSpPr/>
            <p:nvPr/>
          </p:nvSpPr>
          <p:spPr>
            <a:xfrm>
              <a:off x="154034" y="2580801"/>
              <a:ext cx="1475858" cy="716090"/>
            </a:xfrm>
            <a:prstGeom prst="roundRect">
              <a:avLst/>
            </a:prstGeom>
            <a:noFill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ES" sz="2000" b="1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Passive voice</a:t>
              </a:r>
            </a:p>
          </p:txBody>
        </p:sp>
      </p:grpSp>
      <p:grpSp>
        <p:nvGrpSpPr>
          <p:cNvPr id="6" name="Group 61"/>
          <p:cNvGrpSpPr>
            <a:grpSpLocks/>
          </p:cNvGrpSpPr>
          <p:nvPr/>
        </p:nvGrpSpPr>
        <p:grpSpPr bwMode="auto">
          <a:xfrm>
            <a:off x="2608263" y="3789363"/>
            <a:ext cx="4721225" cy="1247775"/>
            <a:chOff x="3854556" y="3068960"/>
            <a:chExt cx="4721438" cy="1248755"/>
          </a:xfrm>
        </p:grpSpPr>
        <p:grpSp>
          <p:nvGrpSpPr>
            <p:cNvPr id="4143" name="Group 60"/>
            <p:cNvGrpSpPr>
              <a:grpSpLocks/>
            </p:cNvGrpSpPr>
            <p:nvPr/>
          </p:nvGrpSpPr>
          <p:grpSpPr bwMode="auto">
            <a:xfrm>
              <a:off x="3854556" y="3068960"/>
              <a:ext cx="4721438" cy="1248755"/>
              <a:chOff x="3854556" y="3068960"/>
              <a:chExt cx="4721438" cy="1248755"/>
            </a:xfrm>
          </p:grpSpPr>
          <p:sp>
            <p:nvSpPr>
              <p:cNvPr id="19" name="Trapézio 20"/>
              <p:cNvSpPr/>
              <p:nvPr/>
            </p:nvSpPr>
            <p:spPr>
              <a:xfrm rot="734569">
                <a:off x="3854556" y="3068960"/>
                <a:ext cx="4569031" cy="1183616"/>
              </a:xfrm>
              <a:prstGeom prst="trapezoid">
                <a:avLst/>
              </a:prstGeom>
              <a:solidFill>
                <a:srgbClr val="C00000">
                  <a:alpha val="2078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>
                  <a:latin typeface="Calibri" pitchFamily="34" charset="0"/>
                </a:endParaRPr>
              </a:p>
            </p:txBody>
          </p:sp>
          <p:sp>
            <p:nvSpPr>
              <p:cNvPr id="55" name="Trapézio 20"/>
              <p:cNvSpPr/>
              <p:nvPr/>
            </p:nvSpPr>
            <p:spPr>
              <a:xfrm rot="323538">
                <a:off x="4006963" y="3134098"/>
                <a:ext cx="4569031" cy="1183617"/>
              </a:xfrm>
              <a:prstGeom prst="trapezoid">
                <a:avLst/>
              </a:prstGeom>
              <a:solidFill>
                <a:srgbClr val="C00000">
                  <a:alpha val="2078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>
                  <a:latin typeface="Calibri" pitchFamily="34" charset="0"/>
                </a:endParaRPr>
              </a:p>
            </p:txBody>
          </p:sp>
        </p:grpSp>
        <p:sp>
          <p:nvSpPr>
            <p:cNvPr id="20" name="99 Rectángulo redondeado"/>
            <p:cNvSpPr/>
            <p:nvPr/>
          </p:nvSpPr>
          <p:spPr>
            <a:xfrm>
              <a:off x="4067944" y="3192686"/>
              <a:ext cx="4142265" cy="936104"/>
            </a:xfrm>
            <a:prstGeom prst="roundRect">
              <a:avLst/>
            </a:prstGeom>
            <a:noFill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ES" sz="2000" dirty="0" err="1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Verb</a:t>
              </a:r>
              <a:r>
                <a:rPr lang="es-ES" sz="2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s-ES" sz="2000" b="1" dirty="0" err="1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To</a:t>
              </a:r>
              <a:r>
                <a:rPr lang="es-ES" sz="2000" b="1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Be </a:t>
              </a:r>
              <a:r>
                <a:rPr lang="es-ES" sz="2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(in </a:t>
              </a:r>
              <a:r>
                <a:rPr lang="es-ES" sz="2000" dirty="0" err="1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the</a:t>
              </a:r>
              <a:r>
                <a:rPr lang="es-ES" sz="2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s-ES" sz="2000" dirty="0" err="1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same</a:t>
              </a:r>
              <a:r>
                <a:rPr lang="es-ES" sz="2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tense as </a:t>
              </a:r>
              <a:r>
                <a:rPr lang="es-ES" sz="2000" dirty="0" err="1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the</a:t>
              </a:r>
              <a:r>
                <a:rPr lang="es-ES" sz="2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s-ES" sz="2000" dirty="0" err="1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main</a:t>
              </a:r>
              <a:r>
                <a:rPr lang="es-ES" sz="2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s-ES" sz="2000" dirty="0" err="1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verb</a:t>
              </a:r>
              <a:r>
                <a:rPr lang="es-ES" sz="2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in </a:t>
              </a:r>
              <a:r>
                <a:rPr lang="es-ES" sz="2000" dirty="0" err="1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the</a:t>
              </a:r>
              <a:r>
                <a:rPr lang="es-ES" sz="2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active </a:t>
              </a:r>
              <a:r>
                <a:rPr lang="es-ES" sz="2000" dirty="0" err="1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sentence</a:t>
              </a:r>
              <a:r>
                <a:rPr lang="es-ES" sz="20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)</a:t>
              </a:r>
              <a:endParaRPr lang="es-ES" sz="28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9" name="Group 59"/>
          <p:cNvGrpSpPr>
            <a:grpSpLocks/>
          </p:cNvGrpSpPr>
          <p:nvPr/>
        </p:nvGrpSpPr>
        <p:grpSpPr bwMode="auto">
          <a:xfrm>
            <a:off x="3232150" y="5300663"/>
            <a:ext cx="2801938" cy="1068387"/>
            <a:chOff x="5184394" y="4740792"/>
            <a:chExt cx="2801937" cy="1067958"/>
          </a:xfrm>
        </p:grpSpPr>
        <p:grpSp>
          <p:nvGrpSpPr>
            <p:cNvPr id="4137" name="Group 58"/>
            <p:cNvGrpSpPr>
              <a:grpSpLocks/>
            </p:cNvGrpSpPr>
            <p:nvPr/>
          </p:nvGrpSpPr>
          <p:grpSpPr bwMode="auto">
            <a:xfrm>
              <a:off x="5184394" y="4740792"/>
              <a:ext cx="2801937" cy="1067958"/>
              <a:chOff x="5184394" y="4740791"/>
              <a:chExt cx="2801937" cy="1093787"/>
            </a:xfrm>
          </p:grpSpPr>
          <p:sp>
            <p:nvSpPr>
              <p:cNvPr id="18" name="Trapézio 20"/>
              <p:cNvSpPr/>
              <p:nvPr/>
            </p:nvSpPr>
            <p:spPr>
              <a:xfrm rot="21265236">
                <a:off x="5184394" y="4740791"/>
                <a:ext cx="2649537" cy="941014"/>
              </a:xfrm>
              <a:prstGeom prst="trapezoid">
                <a:avLst/>
              </a:prstGeom>
              <a:solidFill>
                <a:srgbClr val="FFFF00">
                  <a:alpha val="2078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>
                  <a:latin typeface="Calibri" pitchFamily="34" charset="0"/>
                </a:endParaRPr>
              </a:p>
            </p:txBody>
          </p:sp>
          <p:sp>
            <p:nvSpPr>
              <p:cNvPr id="56" name="Trapézio 20"/>
              <p:cNvSpPr/>
              <p:nvPr/>
            </p:nvSpPr>
            <p:spPr>
              <a:xfrm>
                <a:off x="5336794" y="4893564"/>
                <a:ext cx="2649537" cy="941014"/>
              </a:xfrm>
              <a:prstGeom prst="trapezoid">
                <a:avLst/>
              </a:prstGeom>
              <a:solidFill>
                <a:srgbClr val="FFC000">
                  <a:alpha val="2078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>
                  <a:latin typeface="Calibri" pitchFamily="34" charset="0"/>
                </a:endParaRPr>
              </a:p>
            </p:txBody>
          </p:sp>
        </p:grpSp>
        <p:sp>
          <p:nvSpPr>
            <p:cNvPr id="21" name="103 Rectángulo redondeado"/>
            <p:cNvSpPr/>
            <p:nvPr/>
          </p:nvSpPr>
          <p:spPr>
            <a:xfrm>
              <a:off x="5336794" y="4969902"/>
              <a:ext cx="2500330" cy="500066"/>
            </a:xfrm>
            <a:prstGeom prst="roundRect">
              <a:avLst/>
            </a:prstGeom>
            <a:noFill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ES" sz="2800" dirty="0" err="1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Past</a:t>
              </a:r>
              <a:r>
                <a:rPr lang="es-ES" sz="28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s-ES" sz="2800" dirty="0" err="1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Participle</a:t>
              </a:r>
              <a:endParaRPr lang="es-ES" sz="28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22" name="99 Rectángulo redondeado"/>
          <p:cNvSpPr/>
          <p:nvPr/>
        </p:nvSpPr>
        <p:spPr>
          <a:xfrm>
            <a:off x="4113588" y="4907647"/>
            <a:ext cx="1189476" cy="535125"/>
          </a:xfrm>
          <a:prstGeom prst="round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6600" dirty="0">
                <a:solidFill>
                  <a:srgbClr val="061BBA"/>
                </a:solidFill>
                <a:latin typeface="Calibri" pitchFamily="34" charset="0"/>
                <a:cs typeface="Calibri" pitchFamily="34" charset="0"/>
              </a:rPr>
              <a:t>+</a:t>
            </a:r>
          </a:p>
        </p:txBody>
      </p:sp>
      <p:grpSp>
        <p:nvGrpSpPr>
          <p:cNvPr id="11" name="Group 45"/>
          <p:cNvGrpSpPr>
            <a:grpSpLocks/>
          </p:cNvGrpSpPr>
          <p:nvPr/>
        </p:nvGrpSpPr>
        <p:grpSpPr bwMode="auto">
          <a:xfrm>
            <a:off x="7392988" y="3182938"/>
            <a:ext cx="1143000" cy="630237"/>
            <a:chOff x="7498377" y="1706873"/>
            <a:chExt cx="1143009" cy="630026"/>
          </a:xfrm>
        </p:grpSpPr>
        <p:grpSp>
          <p:nvGrpSpPr>
            <p:cNvPr id="4131" name="Group 41"/>
            <p:cNvGrpSpPr>
              <a:grpSpLocks/>
            </p:cNvGrpSpPr>
            <p:nvPr/>
          </p:nvGrpSpPr>
          <p:grpSpPr bwMode="auto">
            <a:xfrm>
              <a:off x="7498377" y="1755323"/>
              <a:ext cx="1143009" cy="581576"/>
              <a:chOff x="7498377" y="1755323"/>
              <a:chExt cx="1143009" cy="581576"/>
            </a:xfrm>
          </p:grpSpPr>
          <p:sp>
            <p:nvSpPr>
              <p:cNvPr id="33" name="Trapézio 24"/>
              <p:cNvSpPr/>
              <p:nvPr/>
            </p:nvSpPr>
            <p:spPr>
              <a:xfrm rot="20935054">
                <a:off x="7538064" y="1792570"/>
                <a:ext cx="1103322" cy="544329"/>
              </a:xfrm>
              <a:prstGeom prst="trapezoid">
                <a:avLst/>
              </a:prstGeom>
              <a:solidFill>
                <a:schemeClr val="accent3">
                  <a:lumMod val="75000"/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>
                  <a:latin typeface="Calibri" pitchFamily="34" charset="0"/>
                </a:endParaRPr>
              </a:p>
            </p:txBody>
          </p:sp>
          <p:sp>
            <p:nvSpPr>
              <p:cNvPr id="34" name="Trapézio 20"/>
              <p:cNvSpPr/>
              <p:nvPr/>
            </p:nvSpPr>
            <p:spPr>
              <a:xfrm rot="21436179">
                <a:off x="7498377" y="1756069"/>
                <a:ext cx="1103321" cy="544330"/>
              </a:xfrm>
              <a:prstGeom prst="trapezoid">
                <a:avLst/>
              </a:prstGeom>
              <a:solidFill>
                <a:schemeClr val="accent3">
                  <a:lumMod val="75000"/>
                  <a:alpha val="20784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 sz="1600" dirty="0">
                  <a:latin typeface="Calibri" pitchFamily="34" charset="0"/>
                </a:endParaRPr>
              </a:p>
            </p:txBody>
          </p:sp>
        </p:grpSp>
        <p:sp>
          <p:nvSpPr>
            <p:cNvPr id="32" name="103 Rectángulo redondeado"/>
            <p:cNvSpPr/>
            <p:nvPr/>
          </p:nvSpPr>
          <p:spPr>
            <a:xfrm>
              <a:off x="7690867" y="1706873"/>
              <a:ext cx="924308" cy="630025"/>
            </a:xfrm>
            <a:prstGeom prst="roundRect">
              <a:avLst/>
            </a:prstGeom>
            <a:noFill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s-ES" b="1" dirty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Agent</a:t>
              </a:r>
            </a:p>
          </p:txBody>
        </p:sp>
      </p:grpSp>
      <p:grpSp>
        <p:nvGrpSpPr>
          <p:cNvPr id="23" name="Group 48"/>
          <p:cNvGrpSpPr>
            <a:grpSpLocks/>
          </p:cNvGrpSpPr>
          <p:nvPr/>
        </p:nvGrpSpPr>
        <p:grpSpPr bwMode="auto">
          <a:xfrm>
            <a:off x="6646863" y="496888"/>
            <a:ext cx="1143000" cy="628650"/>
            <a:chOff x="6954167" y="364484"/>
            <a:chExt cx="1143009" cy="630025"/>
          </a:xfrm>
        </p:grpSpPr>
        <p:grpSp>
          <p:nvGrpSpPr>
            <p:cNvPr id="4125" name="Group 47"/>
            <p:cNvGrpSpPr>
              <a:grpSpLocks/>
            </p:cNvGrpSpPr>
            <p:nvPr/>
          </p:nvGrpSpPr>
          <p:grpSpPr bwMode="auto">
            <a:xfrm>
              <a:off x="6954167" y="391686"/>
              <a:ext cx="1143009" cy="581576"/>
              <a:chOff x="6954167" y="391686"/>
              <a:chExt cx="1143009" cy="581576"/>
            </a:xfrm>
          </p:grpSpPr>
          <p:sp>
            <p:nvSpPr>
              <p:cNvPr id="38" name="Trapézio 24"/>
              <p:cNvSpPr/>
              <p:nvPr/>
            </p:nvSpPr>
            <p:spPr>
              <a:xfrm rot="20935054">
                <a:off x="6993854" y="428123"/>
                <a:ext cx="1103322" cy="545703"/>
              </a:xfrm>
              <a:prstGeom prst="trapezoid">
                <a:avLst/>
              </a:prstGeom>
              <a:solidFill>
                <a:srgbClr val="00B0F0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>
                  <a:latin typeface="Calibri" pitchFamily="34" charset="0"/>
                </a:endParaRPr>
              </a:p>
            </p:txBody>
          </p:sp>
          <p:sp>
            <p:nvSpPr>
              <p:cNvPr id="39" name="Trapézio 20"/>
              <p:cNvSpPr/>
              <p:nvPr/>
            </p:nvSpPr>
            <p:spPr>
              <a:xfrm rot="21436179">
                <a:off x="6954167" y="391530"/>
                <a:ext cx="1103321" cy="545704"/>
              </a:xfrm>
              <a:prstGeom prst="trapezoid">
                <a:avLst/>
              </a:prstGeom>
              <a:solidFill>
                <a:srgbClr val="00B0F0">
                  <a:alpha val="2078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 sz="1600" dirty="0">
                  <a:latin typeface="Calibri" pitchFamily="34" charset="0"/>
                </a:endParaRPr>
              </a:p>
            </p:txBody>
          </p:sp>
        </p:grpSp>
        <p:sp>
          <p:nvSpPr>
            <p:cNvPr id="37" name="103 Rectángulo redondeado"/>
            <p:cNvSpPr/>
            <p:nvPr/>
          </p:nvSpPr>
          <p:spPr>
            <a:xfrm>
              <a:off x="7104076" y="364484"/>
              <a:ext cx="924308" cy="630025"/>
            </a:xfrm>
            <a:prstGeom prst="roundRect">
              <a:avLst/>
            </a:prstGeom>
            <a:noFill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s-ES" b="1" dirty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Object</a:t>
              </a:r>
            </a:p>
          </p:txBody>
        </p:sp>
      </p:grpSp>
      <p:sp>
        <p:nvSpPr>
          <p:cNvPr id="41" name="Isosceles Triangle 40"/>
          <p:cNvSpPr/>
          <p:nvPr/>
        </p:nvSpPr>
        <p:spPr>
          <a:xfrm rot="15476393">
            <a:off x="3807619" y="-330994"/>
            <a:ext cx="1239838" cy="5076825"/>
          </a:xfrm>
          <a:custGeom>
            <a:avLst/>
            <a:gdLst>
              <a:gd name="connsiteX0" fmla="*/ 0 w 264892"/>
              <a:gd name="connsiteY0" fmla="*/ 3800822 h 3800822"/>
              <a:gd name="connsiteX1" fmla="*/ 145052 w 264892"/>
              <a:gd name="connsiteY1" fmla="*/ 0 h 3800822"/>
              <a:gd name="connsiteX2" fmla="*/ 264892 w 264892"/>
              <a:gd name="connsiteY2" fmla="*/ 3800822 h 3800822"/>
              <a:gd name="connsiteX3" fmla="*/ 0 w 264892"/>
              <a:gd name="connsiteY3" fmla="*/ 3800822 h 3800822"/>
              <a:gd name="connsiteX0" fmla="*/ 60948 w 119840"/>
              <a:gd name="connsiteY0" fmla="*/ 4469220 h 4469220"/>
              <a:gd name="connsiteX1" fmla="*/ 0 w 119840"/>
              <a:gd name="connsiteY1" fmla="*/ 0 h 4469220"/>
              <a:gd name="connsiteX2" fmla="*/ 119840 w 119840"/>
              <a:gd name="connsiteY2" fmla="*/ 3800822 h 4469220"/>
              <a:gd name="connsiteX3" fmla="*/ 60948 w 119840"/>
              <a:gd name="connsiteY3" fmla="*/ 4469220 h 4469220"/>
              <a:gd name="connsiteX0" fmla="*/ 60948 w 218981"/>
              <a:gd name="connsiteY0" fmla="*/ 4469220 h 4469220"/>
              <a:gd name="connsiteX1" fmla="*/ 0 w 218981"/>
              <a:gd name="connsiteY1" fmla="*/ 0 h 4469220"/>
              <a:gd name="connsiteX2" fmla="*/ 218981 w 218981"/>
              <a:gd name="connsiteY2" fmla="*/ 3793070 h 4469220"/>
              <a:gd name="connsiteX3" fmla="*/ 60948 w 218981"/>
              <a:gd name="connsiteY3" fmla="*/ 4469220 h 4469220"/>
              <a:gd name="connsiteX0" fmla="*/ 60948 w 219015"/>
              <a:gd name="connsiteY0" fmla="*/ 4469220 h 4469220"/>
              <a:gd name="connsiteX1" fmla="*/ 0 w 219015"/>
              <a:gd name="connsiteY1" fmla="*/ 0 h 4469220"/>
              <a:gd name="connsiteX2" fmla="*/ 218981 w 219015"/>
              <a:gd name="connsiteY2" fmla="*/ 3793070 h 4469220"/>
              <a:gd name="connsiteX3" fmla="*/ 60948 w 219015"/>
              <a:gd name="connsiteY3" fmla="*/ 4469220 h 4469220"/>
              <a:gd name="connsiteX0" fmla="*/ 60948 w 218981"/>
              <a:gd name="connsiteY0" fmla="*/ 4469220 h 4469220"/>
              <a:gd name="connsiteX1" fmla="*/ 0 w 218981"/>
              <a:gd name="connsiteY1" fmla="*/ 0 h 4469220"/>
              <a:gd name="connsiteX2" fmla="*/ 218981 w 218981"/>
              <a:gd name="connsiteY2" fmla="*/ 3793070 h 4469220"/>
              <a:gd name="connsiteX3" fmla="*/ 60948 w 218981"/>
              <a:gd name="connsiteY3" fmla="*/ 4469220 h 4469220"/>
              <a:gd name="connsiteX0" fmla="*/ 60948 w 255686"/>
              <a:gd name="connsiteY0" fmla="*/ 4469220 h 4469220"/>
              <a:gd name="connsiteX1" fmla="*/ 0 w 255686"/>
              <a:gd name="connsiteY1" fmla="*/ 0 h 4469220"/>
              <a:gd name="connsiteX2" fmla="*/ 255686 w 255686"/>
              <a:gd name="connsiteY2" fmla="*/ 3107881 h 4469220"/>
              <a:gd name="connsiteX3" fmla="*/ 60948 w 255686"/>
              <a:gd name="connsiteY3" fmla="*/ 4469220 h 4469220"/>
              <a:gd name="connsiteX0" fmla="*/ 60948 w 255686"/>
              <a:gd name="connsiteY0" fmla="*/ 4469220 h 4469220"/>
              <a:gd name="connsiteX1" fmla="*/ 0 w 255686"/>
              <a:gd name="connsiteY1" fmla="*/ 0 h 4469220"/>
              <a:gd name="connsiteX2" fmla="*/ 255686 w 255686"/>
              <a:gd name="connsiteY2" fmla="*/ 3107881 h 4469220"/>
              <a:gd name="connsiteX3" fmla="*/ 60948 w 255686"/>
              <a:gd name="connsiteY3" fmla="*/ 4469220 h 4469220"/>
              <a:gd name="connsiteX0" fmla="*/ 150236 w 255686"/>
              <a:gd name="connsiteY0" fmla="*/ 4535268 h 4535268"/>
              <a:gd name="connsiteX1" fmla="*/ 0 w 255686"/>
              <a:gd name="connsiteY1" fmla="*/ 0 h 4535268"/>
              <a:gd name="connsiteX2" fmla="*/ 255686 w 255686"/>
              <a:gd name="connsiteY2" fmla="*/ 3107881 h 4535268"/>
              <a:gd name="connsiteX3" fmla="*/ 150236 w 255686"/>
              <a:gd name="connsiteY3" fmla="*/ 4535268 h 4535268"/>
              <a:gd name="connsiteX0" fmla="*/ 150236 w 255686"/>
              <a:gd name="connsiteY0" fmla="*/ 4535268 h 4535268"/>
              <a:gd name="connsiteX1" fmla="*/ 0 w 255686"/>
              <a:gd name="connsiteY1" fmla="*/ 0 h 4535268"/>
              <a:gd name="connsiteX2" fmla="*/ 255686 w 255686"/>
              <a:gd name="connsiteY2" fmla="*/ 3107881 h 4535268"/>
              <a:gd name="connsiteX3" fmla="*/ 150236 w 255686"/>
              <a:gd name="connsiteY3" fmla="*/ 4535268 h 4535268"/>
              <a:gd name="connsiteX0" fmla="*/ 171689 w 255686"/>
              <a:gd name="connsiteY0" fmla="*/ 4676459 h 4676459"/>
              <a:gd name="connsiteX1" fmla="*/ 0 w 255686"/>
              <a:gd name="connsiteY1" fmla="*/ 0 h 4676459"/>
              <a:gd name="connsiteX2" fmla="*/ 255686 w 255686"/>
              <a:gd name="connsiteY2" fmla="*/ 3107881 h 4676459"/>
              <a:gd name="connsiteX3" fmla="*/ 171689 w 255686"/>
              <a:gd name="connsiteY3" fmla="*/ 4676459 h 4676459"/>
              <a:gd name="connsiteX0" fmla="*/ 171689 w 255686"/>
              <a:gd name="connsiteY0" fmla="*/ 4676459 h 4676459"/>
              <a:gd name="connsiteX1" fmla="*/ 0 w 255686"/>
              <a:gd name="connsiteY1" fmla="*/ 0 h 4676459"/>
              <a:gd name="connsiteX2" fmla="*/ 255686 w 255686"/>
              <a:gd name="connsiteY2" fmla="*/ 3107881 h 4676459"/>
              <a:gd name="connsiteX3" fmla="*/ 171689 w 255686"/>
              <a:gd name="connsiteY3" fmla="*/ 4676459 h 4676459"/>
              <a:gd name="connsiteX0" fmla="*/ 171689 w 208183"/>
              <a:gd name="connsiteY0" fmla="*/ 4676459 h 4676459"/>
              <a:gd name="connsiteX1" fmla="*/ 0 w 208183"/>
              <a:gd name="connsiteY1" fmla="*/ 0 h 4676459"/>
              <a:gd name="connsiteX2" fmla="*/ 208183 w 208183"/>
              <a:gd name="connsiteY2" fmla="*/ 4014132 h 4676459"/>
              <a:gd name="connsiteX3" fmla="*/ 171689 w 208183"/>
              <a:gd name="connsiteY3" fmla="*/ 4676459 h 4676459"/>
              <a:gd name="connsiteX0" fmla="*/ 171689 w 208183"/>
              <a:gd name="connsiteY0" fmla="*/ 4676459 h 4676459"/>
              <a:gd name="connsiteX1" fmla="*/ 0 w 208183"/>
              <a:gd name="connsiteY1" fmla="*/ 0 h 4676459"/>
              <a:gd name="connsiteX2" fmla="*/ 208183 w 208183"/>
              <a:gd name="connsiteY2" fmla="*/ 4014132 h 4676459"/>
              <a:gd name="connsiteX3" fmla="*/ 171689 w 208183"/>
              <a:gd name="connsiteY3" fmla="*/ 4676459 h 4676459"/>
              <a:gd name="connsiteX0" fmla="*/ 171689 w 194131"/>
              <a:gd name="connsiteY0" fmla="*/ 4676459 h 4676459"/>
              <a:gd name="connsiteX1" fmla="*/ 0 w 194131"/>
              <a:gd name="connsiteY1" fmla="*/ 0 h 4676459"/>
              <a:gd name="connsiteX2" fmla="*/ 194131 w 194131"/>
              <a:gd name="connsiteY2" fmla="*/ 4231477 h 4676459"/>
              <a:gd name="connsiteX3" fmla="*/ 171689 w 194131"/>
              <a:gd name="connsiteY3" fmla="*/ 4676459 h 4676459"/>
              <a:gd name="connsiteX0" fmla="*/ 171689 w 194131"/>
              <a:gd name="connsiteY0" fmla="*/ 4676459 h 4676459"/>
              <a:gd name="connsiteX1" fmla="*/ 0 w 194131"/>
              <a:gd name="connsiteY1" fmla="*/ 0 h 4676459"/>
              <a:gd name="connsiteX2" fmla="*/ 194131 w 194131"/>
              <a:gd name="connsiteY2" fmla="*/ 4231477 h 4676459"/>
              <a:gd name="connsiteX3" fmla="*/ 171689 w 194131"/>
              <a:gd name="connsiteY3" fmla="*/ 4676459 h 4676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131" h="4676459">
                <a:moveTo>
                  <a:pt x="171689" y="4676459"/>
                </a:moveTo>
                <a:lnTo>
                  <a:pt x="0" y="0"/>
                </a:lnTo>
                <a:lnTo>
                  <a:pt x="194131" y="4231477"/>
                </a:lnTo>
                <a:cubicBezTo>
                  <a:pt x="170933" y="4667907"/>
                  <a:pt x="214392" y="3865187"/>
                  <a:pt x="171689" y="4676459"/>
                </a:cubicBezTo>
                <a:close/>
              </a:path>
            </a:pathLst>
          </a:custGeom>
          <a:solidFill>
            <a:srgbClr val="00B0F0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grpSp>
        <p:nvGrpSpPr>
          <p:cNvPr id="25" name="Group 46"/>
          <p:cNvGrpSpPr>
            <a:grpSpLocks/>
          </p:cNvGrpSpPr>
          <p:nvPr/>
        </p:nvGrpSpPr>
        <p:grpSpPr bwMode="auto">
          <a:xfrm>
            <a:off x="1763713" y="333375"/>
            <a:ext cx="1143000" cy="630238"/>
            <a:chOff x="1938315" y="3777519"/>
            <a:chExt cx="1143009" cy="630025"/>
          </a:xfrm>
        </p:grpSpPr>
        <p:grpSp>
          <p:nvGrpSpPr>
            <p:cNvPr id="4119" name="Group 42"/>
            <p:cNvGrpSpPr>
              <a:grpSpLocks/>
            </p:cNvGrpSpPr>
            <p:nvPr/>
          </p:nvGrpSpPr>
          <p:grpSpPr bwMode="auto">
            <a:xfrm>
              <a:off x="1938315" y="3783340"/>
              <a:ext cx="1143009" cy="581576"/>
              <a:chOff x="7498377" y="1755323"/>
              <a:chExt cx="1143009" cy="581576"/>
            </a:xfrm>
          </p:grpSpPr>
          <p:sp>
            <p:nvSpPr>
              <p:cNvPr id="44" name="Trapézio 24"/>
              <p:cNvSpPr/>
              <p:nvPr/>
            </p:nvSpPr>
            <p:spPr>
              <a:xfrm rot="20935054">
                <a:off x="7538064" y="1792350"/>
                <a:ext cx="1103322" cy="544328"/>
              </a:xfrm>
              <a:prstGeom prst="trapezoid">
                <a:avLst/>
              </a:prstGeom>
              <a:solidFill>
                <a:schemeClr val="accent3">
                  <a:lumMod val="75000"/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>
                  <a:latin typeface="Calibri" pitchFamily="34" charset="0"/>
                </a:endParaRPr>
              </a:p>
            </p:txBody>
          </p:sp>
          <p:sp>
            <p:nvSpPr>
              <p:cNvPr id="45" name="Trapézio 20"/>
              <p:cNvSpPr/>
              <p:nvPr/>
            </p:nvSpPr>
            <p:spPr>
              <a:xfrm rot="21436179">
                <a:off x="7498377" y="1755850"/>
                <a:ext cx="1103321" cy="544329"/>
              </a:xfrm>
              <a:prstGeom prst="trapezoid">
                <a:avLst/>
              </a:prstGeom>
              <a:solidFill>
                <a:schemeClr val="accent3">
                  <a:lumMod val="75000"/>
                  <a:alpha val="20784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 sz="1600" dirty="0">
                  <a:latin typeface="Calibri" pitchFamily="34" charset="0"/>
                </a:endParaRPr>
              </a:p>
            </p:txBody>
          </p:sp>
        </p:grpSp>
        <p:sp>
          <p:nvSpPr>
            <p:cNvPr id="26" name="103 Rectángulo redondeado"/>
            <p:cNvSpPr/>
            <p:nvPr/>
          </p:nvSpPr>
          <p:spPr>
            <a:xfrm>
              <a:off x="2028785" y="3777519"/>
              <a:ext cx="1001733" cy="630025"/>
            </a:xfrm>
            <a:prstGeom prst="roundRect">
              <a:avLst/>
            </a:prstGeom>
            <a:noFill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s-ES" b="1" dirty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Subject</a:t>
              </a:r>
            </a:p>
          </p:txBody>
        </p:sp>
      </p:grpSp>
      <p:grpSp>
        <p:nvGrpSpPr>
          <p:cNvPr id="29" name="Group 49"/>
          <p:cNvGrpSpPr>
            <a:grpSpLocks/>
          </p:cNvGrpSpPr>
          <p:nvPr/>
        </p:nvGrpSpPr>
        <p:grpSpPr bwMode="auto">
          <a:xfrm>
            <a:off x="1763713" y="3200400"/>
            <a:ext cx="1184275" cy="630238"/>
            <a:chOff x="6954167" y="364484"/>
            <a:chExt cx="1185079" cy="630025"/>
          </a:xfrm>
        </p:grpSpPr>
        <p:grpSp>
          <p:nvGrpSpPr>
            <p:cNvPr id="4113" name="Group 50"/>
            <p:cNvGrpSpPr>
              <a:grpSpLocks/>
            </p:cNvGrpSpPr>
            <p:nvPr/>
          </p:nvGrpSpPr>
          <p:grpSpPr bwMode="auto">
            <a:xfrm>
              <a:off x="6954167" y="391686"/>
              <a:ext cx="1143009" cy="581576"/>
              <a:chOff x="6954167" y="391686"/>
              <a:chExt cx="1143009" cy="581576"/>
            </a:xfrm>
          </p:grpSpPr>
          <p:sp>
            <p:nvSpPr>
              <p:cNvPr id="53" name="Trapézio 24"/>
              <p:cNvSpPr/>
              <p:nvPr/>
            </p:nvSpPr>
            <p:spPr>
              <a:xfrm rot="20935054">
                <a:off x="6993881" y="427963"/>
                <a:ext cx="1104062" cy="545915"/>
              </a:xfrm>
              <a:prstGeom prst="trapezoid">
                <a:avLst/>
              </a:prstGeom>
              <a:solidFill>
                <a:srgbClr val="00B0F0">
                  <a:alpha val="3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>
                  <a:latin typeface="Calibri" pitchFamily="34" charset="0"/>
                </a:endParaRPr>
              </a:p>
            </p:txBody>
          </p:sp>
          <p:sp>
            <p:nvSpPr>
              <p:cNvPr id="54" name="Trapézio 20"/>
              <p:cNvSpPr/>
              <p:nvPr/>
            </p:nvSpPr>
            <p:spPr>
              <a:xfrm rot="21436179">
                <a:off x="6954167" y="391463"/>
                <a:ext cx="1104061" cy="545915"/>
              </a:xfrm>
              <a:prstGeom prst="trapezoid">
                <a:avLst/>
              </a:prstGeom>
              <a:solidFill>
                <a:srgbClr val="00B0F0">
                  <a:alpha val="2078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 sz="1600" dirty="0">
                  <a:latin typeface="Calibri" pitchFamily="34" charset="0"/>
                </a:endParaRPr>
              </a:p>
            </p:txBody>
          </p:sp>
        </p:grpSp>
        <p:sp>
          <p:nvSpPr>
            <p:cNvPr id="52" name="103 Rectángulo redondeado"/>
            <p:cNvSpPr/>
            <p:nvPr/>
          </p:nvSpPr>
          <p:spPr>
            <a:xfrm>
              <a:off x="7104075" y="364484"/>
              <a:ext cx="1035171" cy="630025"/>
            </a:xfrm>
            <a:prstGeom prst="roundRect">
              <a:avLst/>
            </a:prstGeom>
            <a:noFill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s-ES" b="1" dirty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Subject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855663" y="5370513"/>
            <a:ext cx="1552575" cy="781050"/>
            <a:chOff x="420558" y="4394141"/>
            <a:chExt cx="1552575" cy="782637"/>
          </a:xfrm>
        </p:grpSpPr>
        <p:grpSp>
          <p:nvGrpSpPr>
            <p:cNvPr id="3" name="Group 37"/>
            <p:cNvGrpSpPr>
              <a:grpSpLocks/>
            </p:cNvGrpSpPr>
            <p:nvPr/>
          </p:nvGrpSpPr>
          <p:grpSpPr bwMode="auto">
            <a:xfrm>
              <a:off x="420558" y="4394141"/>
              <a:ext cx="1552575" cy="78263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81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82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5170" name="TextBox 45"/>
            <p:cNvSpPr txBox="1">
              <a:spLocks noChangeArrowheads="1"/>
            </p:cNvSpPr>
            <p:nvPr/>
          </p:nvSpPr>
          <p:spPr bwMode="auto">
            <a:xfrm>
              <a:off x="714590" y="4531969"/>
              <a:ext cx="10080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Coffee</a:t>
              </a: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454275" y="3248025"/>
            <a:ext cx="1878013" cy="1674210"/>
            <a:chOff x="6168994" y="2986830"/>
            <a:chExt cx="1878650" cy="1674481"/>
          </a:xfrm>
        </p:grpSpPr>
        <p:grpSp>
          <p:nvGrpSpPr>
            <p:cNvPr id="5165" name="Group 54"/>
            <p:cNvGrpSpPr>
              <a:grpSpLocks/>
            </p:cNvGrpSpPr>
            <p:nvPr/>
          </p:nvGrpSpPr>
          <p:grpSpPr bwMode="auto">
            <a:xfrm rot="-417225">
              <a:off x="6168994" y="2986830"/>
              <a:ext cx="1878650" cy="1674481"/>
              <a:chOff x="3845283" y="2634511"/>
              <a:chExt cx="2207504" cy="1947427"/>
            </a:xfrm>
          </p:grpSpPr>
          <p:sp>
            <p:nvSpPr>
              <p:cNvPr id="56" name="Chevron 1"/>
              <p:cNvSpPr/>
              <p:nvPr/>
            </p:nvSpPr>
            <p:spPr>
              <a:xfrm rot="5400000">
                <a:off x="3965749" y="2495008"/>
                <a:ext cx="1942588" cy="2207503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Chevron 1"/>
              <p:cNvSpPr/>
              <p:nvPr/>
            </p:nvSpPr>
            <p:spPr>
              <a:xfrm rot="5104867">
                <a:off x="3980468" y="2504821"/>
                <a:ext cx="1937048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2" name="TextBox 61"/>
            <p:cNvSpPr txBox="1"/>
            <p:nvPr/>
          </p:nvSpPr>
          <p:spPr bwMode="auto">
            <a:xfrm>
              <a:off x="6478662" y="3356778"/>
              <a:ext cx="1405414" cy="10158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ES" sz="2000" dirty="0" err="1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verb</a:t>
              </a:r>
              <a:r>
                <a:rPr lang="es-ES" sz="2000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s-ES" sz="2000" b="1" dirty="0" err="1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to</a:t>
              </a:r>
              <a:r>
                <a:rPr lang="es-ES" sz="20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s-ES" sz="2000" b="1" dirty="0" err="1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be</a:t>
              </a:r>
              <a:r>
                <a:rPr lang="es-ES" sz="20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</a:p>
            <a:p>
              <a:pPr algn="ctr">
                <a:defRPr/>
              </a:pPr>
              <a:r>
                <a:rPr lang="es-ES" sz="2000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in </a:t>
              </a:r>
              <a:r>
                <a:rPr lang="es-ES" sz="2000" b="1" dirty="0" err="1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present</a:t>
              </a:r>
              <a:r>
                <a:rPr lang="es-ES" sz="20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simple </a:t>
              </a:r>
            </a:p>
          </p:txBody>
        </p:sp>
      </p:grp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4551363" y="5313363"/>
            <a:ext cx="1809750" cy="995362"/>
            <a:chOff x="2695356" y="4432238"/>
            <a:chExt cx="1810189" cy="995451"/>
          </a:xfrm>
        </p:grpSpPr>
        <p:grpSp>
          <p:nvGrpSpPr>
            <p:cNvPr id="7" name="Group 34"/>
            <p:cNvGrpSpPr>
              <a:grpSpLocks/>
            </p:cNvGrpSpPr>
            <p:nvPr/>
          </p:nvGrpSpPr>
          <p:grpSpPr bwMode="auto">
            <a:xfrm>
              <a:off x="2695356" y="4432238"/>
              <a:ext cx="1810189" cy="78263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64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65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5164" name="TextBox 44"/>
            <p:cNvSpPr txBox="1">
              <a:spLocks noChangeArrowheads="1"/>
            </p:cNvSpPr>
            <p:nvPr/>
          </p:nvSpPr>
          <p:spPr bwMode="auto">
            <a:xfrm>
              <a:off x="2897889" y="4596692"/>
              <a:ext cx="1574195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produced</a:t>
              </a:r>
            </a:p>
          </p:txBody>
        </p:sp>
      </p:grpSp>
      <p:grpSp>
        <p:nvGrpSpPr>
          <p:cNvPr id="8" name="Group 5"/>
          <p:cNvGrpSpPr>
            <a:grpSpLocks/>
          </p:cNvGrpSpPr>
          <p:nvPr/>
        </p:nvGrpSpPr>
        <p:grpSpPr bwMode="auto">
          <a:xfrm>
            <a:off x="3276600" y="5310188"/>
            <a:ext cx="588963" cy="782637"/>
            <a:chOff x="4823521" y="4515892"/>
            <a:chExt cx="588267" cy="782637"/>
          </a:xfrm>
        </p:grpSpPr>
        <p:grpSp>
          <p:nvGrpSpPr>
            <p:cNvPr id="9" name="Group 34"/>
            <p:cNvGrpSpPr>
              <a:grpSpLocks/>
            </p:cNvGrpSpPr>
            <p:nvPr/>
          </p:nvGrpSpPr>
          <p:grpSpPr bwMode="auto">
            <a:xfrm>
              <a:off x="4823521" y="4515892"/>
              <a:ext cx="588267" cy="78263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69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72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5162" name="TextBox 44"/>
            <p:cNvSpPr txBox="1">
              <a:spLocks noChangeArrowheads="1"/>
            </p:cNvSpPr>
            <p:nvPr/>
          </p:nvSpPr>
          <p:spPr bwMode="auto">
            <a:xfrm>
              <a:off x="4889339" y="4680346"/>
              <a:ext cx="51157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is</a:t>
              </a:r>
            </a:p>
          </p:txBody>
        </p:sp>
      </p:grpSp>
      <p:grpSp>
        <p:nvGrpSpPr>
          <p:cNvPr id="10" name="Grupo 44"/>
          <p:cNvGrpSpPr>
            <a:grpSpLocks/>
          </p:cNvGrpSpPr>
          <p:nvPr/>
        </p:nvGrpSpPr>
        <p:grpSpPr bwMode="auto">
          <a:xfrm>
            <a:off x="900113" y="5373688"/>
            <a:ext cx="1368425" cy="782637"/>
            <a:chOff x="611559" y="5229200"/>
            <a:chExt cx="1368153" cy="782637"/>
          </a:xfrm>
        </p:grpSpPr>
        <p:grpSp>
          <p:nvGrpSpPr>
            <p:cNvPr id="5157" name="Group 33"/>
            <p:cNvGrpSpPr>
              <a:grpSpLocks/>
            </p:cNvGrpSpPr>
            <p:nvPr/>
          </p:nvGrpSpPr>
          <p:grpSpPr bwMode="auto">
            <a:xfrm>
              <a:off x="611559" y="5229200"/>
              <a:ext cx="1368153" cy="782637"/>
              <a:chOff x="302355" y="5329269"/>
              <a:chExt cx="1551601" cy="782421"/>
            </a:xfrm>
          </p:grpSpPr>
          <p:sp>
            <p:nvSpPr>
              <p:cNvPr id="31" name="Paralelogramo 10"/>
              <p:cNvSpPr/>
              <p:nvPr/>
            </p:nvSpPr>
            <p:spPr bwMode="auto">
              <a:xfrm rot="20634556">
                <a:off x="302355" y="5329269"/>
                <a:ext cx="1519201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33" name="Paralelogramo 10"/>
              <p:cNvSpPr/>
              <p:nvPr/>
            </p:nvSpPr>
            <p:spPr bwMode="auto">
              <a:xfrm rot="21012960">
                <a:off x="334755" y="5337204"/>
                <a:ext cx="1519201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5158" name="TextBox 43"/>
            <p:cNvSpPr txBox="1">
              <a:spLocks noChangeArrowheads="1"/>
            </p:cNvSpPr>
            <p:nvPr/>
          </p:nvSpPr>
          <p:spPr bwMode="auto">
            <a:xfrm>
              <a:off x="899592" y="5445224"/>
              <a:ext cx="846808" cy="461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They</a:t>
              </a:r>
            </a:p>
          </p:txBody>
        </p:sp>
      </p:grp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2649538" y="5373688"/>
            <a:ext cx="1552575" cy="782637"/>
            <a:chOff x="2832100" y="5063814"/>
            <a:chExt cx="1552575" cy="782637"/>
          </a:xfrm>
        </p:grpSpPr>
        <p:grpSp>
          <p:nvGrpSpPr>
            <p:cNvPr id="5153" name="Group 34"/>
            <p:cNvGrpSpPr>
              <a:grpSpLocks/>
            </p:cNvGrpSpPr>
            <p:nvPr/>
          </p:nvGrpSpPr>
          <p:grpSpPr bwMode="auto">
            <a:xfrm>
              <a:off x="2832100" y="5063814"/>
              <a:ext cx="1552575" cy="782637"/>
              <a:chOff x="302355" y="5329269"/>
              <a:chExt cx="1551601" cy="782421"/>
            </a:xfrm>
          </p:grpSpPr>
          <p:sp>
            <p:nvSpPr>
              <p:cNvPr id="36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37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5154" name="TextBox 44"/>
            <p:cNvSpPr txBox="1">
              <a:spLocks noChangeArrowheads="1"/>
            </p:cNvSpPr>
            <p:nvPr/>
          </p:nvSpPr>
          <p:spPr bwMode="auto">
            <a:xfrm>
              <a:off x="3005810" y="5228268"/>
              <a:ext cx="135016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produce</a:t>
              </a:r>
            </a:p>
          </p:txBody>
        </p:sp>
      </p:grpSp>
      <p:grpSp>
        <p:nvGrpSpPr>
          <p:cNvPr id="14" name="Group 3"/>
          <p:cNvGrpSpPr>
            <a:grpSpLocks/>
          </p:cNvGrpSpPr>
          <p:nvPr/>
        </p:nvGrpSpPr>
        <p:grpSpPr bwMode="auto">
          <a:xfrm>
            <a:off x="4583113" y="5373688"/>
            <a:ext cx="1552575" cy="782637"/>
            <a:chOff x="4972050" y="5019364"/>
            <a:chExt cx="1552575" cy="782637"/>
          </a:xfrm>
        </p:grpSpPr>
        <p:grpSp>
          <p:nvGrpSpPr>
            <p:cNvPr id="5149" name="Group 37"/>
            <p:cNvGrpSpPr>
              <a:grpSpLocks/>
            </p:cNvGrpSpPr>
            <p:nvPr/>
          </p:nvGrpSpPr>
          <p:grpSpPr bwMode="auto">
            <a:xfrm>
              <a:off x="4972050" y="5019364"/>
              <a:ext cx="1552575" cy="782637"/>
              <a:chOff x="302355" y="5329269"/>
              <a:chExt cx="1551601" cy="782421"/>
            </a:xfrm>
          </p:grpSpPr>
          <p:sp>
            <p:nvSpPr>
              <p:cNvPr id="39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40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5150" name="TextBox 45"/>
            <p:cNvSpPr txBox="1">
              <a:spLocks noChangeArrowheads="1"/>
            </p:cNvSpPr>
            <p:nvPr/>
          </p:nvSpPr>
          <p:spPr bwMode="auto">
            <a:xfrm>
              <a:off x="5266082" y="5157192"/>
              <a:ext cx="10080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coffee</a:t>
              </a:r>
            </a:p>
          </p:txBody>
        </p:sp>
      </p:grpSp>
      <p:grpSp>
        <p:nvGrpSpPr>
          <p:cNvPr id="16" name="Group 4"/>
          <p:cNvGrpSpPr>
            <a:grpSpLocks/>
          </p:cNvGrpSpPr>
          <p:nvPr/>
        </p:nvGrpSpPr>
        <p:grpSpPr bwMode="auto">
          <a:xfrm>
            <a:off x="6516688" y="5373688"/>
            <a:ext cx="1552575" cy="782637"/>
            <a:chOff x="6878637" y="4998726"/>
            <a:chExt cx="1552575" cy="782638"/>
          </a:xfrm>
        </p:grpSpPr>
        <p:grpSp>
          <p:nvGrpSpPr>
            <p:cNvPr id="5145" name="Group 40"/>
            <p:cNvGrpSpPr>
              <a:grpSpLocks/>
            </p:cNvGrpSpPr>
            <p:nvPr/>
          </p:nvGrpSpPr>
          <p:grpSpPr bwMode="auto">
            <a:xfrm>
              <a:off x="6878637" y="4998726"/>
              <a:ext cx="1552575" cy="782638"/>
              <a:chOff x="302355" y="5329269"/>
              <a:chExt cx="1551601" cy="782421"/>
            </a:xfrm>
          </p:grpSpPr>
          <p:sp>
            <p:nvSpPr>
              <p:cNvPr id="42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43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5146" name="TextBox 46"/>
            <p:cNvSpPr txBox="1">
              <a:spLocks noChangeArrowheads="1"/>
            </p:cNvSpPr>
            <p:nvPr/>
          </p:nvSpPr>
          <p:spPr bwMode="auto">
            <a:xfrm>
              <a:off x="7020272" y="5209864"/>
              <a:ext cx="131105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in </a:t>
              </a:r>
              <a:r>
                <a:rPr lang="en-US" sz="2400" b="1">
                  <a:latin typeface="Calibri" pitchFamily="34" charset="0"/>
                </a:rPr>
                <a:t>Brazil.</a:t>
              </a:r>
            </a:p>
          </p:txBody>
        </p:sp>
      </p:grpSp>
      <p:grpSp>
        <p:nvGrpSpPr>
          <p:cNvPr id="18" name="Group 2"/>
          <p:cNvGrpSpPr>
            <a:grpSpLocks/>
          </p:cNvGrpSpPr>
          <p:nvPr/>
        </p:nvGrpSpPr>
        <p:grpSpPr bwMode="auto">
          <a:xfrm>
            <a:off x="4403725" y="3111500"/>
            <a:ext cx="1879600" cy="1673225"/>
            <a:chOff x="3627861" y="2973665"/>
            <a:chExt cx="1878650" cy="1674481"/>
          </a:xfrm>
        </p:grpSpPr>
        <p:grpSp>
          <p:nvGrpSpPr>
            <p:cNvPr id="5141" name="Group 51"/>
            <p:cNvGrpSpPr>
              <a:grpSpLocks/>
            </p:cNvGrpSpPr>
            <p:nvPr/>
          </p:nvGrpSpPr>
          <p:grpSpPr bwMode="auto">
            <a:xfrm rot="-417225">
              <a:off x="3627861" y="2973665"/>
              <a:ext cx="1878650" cy="1674481"/>
              <a:chOff x="3845283" y="2634511"/>
              <a:chExt cx="2207504" cy="1947427"/>
            </a:xfrm>
          </p:grpSpPr>
          <p:sp>
            <p:nvSpPr>
              <p:cNvPr id="53" name="Chevron 1"/>
              <p:cNvSpPr/>
              <p:nvPr/>
            </p:nvSpPr>
            <p:spPr>
              <a:xfrm rot="5400000">
                <a:off x="3971114" y="2492127"/>
                <a:ext cx="1936341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Chevron 1"/>
              <p:cNvSpPr/>
              <p:nvPr/>
            </p:nvSpPr>
            <p:spPr>
              <a:xfrm rot="5104867">
                <a:off x="3980864" y="2504473"/>
                <a:ext cx="1936341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1" name="TextBox 60"/>
            <p:cNvSpPr txBox="1"/>
            <p:nvPr/>
          </p:nvSpPr>
          <p:spPr bwMode="auto">
            <a:xfrm>
              <a:off x="3635795" y="3356540"/>
              <a:ext cx="1775514" cy="7689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ES" sz="2000" b="1" dirty="0" err="1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past</a:t>
              </a:r>
              <a:r>
                <a:rPr lang="es-ES" sz="20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s-ES" sz="2000" b="1" dirty="0" err="1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participle</a:t>
              </a:r>
              <a:r>
                <a:rPr lang="es-ES" sz="20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s-ES" sz="2000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of </a:t>
              </a:r>
              <a:r>
                <a:rPr lang="es-ES" sz="2400" b="1" i="1" dirty="0">
                  <a:solidFill>
                    <a:srgbClr val="00B0F0"/>
                  </a:solidFill>
                  <a:latin typeface="Calibri" pitchFamily="34" charset="0"/>
                  <a:cs typeface="Calibri" pitchFamily="34" charset="0"/>
                </a:rPr>
                <a:t>produce</a:t>
              </a:r>
              <a:endParaRPr lang="es-ES" sz="2400" i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0" name="Group 1"/>
          <p:cNvGrpSpPr>
            <a:grpSpLocks/>
          </p:cNvGrpSpPr>
          <p:nvPr/>
        </p:nvGrpSpPr>
        <p:grpSpPr bwMode="auto">
          <a:xfrm>
            <a:off x="2462869" y="3240881"/>
            <a:ext cx="1879600" cy="1674813"/>
            <a:chOff x="1086728" y="2960500"/>
            <a:chExt cx="1878650" cy="1674481"/>
          </a:xfrm>
        </p:grpSpPr>
        <p:grpSp>
          <p:nvGrpSpPr>
            <p:cNvPr id="5137" name="Group 44"/>
            <p:cNvGrpSpPr>
              <a:grpSpLocks/>
            </p:cNvGrpSpPr>
            <p:nvPr/>
          </p:nvGrpSpPr>
          <p:grpSpPr bwMode="auto">
            <a:xfrm rot="-417225">
              <a:off x="1086728" y="2960500"/>
              <a:ext cx="1878650" cy="1674481"/>
              <a:chOff x="3845283" y="2634511"/>
              <a:chExt cx="2207504" cy="1947427"/>
            </a:xfrm>
          </p:grpSpPr>
          <p:sp>
            <p:nvSpPr>
              <p:cNvPr id="46" name="Chevron 1"/>
              <p:cNvSpPr/>
              <p:nvPr/>
            </p:nvSpPr>
            <p:spPr>
              <a:xfrm rot="5400000">
                <a:off x="3971109" y="2492138"/>
                <a:ext cx="1936350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Chevron 1"/>
              <p:cNvSpPr/>
              <p:nvPr/>
            </p:nvSpPr>
            <p:spPr>
              <a:xfrm rot="5104867">
                <a:off x="3980859" y="2504473"/>
                <a:ext cx="1936350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0" name="TextBox 59"/>
            <p:cNvSpPr txBox="1"/>
            <p:nvPr/>
          </p:nvSpPr>
          <p:spPr bwMode="auto">
            <a:xfrm>
              <a:off x="1115289" y="3284286"/>
              <a:ext cx="1756475" cy="10776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ES" sz="2400" b="1" i="1" dirty="0">
                  <a:solidFill>
                    <a:srgbClr val="00B0F0"/>
                  </a:solidFill>
                  <a:latin typeface="Calibri" pitchFamily="34" charset="0"/>
                  <a:cs typeface="Calibri" pitchFamily="34" charset="0"/>
                </a:rPr>
                <a:t>produce</a:t>
              </a:r>
              <a:r>
                <a:rPr lang="es-ES" sz="2400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</a:p>
            <a:p>
              <a:pPr algn="ctr">
                <a:defRPr/>
              </a:pPr>
              <a:r>
                <a:rPr lang="es-ES" sz="2000" dirty="0" err="1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is</a:t>
              </a:r>
              <a:r>
                <a:rPr lang="es-ES" sz="2000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in </a:t>
              </a:r>
              <a:r>
                <a:rPr lang="es-ES" sz="2000" b="1" dirty="0" err="1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present</a:t>
              </a:r>
              <a:r>
                <a:rPr lang="es-ES" sz="2000" b="1" dirty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</a:rPr>
                <a:t> simple</a:t>
              </a:r>
              <a:endParaRPr lang="pt-PT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36563" y="558800"/>
            <a:ext cx="7918450" cy="2496721"/>
            <a:chOff x="436563" y="558800"/>
            <a:chExt cx="7918450" cy="2496721"/>
          </a:xfrm>
        </p:grpSpPr>
        <p:grpSp>
          <p:nvGrpSpPr>
            <p:cNvPr id="5133" name="Group 65"/>
            <p:cNvGrpSpPr>
              <a:grpSpLocks/>
            </p:cNvGrpSpPr>
            <p:nvPr/>
          </p:nvGrpSpPr>
          <p:grpSpPr bwMode="auto">
            <a:xfrm>
              <a:off x="436563" y="558800"/>
              <a:ext cx="7918450" cy="2150120"/>
              <a:chOff x="-15023" y="4228178"/>
              <a:chExt cx="4118236" cy="1781503"/>
            </a:xfrm>
          </p:grpSpPr>
          <p:sp>
            <p:nvSpPr>
              <p:cNvPr id="41" name="Paralelogramo 22"/>
              <p:cNvSpPr/>
              <p:nvPr/>
            </p:nvSpPr>
            <p:spPr bwMode="auto">
              <a:xfrm rot="21181335">
                <a:off x="-15023" y="4228178"/>
                <a:ext cx="3965494" cy="1629066"/>
              </a:xfrm>
              <a:prstGeom prst="parallelogram">
                <a:avLst/>
              </a:prstGeom>
              <a:solidFill>
                <a:schemeClr val="bg1">
                  <a:lumMod val="60000"/>
                  <a:lumOff val="40000"/>
                  <a:alpha val="1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44" name="Paralelogramo 22"/>
              <p:cNvSpPr/>
              <p:nvPr/>
            </p:nvSpPr>
            <p:spPr bwMode="auto">
              <a:xfrm rot="21428722">
                <a:off x="137718" y="4380615"/>
                <a:ext cx="3965495" cy="1629066"/>
              </a:xfrm>
              <a:prstGeom prst="parallelogram">
                <a:avLst/>
              </a:prstGeom>
              <a:solidFill>
                <a:schemeClr val="bg1">
                  <a:lumMod val="50000"/>
                  <a:alpha val="1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5130" name="TextBox 29"/>
            <p:cNvSpPr txBox="1">
              <a:spLocks noChangeArrowheads="1"/>
            </p:cNvSpPr>
            <p:nvPr/>
          </p:nvSpPr>
          <p:spPr bwMode="auto">
            <a:xfrm>
              <a:off x="1230313" y="931863"/>
              <a:ext cx="6386512" cy="21236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ES" sz="2400" dirty="0" err="1">
                  <a:latin typeface="Calibri" pitchFamily="34" charset="0"/>
                </a:rPr>
                <a:t>This</a:t>
              </a:r>
              <a:r>
                <a:rPr lang="es-ES" sz="2400" dirty="0">
                  <a:latin typeface="Calibri" pitchFamily="34" charset="0"/>
                </a:rPr>
                <a:t> </a:t>
              </a:r>
              <a:r>
                <a:rPr lang="es-ES" sz="2400" dirty="0" err="1">
                  <a:latin typeface="Calibri" pitchFamily="34" charset="0"/>
                </a:rPr>
                <a:t>is</a:t>
              </a:r>
              <a:r>
                <a:rPr lang="es-ES" sz="2400" dirty="0">
                  <a:latin typeface="Calibri" pitchFamily="34" charset="0"/>
                </a:rPr>
                <a:t> </a:t>
              </a:r>
              <a:r>
                <a:rPr lang="es-ES" sz="2400" dirty="0" err="1">
                  <a:latin typeface="Calibri" pitchFamily="34" charset="0"/>
                </a:rPr>
                <a:t>the</a:t>
              </a:r>
              <a:r>
                <a:rPr lang="es-ES" sz="2400" dirty="0">
                  <a:latin typeface="Calibri" pitchFamily="34" charset="0"/>
                </a:rPr>
                <a:t> </a:t>
              </a:r>
              <a:r>
                <a:rPr lang="es-ES" sz="2400" dirty="0" err="1">
                  <a:latin typeface="Calibri" pitchFamily="34" charset="0"/>
                </a:rPr>
                <a:t>procedure</a:t>
              </a:r>
              <a:r>
                <a:rPr lang="es-ES" sz="2400" dirty="0">
                  <a:latin typeface="Calibri" pitchFamily="34" charset="0"/>
                </a:rPr>
                <a:t> </a:t>
              </a:r>
              <a:r>
                <a:rPr lang="es-ES" sz="2400" dirty="0" err="1">
                  <a:latin typeface="Calibri" pitchFamily="34" charset="0"/>
                </a:rPr>
                <a:t>to</a:t>
              </a:r>
              <a:r>
                <a:rPr lang="es-ES" sz="2400" dirty="0">
                  <a:latin typeface="Calibri" pitchFamily="34" charset="0"/>
                </a:rPr>
                <a:t> </a:t>
              </a:r>
              <a:r>
                <a:rPr lang="es-ES" sz="2400" dirty="0" err="1">
                  <a:latin typeface="Calibri" pitchFamily="34" charset="0"/>
                </a:rPr>
                <a:t>turn</a:t>
              </a:r>
              <a:r>
                <a:rPr lang="es-ES" sz="2400" dirty="0">
                  <a:latin typeface="Calibri" pitchFamily="34" charset="0"/>
                </a:rPr>
                <a:t> </a:t>
              </a:r>
              <a:r>
                <a:rPr lang="es-ES" sz="2400" dirty="0" err="1">
                  <a:latin typeface="Calibri" pitchFamily="34" charset="0"/>
                </a:rPr>
                <a:t>any</a:t>
              </a:r>
              <a:r>
                <a:rPr lang="es-ES" sz="2400" dirty="0">
                  <a:latin typeface="Calibri" pitchFamily="34" charset="0"/>
                </a:rPr>
                <a:t> </a:t>
              </a:r>
              <a:r>
                <a:rPr lang="es-ES" sz="2400" dirty="0" err="1">
                  <a:latin typeface="Calibri" pitchFamily="34" charset="0"/>
                </a:rPr>
                <a:t>sentence</a:t>
              </a:r>
              <a:r>
                <a:rPr lang="es-ES" sz="2400" dirty="0">
                  <a:latin typeface="Calibri" pitchFamily="34" charset="0"/>
                </a:rPr>
                <a:t> </a:t>
              </a:r>
              <a:r>
                <a:rPr lang="es-ES" sz="2400" dirty="0" err="1">
                  <a:latin typeface="Calibri" pitchFamily="34" charset="0"/>
                </a:rPr>
                <a:t>from</a:t>
              </a:r>
              <a:r>
                <a:rPr lang="es-ES" sz="2400" dirty="0">
                  <a:latin typeface="Calibri" pitchFamily="34" charset="0"/>
                </a:rPr>
                <a:t> </a:t>
              </a:r>
            </a:p>
            <a:p>
              <a:pPr algn="ctr">
                <a:defRPr/>
              </a:pPr>
              <a:r>
                <a:rPr lang="es-ES" sz="2400" b="1" dirty="0">
                  <a:solidFill>
                    <a:srgbClr val="C00000"/>
                  </a:solidFill>
                  <a:latin typeface="Calibri" pitchFamily="34" charset="0"/>
                </a:rPr>
                <a:t>active</a:t>
              </a:r>
              <a:r>
                <a:rPr lang="es-ES" sz="2400" dirty="0">
                  <a:latin typeface="Calibri" pitchFamily="34" charset="0"/>
                </a:rPr>
                <a:t> </a:t>
              </a:r>
              <a:r>
                <a:rPr lang="es-ES" sz="2400" dirty="0" err="1">
                  <a:latin typeface="Calibri" pitchFamily="34" charset="0"/>
                </a:rPr>
                <a:t>into</a:t>
              </a:r>
              <a:r>
                <a:rPr lang="es-ES" sz="2400" dirty="0">
                  <a:latin typeface="Calibri" pitchFamily="34" charset="0"/>
                </a:rPr>
                <a:t> </a:t>
              </a:r>
              <a:r>
                <a:rPr lang="es-ES" sz="2400" b="1" dirty="0" err="1">
                  <a:solidFill>
                    <a:srgbClr val="C00000"/>
                  </a:solidFill>
                  <a:latin typeface="Calibri" pitchFamily="34" charset="0"/>
                </a:rPr>
                <a:t>passive</a:t>
              </a:r>
              <a:r>
                <a:rPr lang="es-ES" sz="2400" b="1" dirty="0">
                  <a:solidFill>
                    <a:srgbClr val="C00000"/>
                  </a:solidFill>
                  <a:latin typeface="Calibri" pitchFamily="34" charset="0"/>
                </a:rPr>
                <a:t> </a:t>
              </a:r>
              <a:r>
                <a:rPr lang="es-ES" sz="2400" b="1" dirty="0" err="1">
                  <a:solidFill>
                    <a:srgbClr val="C00000"/>
                  </a:solidFill>
                  <a:latin typeface="Calibri" pitchFamily="34" charset="0"/>
                </a:rPr>
                <a:t>voice</a:t>
              </a:r>
              <a:r>
                <a:rPr lang="es-ES" sz="2400" dirty="0" smtClean="0">
                  <a:latin typeface="Calibri" pitchFamily="34" charset="0"/>
                </a:rPr>
                <a:t>.</a:t>
              </a:r>
            </a:p>
            <a:p>
              <a:pPr algn="ctr">
                <a:defRPr/>
              </a:pPr>
              <a:endParaRPr lang="es-ES" sz="2400" b="1" dirty="0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</a:endParaRPr>
            </a:p>
            <a:p>
              <a:pPr algn="ctr">
                <a:defRPr/>
              </a:pPr>
              <a:r>
                <a:rPr lang="es-ES" sz="2400" b="1" dirty="0" err="1" smtClean="0">
                  <a:solidFill>
                    <a:schemeClr val="tx1">
                      <a:lumMod val="75000"/>
                    </a:schemeClr>
                  </a:solidFill>
                  <a:latin typeface="Calibri" pitchFamily="34" charset="0"/>
                </a:rPr>
                <a:t>Let’s</a:t>
              </a:r>
              <a:r>
                <a:rPr lang="es-ES" sz="2400" b="1" dirty="0" smtClean="0">
                  <a:solidFill>
                    <a:schemeClr val="tx1">
                      <a:lumMod val="75000"/>
                    </a:schemeClr>
                  </a:solidFill>
                  <a:latin typeface="Calibri" pitchFamily="34" charset="0"/>
                </a:rPr>
                <a:t> </a:t>
              </a:r>
              <a:r>
                <a:rPr lang="es-ES" sz="2400" b="1" dirty="0" err="1">
                  <a:solidFill>
                    <a:schemeClr val="tx1">
                      <a:lumMod val="75000"/>
                    </a:schemeClr>
                  </a:solidFill>
                  <a:latin typeface="Calibri" pitchFamily="34" charset="0"/>
                </a:rPr>
                <a:t>see</a:t>
              </a:r>
              <a:r>
                <a:rPr lang="es-ES" sz="2400" b="1" dirty="0">
                  <a:solidFill>
                    <a:schemeClr val="tx1">
                      <a:lumMod val="75000"/>
                    </a:schemeClr>
                  </a:solidFill>
                  <a:latin typeface="Calibri" pitchFamily="34" charset="0"/>
                </a:rPr>
                <a:t> </a:t>
              </a:r>
              <a:r>
                <a:rPr lang="es-ES" sz="2400" b="1" dirty="0" err="1">
                  <a:solidFill>
                    <a:schemeClr val="tx1">
                      <a:lumMod val="75000"/>
                    </a:schemeClr>
                  </a:solidFill>
                  <a:latin typeface="Calibri" pitchFamily="34" charset="0"/>
                </a:rPr>
                <a:t>other</a:t>
              </a:r>
              <a:r>
                <a:rPr lang="es-ES" sz="2400" b="1" dirty="0">
                  <a:solidFill>
                    <a:schemeClr val="tx1">
                      <a:lumMod val="75000"/>
                    </a:schemeClr>
                  </a:solidFill>
                  <a:latin typeface="Calibri" pitchFamily="34" charset="0"/>
                </a:rPr>
                <a:t> </a:t>
              </a:r>
              <a:r>
                <a:rPr lang="es-ES" sz="2400" b="1" dirty="0" err="1">
                  <a:solidFill>
                    <a:schemeClr val="tx1">
                      <a:lumMod val="75000"/>
                    </a:schemeClr>
                  </a:solidFill>
                  <a:latin typeface="Calibri" pitchFamily="34" charset="0"/>
                </a:rPr>
                <a:t>examples</a:t>
              </a:r>
              <a:r>
                <a:rPr lang="es-ES" sz="2400" b="1" dirty="0">
                  <a:solidFill>
                    <a:schemeClr val="tx1">
                      <a:lumMod val="75000"/>
                    </a:schemeClr>
                  </a:solidFill>
                  <a:latin typeface="Calibri" pitchFamily="34" charset="0"/>
                </a:rPr>
                <a:t>.</a:t>
              </a:r>
              <a:endParaRPr lang="es-ES" sz="2400" dirty="0">
                <a:latin typeface="Calibri" pitchFamily="34" charset="0"/>
              </a:endParaRPr>
            </a:p>
            <a:p>
              <a:pPr algn="ctr">
                <a:defRPr/>
              </a:pPr>
              <a:endParaRPr lang="es-ES" dirty="0">
                <a:latin typeface="Calibri" pitchFamily="34" charset="0"/>
              </a:endParaRPr>
            </a:p>
            <a:p>
              <a:pPr algn="ctr">
                <a:defRPr/>
              </a:pPr>
              <a:r>
                <a:rPr lang="es-ES" b="1" dirty="0" smtClean="0">
                  <a:solidFill>
                    <a:schemeClr val="tx1">
                      <a:lumMod val="75000"/>
                    </a:schemeClr>
                  </a:solidFill>
                  <a:latin typeface="Calibri" pitchFamily="34" charset="0"/>
                </a:rPr>
                <a:t>	</a:t>
              </a:r>
              <a:endParaRPr lang="pt-PT" dirty="0"/>
            </a:p>
          </p:txBody>
        </p:sp>
      </p:grpSp>
      <p:sp>
        <p:nvSpPr>
          <p:cNvPr id="63" name="99 Rectángulo redondeado"/>
          <p:cNvSpPr/>
          <p:nvPr/>
        </p:nvSpPr>
        <p:spPr>
          <a:xfrm>
            <a:off x="3816925" y="4245660"/>
            <a:ext cx="1189476" cy="535125"/>
          </a:xfrm>
          <a:prstGeom prst="round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6600" dirty="0">
                <a:solidFill>
                  <a:srgbClr val="061BBA"/>
                </a:solidFill>
                <a:latin typeface="Calibri" pitchFamily="34" charset="0"/>
                <a:cs typeface="Calibri" pitchFamily="34" charset="0"/>
              </a:rPr>
              <a:t>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524375" y="5353050"/>
            <a:ext cx="1776413" cy="782638"/>
            <a:chOff x="5482437" y="4239922"/>
            <a:chExt cx="1776297" cy="782567"/>
          </a:xfrm>
        </p:grpSpPr>
        <p:grpSp>
          <p:nvGrpSpPr>
            <p:cNvPr id="4" name="Group 34"/>
            <p:cNvGrpSpPr>
              <a:grpSpLocks/>
            </p:cNvGrpSpPr>
            <p:nvPr/>
          </p:nvGrpSpPr>
          <p:grpSpPr bwMode="auto">
            <a:xfrm>
              <a:off x="5482437" y="4239922"/>
              <a:ext cx="1393819" cy="78256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61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62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6194" name="TextBox 44"/>
            <p:cNvSpPr txBox="1">
              <a:spLocks noChangeArrowheads="1"/>
            </p:cNvSpPr>
            <p:nvPr/>
          </p:nvSpPr>
          <p:spPr bwMode="auto">
            <a:xfrm>
              <a:off x="5684921" y="4404361"/>
              <a:ext cx="157381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broken</a:t>
              </a:r>
            </a:p>
          </p:txBody>
        </p:sp>
      </p:grpSp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2878138" y="5357813"/>
            <a:ext cx="989012" cy="782637"/>
            <a:chOff x="2695356" y="4432238"/>
            <a:chExt cx="1810189" cy="782637"/>
          </a:xfrm>
        </p:grpSpPr>
        <p:grpSp>
          <p:nvGrpSpPr>
            <p:cNvPr id="6" name="Group 34"/>
            <p:cNvGrpSpPr>
              <a:grpSpLocks/>
            </p:cNvGrpSpPr>
            <p:nvPr/>
          </p:nvGrpSpPr>
          <p:grpSpPr bwMode="auto">
            <a:xfrm>
              <a:off x="2695356" y="4432238"/>
              <a:ext cx="1810189" cy="78263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52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55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6192" name="TextBox 44"/>
            <p:cNvSpPr txBox="1">
              <a:spLocks noChangeArrowheads="1"/>
            </p:cNvSpPr>
            <p:nvPr/>
          </p:nvSpPr>
          <p:spPr bwMode="auto">
            <a:xfrm>
              <a:off x="2897889" y="4596692"/>
              <a:ext cx="1574195" cy="46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was</a:t>
              </a:r>
            </a:p>
          </p:txBody>
        </p:sp>
      </p:grpSp>
      <p:grpSp>
        <p:nvGrpSpPr>
          <p:cNvPr id="7" name="Group 41"/>
          <p:cNvGrpSpPr>
            <a:grpSpLocks/>
          </p:cNvGrpSpPr>
          <p:nvPr/>
        </p:nvGrpSpPr>
        <p:grpSpPr bwMode="auto">
          <a:xfrm>
            <a:off x="527050" y="5305425"/>
            <a:ext cx="2205038" cy="995363"/>
            <a:chOff x="2695356" y="4432238"/>
            <a:chExt cx="1810189" cy="995525"/>
          </a:xfrm>
        </p:grpSpPr>
        <p:grpSp>
          <p:nvGrpSpPr>
            <p:cNvPr id="8" name="Group 34"/>
            <p:cNvGrpSpPr>
              <a:grpSpLocks/>
            </p:cNvGrpSpPr>
            <p:nvPr/>
          </p:nvGrpSpPr>
          <p:grpSpPr bwMode="auto">
            <a:xfrm>
              <a:off x="2695356" y="4432238"/>
              <a:ext cx="1810189" cy="78263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45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46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6190" name="TextBox 44"/>
            <p:cNvSpPr txBox="1">
              <a:spLocks noChangeArrowheads="1"/>
            </p:cNvSpPr>
            <p:nvPr/>
          </p:nvSpPr>
          <p:spPr bwMode="auto">
            <a:xfrm>
              <a:off x="2897889" y="4596692"/>
              <a:ext cx="1574195" cy="8310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The window</a:t>
              </a:r>
            </a:p>
          </p:txBody>
        </p:sp>
      </p:grpSp>
      <p:grpSp>
        <p:nvGrpSpPr>
          <p:cNvPr id="6149" name="Group 2"/>
          <p:cNvGrpSpPr>
            <a:grpSpLocks/>
          </p:cNvGrpSpPr>
          <p:nvPr/>
        </p:nvGrpSpPr>
        <p:grpSpPr bwMode="auto">
          <a:xfrm>
            <a:off x="436563" y="558800"/>
            <a:ext cx="7918450" cy="1836738"/>
            <a:chOff x="436371" y="559161"/>
            <a:chExt cx="7918699" cy="1836036"/>
          </a:xfrm>
        </p:grpSpPr>
        <p:grpSp>
          <p:nvGrpSpPr>
            <p:cNvPr id="6185" name="Group 65"/>
            <p:cNvGrpSpPr>
              <a:grpSpLocks/>
            </p:cNvGrpSpPr>
            <p:nvPr/>
          </p:nvGrpSpPr>
          <p:grpSpPr bwMode="auto">
            <a:xfrm>
              <a:off x="436371" y="559161"/>
              <a:ext cx="7918699" cy="1836036"/>
              <a:chOff x="-15023" y="4228178"/>
              <a:chExt cx="4118236" cy="1781503"/>
            </a:xfrm>
          </p:grpSpPr>
          <p:sp>
            <p:nvSpPr>
              <p:cNvPr id="13" name="Paralelogramo 22"/>
              <p:cNvSpPr/>
              <p:nvPr/>
            </p:nvSpPr>
            <p:spPr bwMode="auto">
              <a:xfrm rot="21181335">
                <a:off x="-15023" y="4228178"/>
                <a:ext cx="3965494" cy="1629066"/>
              </a:xfrm>
              <a:prstGeom prst="parallelogram">
                <a:avLst/>
              </a:prstGeom>
              <a:solidFill>
                <a:schemeClr val="bg1">
                  <a:lumMod val="60000"/>
                  <a:lumOff val="40000"/>
                  <a:alpha val="1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14" name="Paralelogramo 22"/>
              <p:cNvSpPr/>
              <p:nvPr/>
            </p:nvSpPr>
            <p:spPr bwMode="auto">
              <a:xfrm rot="21428722">
                <a:off x="137718" y="4380615"/>
                <a:ext cx="3965495" cy="1629066"/>
              </a:xfrm>
              <a:prstGeom prst="parallelogram">
                <a:avLst/>
              </a:prstGeom>
              <a:solidFill>
                <a:schemeClr val="bg1">
                  <a:lumMod val="50000"/>
                  <a:alpha val="1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2" name="TextBox 1"/>
            <p:cNvSpPr txBox="1">
              <a:spLocks noChangeArrowheads="1"/>
            </p:cNvSpPr>
            <p:nvPr/>
          </p:nvSpPr>
          <p:spPr bwMode="auto">
            <a:xfrm>
              <a:off x="971375" y="692460"/>
              <a:ext cx="7199539" cy="1569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ES" sz="2400" b="1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Remember</a:t>
              </a:r>
              <a:r>
                <a:rPr lang="es-ES" sz="2400" dirty="0">
                  <a:solidFill>
                    <a:srgbClr val="C00000"/>
                  </a:solidFill>
                  <a:latin typeface="Calibri" pitchFamily="34" charset="0"/>
                </a:rPr>
                <a:t> !!! </a:t>
              </a:r>
            </a:p>
            <a:p>
              <a:pPr algn="ctr">
                <a:defRPr/>
              </a:pPr>
              <a:r>
                <a:rPr lang="es-ES" sz="2000" dirty="0" err="1">
                  <a:latin typeface="Calibri" pitchFamily="34" charset="0"/>
                </a:rPr>
                <a:t>Verb</a:t>
              </a:r>
              <a:r>
                <a:rPr lang="es-ES" sz="2400" dirty="0">
                  <a:latin typeface="Calibri" pitchFamily="34" charset="0"/>
                </a:rPr>
                <a:t> </a:t>
              </a:r>
              <a:r>
                <a:rPr lang="es-ES" sz="2400" b="1" dirty="0" err="1">
                  <a:latin typeface="Calibri" pitchFamily="34" charset="0"/>
                </a:rPr>
                <a:t>To</a:t>
              </a:r>
              <a:r>
                <a:rPr lang="es-ES" sz="2400" b="1" dirty="0">
                  <a:latin typeface="Calibri" pitchFamily="34" charset="0"/>
                </a:rPr>
                <a:t> Be </a:t>
              </a:r>
              <a:r>
                <a:rPr lang="es-ES" dirty="0">
                  <a:latin typeface="Calibri" pitchFamily="34" charset="0"/>
                </a:rPr>
                <a:t>in </a:t>
              </a:r>
              <a:r>
                <a:rPr lang="es-ES" dirty="0" err="1">
                  <a:latin typeface="Calibri" pitchFamily="34" charset="0"/>
                </a:rPr>
                <a:t>the</a:t>
              </a:r>
              <a:r>
                <a:rPr lang="es-ES" dirty="0">
                  <a:latin typeface="Calibri" pitchFamily="34" charset="0"/>
                </a:rPr>
                <a:t> </a:t>
              </a:r>
              <a:r>
                <a:rPr lang="es-ES" dirty="0" err="1">
                  <a:latin typeface="Calibri" pitchFamily="34" charset="0"/>
                </a:rPr>
                <a:t>same</a:t>
              </a:r>
              <a:r>
                <a:rPr lang="es-ES" dirty="0">
                  <a:latin typeface="Calibri" pitchFamily="34" charset="0"/>
                </a:rPr>
                <a:t> tense as </a:t>
              </a:r>
              <a:r>
                <a:rPr lang="es-ES" dirty="0" err="1">
                  <a:latin typeface="Calibri" pitchFamily="34" charset="0"/>
                </a:rPr>
                <a:t>the</a:t>
              </a:r>
              <a:r>
                <a:rPr lang="es-ES" dirty="0">
                  <a:latin typeface="Calibri" pitchFamily="34" charset="0"/>
                </a:rPr>
                <a:t> </a:t>
              </a:r>
              <a:r>
                <a:rPr lang="es-ES" dirty="0" err="1">
                  <a:latin typeface="Calibri" pitchFamily="34" charset="0"/>
                </a:rPr>
                <a:t>main</a:t>
              </a:r>
              <a:r>
                <a:rPr lang="es-ES" dirty="0">
                  <a:latin typeface="Calibri" pitchFamily="34" charset="0"/>
                </a:rPr>
                <a:t> </a:t>
              </a:r>
              <a:r>
                <a:rPr lang="es-ES" dirty="0" err="1">
                  <a:latin typeface="Calibri" pitchFamily="34" charset="0"/>
                </a:rPr>
                <a:t>verb</a:t>
              </a:r>
              <a:r>
                <a:rPr lang="es-ES" dirty="0">
                  <a:latin typeface="Calibri" pitchFamily="34" charset="0"/>
                </a:rPr>
                <a:t> in </a:t>
              </a:r>
              <a:r>
                <a:rPr lang="es-ES" dirty="0" err="1">
                  <a:latin typeface="Calibri" pitchFamily="34" charset="0"/>
                </a:rPr>
                <a:t>the</a:t>
              </a:r>
              <a:r>
                <a:rPr lang="es-ES" dirty="0">
                  <a:latin typeface="Calibri" pitchFamily="34" charset="0"/>
                </a:rPr>
                <a:t> active </a:t>
              </a:r>
              <a:r>
                <a:rPr lang="es-ES" dirty="0" err="1">
                  <a:latin typeface="Calibri" pitchFamily="34" charset="0"/>
                </a:rPr>
                <a:t>sentence</a:t>
              </a:r>
              <a:r>
                <a:rPr lang="es-ES" dirty="0">
                  <a:latin typeface="Calibri" pitchFamily="34" charset="0"/>
                </a:rPr>
                <a:t> </a:t>
              </a:r>
              <a:r>
                <a:rPr lang="es-ES" sz="2400" b="1" dirty="0">
                  <a:latin typeface="Calibri" pitchFamily="34" charset="0"/>
                </a:rPr>
                <a:t>plus </a:t>
              </a:r>
            </a:p>
            <a:p>
              <a:pPr algn="ctr">
                <a:defRPr/>
              </a:pPr>
              <a:r>
                <a:rPr lang="es-ES" dirty="0" err="1">
                  <a:latin typeface="Calibri" pitchFamily="34" charset="0"/>
                </a:rPr>
                <a:t>the</a:t>
              </a:r>
              <a:r>
                <a:rPr lang="es-ES" dirty="0">
                  <a:latin typeface="Calibri" pitchFamily="34" charset="0"/>
                </a:rPr>
                <a:t> </a:t>
              </a:r>
              <a:r>
                <a:rPr lang="es-ES" sz="2400" b="1" dirty="0" err="1">
                  <a:latin typeface="Calibri" pitchFamily="34" charset="0"/>
                </a:rPr>
                <a:t>Past</a:t>
              </a:r>
              <a:r>
                <a:rPr lang="es-ES" sz="2400" b="1" dirty="0">
                  <a:latin typeface="Calibri" pitchFamily="34" charset="0"/>
                </a:rPr>
                <a:t> </a:t>
              </a:r>
              <a:r>
                <a:rPr lang="es-ES" sz="2400" b="1" dirty="0" err="1">
                  <a:latin typeface="Calibri" pitchFamily="34" charset="0"/>
                </a:rPr>
                <a:t>Participle</a:t>
              </a:r>
              <a:r>
                <a:rPr lang="es-ES" sz="2400" b="1" dirty="0">
                  <a:latin typeface="Calibri" pitchFamily="34" charset="0"/>
                </a:rPr>
                <a:t> </a:t>
              </a:r>
              <a:r>
                <a:rPr lang="es-ES" dirty="0">
                  <a:latin typeface="Calibri" pitchFamily="34" charset="0"/>
                </a:rPr>
                <a:t>of </a:t>
              </a:r>
              <a:r>
                <a:rPr lang="es-ES" dirty="0" err="1">
                  <a:latin typeface="Calibri" pitchFamily="34" charset="0"/>
                </a:rPr>
                <a:t>that</a:t>
              </a:r>
              <a:r>
                <a:rPr lang="es-ES" dirty="0">
                  <a:latin typeface="Calibri" pitchFamily="34" charset="0"/>
                </a:rPr>
                <a:t> </a:t>
              </a:r>
              <a:r>
                <a:rPr lang="es-ES" dirty="0" err="1">
                  <a:latin typeface="Calibri" pitchFamily="34" charset="0"/>
                </a:rPr>
                <a:t>verb</a:t>
              </a:r>
              <a:endParaRPr lang="es-ES" dirty="0">
                <a:latin typeface="Calibri" pitchFamily="34" charset="0"/>
              </a:endParaRPr>
            </a:p>
          </p:txBody>
        </p:sp>
      </p:grpSp>
      <p:grpSp>
        <p:nvGrpSpPr>
          <p:cNvPr id="11" name="Grupo 30"/>
          <p:cNvGrpSpPr>
            <a:grpSpLocks/>
          </p:cNvGrpSpPr>
          <p:nvPr/>
        </p:nvGrpSpPr>
        <p:grpSpPr bwMode="auto">
          <a:xfrm>
            <a:off x="539750" y="5373688"/>
            <a:ext cx="1944688" cy="782637"/>
            <a:chOff x="539552" y="5157192"/>
            <a:chExt cx="1944216" cy="782637"/>
          </a:xfrm>
        </p:grpSpPr>
        <p:grpSp>
          <p:nvGrpSpPr>
            <p:cNvPr id="6181" name="Group 33"/>
            <p:cNvGrpSpPr>
              <a:grpSpLocks/>
            </p:cNvGrpSpPr>
            <p:nvPr/>
          </p:nvGrpSpPr>
          <p:grpSpPr bwMode="auto">
            <a:xfrm>
              <a:off x="539552" y="5157192"/>
              <a:ext cx="1944216" cy="782637"/>
              <a:chOff x="302355" y="5329269"/>
              <a:chExt cx="1551601" cy="782421"/>
            </a:xfrm>
          </p:grpSpPr>
          <p:sp>
            <p:nvSpPr>
              <p:cNvPr id="16" name="Paralelogramo 10"/>
              <p:cNvSpPr/>
              <p:nvPr/>
            </p:nvSpPr>
            <p:spPr bwMode="auto">
              <a:xfrm rot="20634556">
                <a:off x="302355" y="5329269"/>
                <a:ext cx="1519935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17" name="Paralelogramo 10"/>
              <p:cNvSpPr/>
              <p:nvPr/>
            </p:nvSpPr>
            <p:spPr bwMode="auto">
              <a:xfrm rot="21012960">
                <a:off x="334021" y="5337204"/>
                <a:ext cx="1519935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 dirty="0"/>
              </a:p>
            </p:txBody>
          </p:sp>
        </p:grpSp>
        <p:sp>
          <p:nvSpPr>
            <p:cNvPr id="6182" name="Rectângulo 26"/>
            <p:cNvSpPr>
              <a:spLocks noChangeArrowheads="1"/>
            </p:cNvSpPr>
            <p:nvPr/>
          </p:nvSpPr>
          <p:spPr bwMode="auto">
            <a:xfrm>
              <a:off x="683568" y="5301208"/>
              <a:ext cx="154241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Somebody</a:t>
              </a:r>
            </a:p>
          </p:txBody>
        </p:sp>
      </p:grpSp>
      <p:grpSp>
        <p:nvGrpSpPr>
          <p:cNvPr id="15" name="Grupo 31"/>
          <p:cNvGrpSpPr>
            <a:grpSpLocks/>
          </p:cNvGrpSpPr>
          <p:nvPr/>
        </p:nvGrpSpPr>
        <p:grpSpPr bwMode="auto">
          <a:xfrm>
            <a:off x="2651125" y="5373688"/>
            <a:ext cx="1368425" cy="782637"/>
            <a:chOff x="2699793" y="5013176"/>
            <a:chExt cx="1368152" cy="782637"/>
          </a:xfrm>
        </p:grpSpPr>
        <p:grpSp>
          <p:nvGrpSpPr>
            <p:cNvPr id="6177" name="Group 33"/>
            <p:cNvGrpSpPr>
              <a:grpSpLocks/>
            </p:cNvGrpSpPr>
            <p:nvPr/>
          </p:nvGrpSpPr>
          <p:grpSpPr bwMode="auto">
            <a:xfrm>
              <a:off x="2699793" y="5013176"/>
              <a:ext cx="1368152" cy="782637"/>
              <a:chOff x="302355" y="5329269"/>
              <a:chExt cx="1551601" cy="782421"/>
            </a:xfrm>
          </p:grpSpPr>
          <p:sp>
            <p:nvSpPr>
              <p:cNvPr id="19" name="Paralelogramo 10"/>
              <p:cNvSpPr/>
              <p:nvPr/>
            </p:nvSpPr>
            <p:spPr bwMode="auto">
              <a:xfrm rot="20634556">
                <a:off x="302355" y="5329269"/>
                <a:ext cx="1519201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0" name="Paralelogramo 10"/>
              <p:cNvSpPr/>
              <p:nvPr/>
            </p:nvSpPr>
            <p:spPr bwMode="auto">
              <a:xfrm rot="21012960">
                <a:off x="334755" y="5337204"/>
                <a:ext cx="1519201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6178" name="Rectângulo 27"/>
            <p:cNvSpPr>
              <a:spLocks noChangeArrowheads="1"/>
            </p:cNvSpPr>
            <p:nvPr/>
          </p:nvSpPr>
          <p:spPr bwMode="auto">
            <a:xfrm>
              <a:off x="2915816" y="5229200"/>
              <a:ext cx="91467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broke</a:t>
              </a:r>
            </a:p>
          </p:txBody>
        </p:sp>
      </p:grpSp>
      <p:grpSp>
        <p:nvGrpSpPr>
          <p:cNvPr id="21" name="Grupo 32"/>
          <p:cNvGrpSpPr>
            <a:grpSpLocks/>
          </p:cNvGrpSpPr>
          <p:nvPr/>
        </p:nvGrpSpPr>
        <p:grpSpPr bwMode="auto">
          <a:xfrm>
            <a:off x="4211638" y="5300663"/>
            <a:ext cx="2089150" cy="782637"/>
            <a:chOff x="4283968" y="4869160"/>
            <a:chExt cx="2088232" cy="782637"/>
          </a:xfrm>
        </p:grpSpPr>
        <p:grpSp>
          <p:nvGrpSpPr>
            <p:cNvPr id="6173" name="Group 33"/>
            <p:cNvGrpSpPr>
              <a:grpSpLocks/>
            </p:cNvGrpSpPr>
            <p:nvPr/>
          </p:nvGrpSpPr>
          <p:grpSpPr bwMode="auto">
            <a:xfrm>
              <a:off x="4283968" y="4869160"/>
              <a:ext cx="2088232" cy="782637"/>
              <a:chOff x="302355" y="5329269"/>
              <a:chExt cx="1551601" cy="782421"/>
            </a:xfrm>
          </p:grpSpPr>
          <p:sp>
            <p:nvSpPr>
              <p:cNvPr id="22" name="Paralelogramo 10"/>
              <p:cNvSpPr/>
              <p:nvPr/>
            </p:nvSpPr>
            <p:spPr bwMode="auto">
              <a:xfrm rot="20634556">
                <a:off x="302355" y="5329269"/>
                <a:ext cx="1519767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3" name="Paralelogramo 10"/>
              <p:cNvSpPr/>
              <p:nvPr/>
            </p:nvSpPr>
            <p:spPr bwMode="auto">
              <a:xfrm rot="21012960">
                <a:off x="334188" y="5337204"/>
                <a:ext cx="1519768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6174" name="Rectângulo 28"/>
            <p:cNvSpPr>
              <a:spLocks noChangeArrowheads="1"/>
            </p:cNvSpPr>
            <p:nvPr/>
          </p:nvSpPr>
          <p:spPr bwMode="auto">
            <a:xfrm>
              <a:off x="4427984" y="5085184"/>
              <a:ext cx="177907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the  window</a:t>
              </a:r>
            </a:p>
          </p:txBody>
        </p:sp>
      </p:grpSp>
      <p:grpSp>
        <p:nvGrpSpPr>
          <p:cNvPr id="27" name="Grupo 33"/>
          <p:cNvGrpSpPr>
            <a:grpSpLocks/>
          </p:cNvGrpSpPr>
          <p:nvPr/>
        </p:nvGrpSpPr>
        <p:grpSpPr bwMode="auto">
          <a:xfrm>
            <a:off x="6443663" y="5373688"/>
            <a:ext cx="1800225" cy="782637"/>
            <a:chOff x="6444208" y="4869160"/>
            <a:chExt cx="1800200" cy="782637"/>
          </a:xfrm>
        </p:grpSpPr>
        <p:grpSp>
          <p:nvGrpSpPr>
            <p:cNvPr id="6169" name="Group 33"/>
            <p:cNvGrpSpPr>
              <a:grpSpLocks/>
            </p:cNvGrpSpPr>
            <p:nvPr/>
          </p:nvGrpSpPr>
          <p:grpSpPr bwMode="auto">
            <a:xfrm>
              <a:off x="6444208" y="4869160"/>
              <a:ext cx="1800200" cy="782637"/>
              <a:chOff x="302355" y="5329269"/>
              <a:chExt cx="1551601" cy="782421"/>
            </a:xfrm>
          </p:grpSpPr>
          <p:sp>
            <p:nvSpPr>
              <p:cNvPr id="25" name="Paralelogramo 10"/>
              <p:cNvSpPr/>
              <p:nvPr/>
            </p:nvSpPr>
            <p:spPr bwMode="auto">
              <a:xfrm rot="20634556">
                <a:off x="302355" y="5329269"/>
                <a:ext cx="1520131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6" name="Paralelogramo 10"/>
              <p:cNvSpPr/>
              <p:nvPr/>
            </p:nvSpPr>
            <p:spPr bwMode="auto">
              <a:xfrm rot="21012960">
                <a:off x="333824" y="5337204"/>
                <a:ext cx="1520132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6170" name="Rectângulo 29"/>
            <p:cNvSpPr>
              <a:spLocks noChangeArrowheads="1"/>
            </p:cNvSpPr>
            <p:nvPr/>
          </p:nvSpPr>
          <p:spPr bwMode="auto">
            <a:xfrm>
              <a:off x="6547358" y="5085184"/>
              <a:ext cx="147557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last week.</a:t>
              </a:r>
            </a:p>
          </p:txBody>
        </p:sp>
      </p:grpSp>
      <p:grpSp>
        <p:nvGrpSpPr>
          <p:cNvPr id="29" name="Group 4"/>
          <p:cNvGrpSpPr>
            <a:grpSpLocks/>
          </p:cNvGrpSpPr>
          <p:nvPr/>
        </p:nvGrpSpPr>
        <p:grpSpPr bwMode="auto">
          <a:xfrm>
            <a:off x="4335463" y="2774950"/>
            <a:ext cx="1906587" cy="1674813"/>
            <a:chOff x="6444740" y="2945110"/>
            <a:chExt cx="1907422" cy="1674481"/>
          </a:xfrm>
        </p:grpSpPr>
        <p:grpSp>
          <p:nvGrpSpPr>
            <p:cNvPr id="6165" name="Group 54"/>
            <p:cNvGrpSpPr>
              <a:grpSpLocks/>
            </p:cNvGrpSpPr>
            <p:nvPr/>
          </p:nvGrpSpPr>
          <p:grpSpPr bwMode="auto">
            <a:xfrm rot="-417225">
              <a:off x="6473512" y="2945110"/>
              <a:ext cx="1878650" cy="1674481"/>
              <a:chOff x="3845283" y="2634511"/>
              <a:chExt cx="2207504" cy="1947427"/>
            </a:xfrm>
          </p:grpSpPr>
          <p:sp>
            <p:nvSpPr>
              <p:cNvPr id="56" name="Chevron 1"/>
              <p:cNvSpPr/>
              <p:nvPr/>
            </p:nvSpPr>
            <p:spPr>
              <a:xfrm rot="5400000">
                <a:off x="3970066" y="2490972"/>
                <a:ext cx="1936350" cy="2209587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Chevron 1"/>
              <p:cNvSpPr/>
              <p:nvPr/>
            </p:nvSpPr>
            <p:spPr>
              <a:xfrm rot="5104867">
                <a:off x="3980752" y="2504352"/>
                <a:ext cx="1936350" cy="2207720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166" name="TextBox 59"/>
            <p:cNvSpPr txBox="1">
              <a:spLocks noChangeArrowheads="1"/>
            </p:cNvSpPr>
            <p:nvPr/>
          </p:nvSpPr>
          <p:spPr bwMode="auto">
            <a:xfrm>
              <a:off x="6444740" y="3284538"/>
              <a:ext cx="1754856" cy="10777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000" b="1">
                  <a:solidFill>
                    <a:srgbClr val="000000"/>
                  </a:solidFill>
                  <a:latin typeface="Calibri" pitchFamily="34" charset="0"/>
                </a:rPr>
                <a:t>past </a:t>
              </a:r>
            </a:p>
            <a:p>
              <a:pPr algn="ctr"/>
              <a:r>
                <a:rPr lang="es-ES" sz="2000" b="1">
                  <a:solidFill>
                    <a:srgbClr val="000000"/>
                  </a:solidFill>
                  <a:latin typeface="Calibri" pitchFamily="34" charset="0"/>
                </a:rPr>
                <a:t>participle </a:t>
              </a:r>
              <a:r>
                <a:rPr lang="es-ES" sz="2000">
                  <a:solidFill>
                    <a:srgbClr val="000000"/>
                  </a:solidFill>
                  <a:latin typeface="Calibri" pitchFamily="34" charset="0"/>
                </a:rPr>
                <a:t>of </a:t>
              </a:r>
              <a:r>
                <a:rPr lang="es-ES" sz="2400" b="1" i="1">
                  <a:solidFill>
                    <a:srgbClr val="00B0F0"/>
                  </a:solidFill>
                  <a:latin typeface="Calibri" pitchFamily="34" charset="0"/>
                </a:rPr>
                <a:t>break</a:t>
              </a:r>
            </a:p>
          </p:txBody>
        </p:sp>
      </p:grpSp>
      <p:grpSp>
        <p:nvGrpSpPr>
          <p:cNvPr id="31" name="Group 2"/>
          <p:cNvGrpSpPr>
            <a:grpSpLocks/>
          </p:cNvGrpSpPr>
          <p:nvPr/>
        </p:nvGrpSpPr>
        <p:grpSpPr bwMode="auto">
          <a:xfrm>
            <a:off x="2233613" y="3087688"/>
            <a:ext cx="1914525" cy="1674812"/>
            <a:chOff x="1403648" y="3067703"/>
            <a:chExt cx="1914662" cy="1674481"/>
          </a:xfrm>
        </p:grpSpPr>
        <p:grpSp>
          <p:nvGrpSpPr>
            <p:cNvPr id="6161" name="Group 51"/>
            <p:cNvGrpSpPr>
              <a:grpSpLocks/>
            </p:cNvGrpSpPr>
            <p:nvPr/>
          </p:nvGrpSpPr>
          <p:grpSpPr bwMode="auto">
            <a:xfrm rot="-417225">
              <a:off x="1439660" y="3067703"/>
              <a:ext cx="1878650" cy="1674481"/>
              <a:chOff x="3845283" y="2634511"/>
              <a:chExt cx="2207504" cy="1947427"/>
            </a:xfrm>
          </p:grpSpPr>
          <p:sp>
            <p:nvSpPr>
              <p:cNvPr id="53" name="Chevron 1"/>
              <p:cNvSpPr/>
              <p:nvPr/>
            </p:nvSpPr>
            <p:spPr>
              <a:xfrm rot="5400000">
                <a:off x="3973497" y="2504831"/>
                <a:ext cx="1936352" cy="219385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Chevron 1"/>
              <p:cNvSpPr/>
              <p:nvPr/>
            </p:nvSpPr>
            <p:spPr>
              <a:xfrm rot="5104867">
                <a:off x="3981153" y="2504803"/>
                <a:ext cx="1936353" cy="2206913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162" name="TextBox 59"/>
            <p:cNvSpPr txBox="1">
              <a:spLocks noChangeArrowheads="1"/>
            </p:cNvSpPr>
            <p:nvPr/>
          </p:nvSpPr>
          <p:spPr bwMode="auto">
            <a:xfrm>
              <a:off x="1403648" y="3501008"/>
              <a:ext cx="1756010" cy="707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000" dirty="0" err="1">
                  <a:solidFill>
                    <a:srgbClr val="000000"/>
                  </a:solidFill>
                  <a:latin typeface="Calibri" pitchFamily="34" charset="0"/>
                </a:rPr>
                <a:t>verb</a:t>
              </a:r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to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be </a:t>
              </a:r>
            </a:p>
            <a:p>
              <a:pPr algn="ctr"/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in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past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simple </a:t>
              </a:r>
              <a:endParaRPr lang="es-ES" sz="200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33" name="Group 3"/>
          <p:cNvGrpSpPr>
            <a:grpSpLocks/>
          </p:cNvGrpSpPr>
          <p:nvPr/>
        </p:nvGrpSpPr>
        <p:grpSpPr bwMode="auto">
          <a:xfrm>
            <a:off x="2217267" y="3141659"/>
            <a:ext cx="1876425" cy="1673225"/>
            <a:chOff x="3800464" y="2955370"/>
            <a:chExt cx="1878650" cy="1674481"/>
          </a:xfrm>
        </p:grpSpPr>
        <p:grpSp>
          <p:nvGrpSpPr>
            <p:cNvPr id="6157" name="Group 46"/>
            <p:cNvGrpSpPr>
              <a:grpSpLocks/>
            </p:cNvGrpSpPr>
            <p:nvPr/>
          </p:nvGrpSpPr>
          <p:grpSpPr bwMode="auto">
            <a:xfrm rot="-417225">
              <a:off x="3800464" y="2955370"/>
              <a:ext cx="1878650" cy="1674481"/>
              <a:chOff x="3845283" y="2634511"/>
              <a:chExt cx="2207504" cy="1947427"/>
            </a:xfrm>
          </p:grpSpPr>
          <p:sp>
            <p:nvSpPr>
              <p:cNvPr id="50" name="Chevron 1"/>
              <p:cNvSpPr/>
              <p:nvPr/>
            </p:nvSpPr>
            <p:spPr>
              <a:xfrm rot="5400000">
                <a:off x="3971099" y="2492125"/>
                <a:ext cx="1936341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Chevron 1"/>
              <p:cNvSpPr/>
              <p:nvPr/>
            </p:nvSpPr>
            <p:spPr>
              <a:xfrm rot="5104867">
                <a:off x="3980865" y="2504471"/>
                <a:ext cx="1936341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158" name="TextBox 59"/>
            <p:cNvSpPr txBox="1">
              <a:spLocks noChangeArrowheads="1"/>
            </p:cNvSpPr>
            <p:nvPr/>
          </p:nvSpPr>
          <p:spPr bwMode="auto">
            <a:xfrm>
              <a:off x="3855763" y="3284538"/>
              <a:ext cx="1756010" cy="10777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 i="1" dirty="0" err="1">
                  <a:solidFill>
                    <a:srgbClr val="00B0F0"/>
                  </a:solidFill>
                  <a:latin typeface="Calibri" pitchFamily="34" charset="0"/>
                </a:rPr>
                <a:t>broke</a:t>
              </a:r>
              <a:endParaRPr lang="es-ES" sz="2400" b="1" i="1" dirty="0">
                <a:solidFill>
                  <a:srgbClr val="00B0F0"/>
                </a:solidFill>
                <a:latin typeface="Calibri" pitchFamily="34" charset="0"/>
              </a:endParaRPr>
            </a:p>
            <a:p>
              <a:pPr algn="ctr"/>
              <a:r>
                <a:rPr lang="es-ES" sz="2000" dirty="0" err="1">
                  <a:solidFill>
                    <a:srgbClr val="000000"/>
                  </a:solidFill>
                  <a:latin typeface="Calibri" pitchFamily="34" charset="0"/>
                </a:rPr>
                <a:t>is</a:t>
              </a:r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 in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past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simple</a:t>
              </a:r>
            </a:p>
          </p:txBody>
        </p:sp>
      </p:grpSp>
      <p:sp>
        <p:nvSpPr>
          <p:cNvPr id="58" name="99 Rectángulo redondeado"/>
          <p:cNvSpPr/>
          <p:nvPr/>
        </p:nvSpPr>
        <p:spPr>
          <a:xfrm>
            <a:off x="3760979" y="3761690"/>
            <a:ext cx="1189476" cy="535125"/>
          </a:xfrm>
          <a:prstGeom prst="round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6600" dirty="0">
                <a:solidFill>
                  <a:srgbClr val="061BBA"/>
                </a:solidFill>
                <a:latin typeface="Calibri" pitchFamily="34" charset="0"/>
                <a:cs typeface="Calibri" pitchFamily="34" charset="0"/>
              </a:rPr>
              <a:t>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4313238" y="5370513"/>
            <a:ext cx="1350962" cy="781050"/>
            <a:chOff x="2695356" y="4432238"/>
            <a:chExt cx="1810189" cy="782637"/>
          </a:xfrm>
        </p:grpSpPr>
        <p:grpSp>
          <p:nvGrpSpPr>
            <p:cNvPr id="3" name="Group 34"/>
            <p:cNvGrpSpPr>
              <a:grpSpLocks/>
            </p:cNvGrpSpPr>
            <p:nvPr/>
          </p:nvGrpSpPr>
          <p:grpSpPr bwMode="auto">
            <a:xfrm>
              <a:off x="2695356" y="4432238"/>
              <a:ext cx="1810189" cy="78263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60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61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7220" name="TextBox 58"/>
            <p:cNvSpPr txBox="1">
              <a:spLocks noChangeArrowheads="1"/>
            </p:cNvSpPr>
            <p:nvPr/>
          </p:nvSpPr>
          <p:spPr bwMode="auto">
            <a:xfrm>
              <a:off x="2897889" y="4596692"/>
              <a:ext cx="1574195" cy="46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solidFill>
                    <a:srgbClr val="C00000"/>
                  </a:solidFill>
                  <a:latin typeface="Calibri" pitchFamily="34" charset="0"/>
                </a:rPr>
                <a:t>by</a:t>
              </a:r>
              <a:r>
                <a:rPr lang="pt-PT" sz="2400" b="1">
                  <a:latin typeface="Calibri" pitchFamily="34" charset="0"/>
                </a:rPr>
                <a:t> Tim</a:t>
              </a:r>
            </a:p>
          </p:txBody>
        </p:sp>
      </p:grpSp>
      <p:grpSp>
        <p:nvGrpSpPr>
          <p:cNvPr id="4" name="Group 61"/>
          <p:cNvGrpSpPr>
            <a:grpSpLocks/>
          </p:cNvGrpSpPr>
          <p:nvPr/>
        </p:nvGrpSpPr>
        <p:grpSpPr bwMode="auto">
          <a:xfrm>
            <a:off x="2987675" y="5373688"/>
            <a:ext cx="1376363" cy="782637"/>
            <a:chOff x="2695356" y="4432238"/>
            <a:chExt cx="1810189" cy="782637"/>
          </a:xfrm>
        </p:grpSpPr>
        <p:grpSp>
          <p:nvGrpSpPr>
            <p:cNvPr id="5" name="Group 34"/>
            <p:cNvGrpSpPr>
              <a:grpSpLocks/>
            </p:cNvGrpSpPr>
            <p:nvPr/>
          </p:nvGrpSpPr>
          <p:grpSpPr bwMode="auto">
            <a:xfrm>
              <a:off x="2695356" y="4432238"/>
              <a:ext cx="1810189" cy="78263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65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66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7218" name="TextBox 63"/>
            <p:cNvSpPr txBox="1">
              <a:spLocks noChangeArrowheads="1"/>
            </p:cNvSpPr>
            <p:nvPr/>
          </p:nvSpPr>
          <p:spPr bwMode="auto">
            <a:xfrm>
              <a:off x="2897889" y="4596692"/>
              <a:ext cx="1574195" cy="46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invited</a:t>
              </a:r>
            </a:p>
          </p:txBody>
        </p:sp>
      </p:grpSp>
      <p:grpSp>
        <p:nvGrpSpPr>
          <p:cNvPr id="6" name="Group 49"/>
          <p:cNvGrpSpPr>
            <a:grpSpLocks/>
          </p:cNvGrpSpPr>
          <p:nvPr/>
        </p:nvGrpSpPr>
        <p:grpSpPr bwMode="auto">
          <a:xfrm>
            <a:off x="1611313" y="5373688"/>
            <a:ext cx="1376362" cy="782637"/>
            <a:chOff x="2695356" y="4432238"/>
            <a:chExt cx="1810189" cy="782637"/>
          </a:xfrm>
        </p:grpSpPr>
        <p:grpSp>
          <p:nvGrpSpPr>
            <p:cNvPr id="7" name="Group 34"/>
            <p:cNvGrpSpPr>
              <a:grpSpLocks/>
            </p:cNvGrpSpPr>
            <p:nvPr/>
          </p:nvGrpSpPr>
          <p:grpSpPr bwMode="auto">
            <a:xfrm>
              <a:off x="2695356" y="4432238"/>
              <a:ext cx="1810189" cy="78263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55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56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7216" name="TextBox 53"/>
            <p:cNvSpPr txBox="1">
              <a:spLocks noChangeArrowheads="1"/>
            </p:cNvSpPr>
            <p:nvPr/>
          </p:nvSpPr>
          <p:spPr bwMode="auto">
            <a:xfrm>
              <a:off x="2897889" y="4596692"/>
              <a:ext cx="1574195" cy="46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will be</a:t>
              </a:r>
            </a:p>
          </p:txBody>
        </p:sp>
      </p:grpSp>
      <p:grpSp>
        <p:nvGrpSpPr>
          <p:cNvPr id="8" name="Group 40"/>
          <p:cNvGrpSpPr>
            <a:grpSpLocks/>
          </p:cNvGrpSpPr>
          <p:nvPr/>
        </p:nvGrpSpPr>
        <p:grpSpPr bwMode="auto">
          <a:xfrm>
            <a:off x="468313" y="5373688"/>
            <a:ext cx="1206500" cy="782637"/>
            <a:chOff x="2695356" y="4432238"/>
            <a:chExt cx="1810189" cy="782637"/>
          </a:xfrm>
        </p:grpSpPr>
        <p:grpSp>
          <p:nvGrpSpPr>
            <p:cNvPr id="9" name="Group 34"/>
            <p:cNvGrpSpPr>
              <a:grpSpLocks/>
            </p:cNvGrpSpPr>
            <p:nvPr/>
          </p:nvGrpSpPr>
          <p:grpSpPr bwMode="auto">
            <a:xfrm>
              <a:off x="2695356" y="4432238"/>
              <a:ext cx="1810189" cy="78263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46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49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7214" name="TextBox 44"/>
            <p:cNvSpPr txBox="1">
              <a:spLocks noChangeArrowheads="1"/>
            </p:cNvSpPr>
            <p:nvPr/>
          </p:nvSpPr>
          <p:spPr bwMode="auto">
            <a:xfrm>
              <a:off x="2897889" y="4596692"/>
              <a:ext cx="1574195" cy="46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Betty</a:t>
              </a:r>
            </a:p>
          </p:txBody>
        </p:sp>
      </p:grpSp>
      <p:grpSp>
        <p:nvGrpSpPr>
          <p:cNvPr id="7174" name="Group 65"/>
          <p:cNvGrpSpPr>
            <a:grpSpLocks/>
          </p:cNvGrpSpPr>
          <p:nvPr/>
        </p:nvGrpSpPr>
        <p:grpSpPr bwMode="auto">
          <a:xfrm>
            <a:off x="436563" y="558800"/>
            <a:ext cx="7918450" cy="1836738"/>
            <a:chOff x="-15023" y="4228178"/>
            <a:chExt cx="4118236" cy="1781503"/>
          </a:xfrm>
        </p:grpSpPr>
        <p:sp>
          <p:nvSpPr>
            <p:cNvPr id="20" name="Paralelogramo 22"/>
            <p:cNvSpPr/>
            <p:nvPr/>
          </p:nvSpPr>
          <p:spPr bwMode="auto">
            <a:xfrm rot="21181335">
              <a:off x="-15023" y="4228178"/>
              <a:ext cx="3965494" cy="1629066"/>
            </a:xfrm>
            <a:prstGeom prst="parallelogram">
              <a:avLst/>
            </a:prstGeom>
            <a:solidFill>
              <a:schemeClr val="bg1">
                <a:lumMod val="60000"/>
                <a:lumOff val="4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1" name="Paralelogramo 22"/>
            <p:cNvSpPr/>
            <p:nvPr/>
          </p:nvSpPr>
          <p:spPr bwMode="auto">
            <a:xfrm rot="21428722">
              <a:off x="137718" y="4380615"/>
              <a:ext cx="3965495" cy="1629066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7179" name="TextBox 18"/>
          <p:cNvSpPr txBox="1">
            <a:spLocks noChangeArrowheads="1"/>
          </p:cNvSpPr>
          <p:nvPr/>
        </p:nvSpPr>
        <p:spPr bwMode="auto">
          <a:xfrm>
            <a:off x="971550" y="836613"/>
            <a:ext cx="705643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2400" dirty="0" err="1">
                <a:latin typeface="Calibri" pitchFamily="34" charset="0"/>
              </a:rPr>
              <a:t>If</a:t>
            </a:r>
            <a:r>
              <a:rPr lang="es-ES" sz="2400" dirty="0">
                <a:latin typeface="Calibri" pitchFamily="34" charset="0"/>
              </a:rPr>
              <a:t> </a:t>
            </a:r>
            <a:r>
              <a:rPr lang="es-ES" sz="2400" dirty="0" err="1">
                <a:latin typeface="Calibri" pitchFamily="34" charset="0"/>
              </a:rPr>
              <a:t>it</a:t>
            </a:r>
            <a:r>
              <a:rPr lang="es-ES" sz="2400" dirty="0">
                <a:latin typeface="Calibri" pitchFamily="34" charset="0"/>
              </a:rPr>
              <a:t> </a:t>
            </a:r>
            <a:r>
              <a:rPr lang="es-ES" sz="2400" dirty="0" err="1">
                <a:latin typeface="Calibri" pitchFamily="34" charset="0"/>
              </a:rPr>
              <a:t>is</a:t>
            </a:r>
            <a:r>
              <a:rPr lang="es-ES" sz="2400" dirty="0">
                <a:latin typeface="Calibri" pitchFamily="34" charset="0"/>
              </a:rPr>
              <a:t> </a:t>
            </a:r>
            <a:r>
              <a:rPr lang="es-ES" sz="2400" dirty="0" err="1">
                <a:latin typeface="Calibri" pitchFamily="34" charset="0"/>
              </a:rPr>
              <a:t>important</a:t>
            </a:r>
            <a:r>
              <a:rPr lang="es-ES" sz="2400" dirty="0">
                <a:latin typeface="Calibri" pitchFamily="34" charset="0"/>
              </a:rPr>
              <a:t> </a:t>
            </a:r>
            <a:r>
              <a:rPr lang="es-ES" sz="2400" dirty="0" err="1">
                <a:latin typeface="Calibri" pitchFamily="34" charset="0"/>
              </a:rPr>
              <a:t>to</a:t>
            </a:r>
            <a:r>
              <a:rPr lang="es-ES" sz="2400" dirty="0">
                <a:latin typeface="Calibri" pitchFamily="34" charset="0"/>
              </a:rPr>
              <a:t> </a:t>
            </a:r>
            <a:r>
              <a:rPr lang="es-ES" sz="2400" dirty="0" err="1">
                <a:latin typeface="Calibri" pitchFamily="34" charset="0"/>
              </a:rPr>
              <a:t>mention</a:t>
            </a:r>
            <a:r>
              <a:rPr lang="es-ES" sz="2400" dirty="0">
                <a:latin typeface="Calibri" pitchFamily="34" charset="0"/>
              </a:rPr>
              <a:t> </a:t>
            </a:r>
            <a:r>
              <a:rPr lang="es-ES" sz="2400" dirty="0" err="1">
                <a:latin typeface="Calibri" pitchFamily="34" charset="0"/>
              </a:rPr>
              <a:t>the</a:t>
            </a:r>
            <a:r>
              <a:rPr lang="es-ES" sz="2400" dirty="0">
                <a:latin typeface="Calibri" pitchFamily="34" charset="0"/>
              </a:rPr>
              <a:t> </a:t>
            </a:r>
            <a:r>
              <a:rPr lang="es-ES" sz="2800" b="1" dirty="0" err="1">
                <a:solidFill>
                  <a:srgbClr val="C00000"/>
                </a:solidFill>
                <a:latin typeface="Calibri" pitchFamily="34" charset="0"/>
              </a:rPr>
              <a:t>agent</a:t>
            </a:r>
            <a:r>
              <a:rPr lang="es-ES" sz="2400" dirty="0">
                <a:solidFill>
                  <a:srgbClr val="FF0066"/>
                </a:solidFill>
                <a:latin typeface="Calibri" pitchFamily="34" charset="0"/>
              </a:rPr>
              <a:t> </a:t>
            </a:r>
            <a:r>
              <a:rPr lang="es-ES" dirty="0">
                <a:latin typeface="Calibri" pitchFamily="34" charset="0"/>
              </a:rPr>
              <a:t>(</a:t>
            </a:r>
            <a:r>
              <a:rPr lang="es-ES" dirty="0" err="1">
                <a:latin typeface="Calibri" pitchFamily="34" charset="0"/>
              </a:rPr>
              <a:t>the</a:t>
            </a:r>
            <a:r>
              <a:rPr lang="es-ES" dirty="0">
                <a:latin typeface="Calibri" pitchFamily="34" charset="0"/>
              </a:rPr>
              <a:t> </a:t>
            </a:r>
            <a:r>
              <a:rPr lang="es-ES" dirty="0" err="1">
                <a:latin typeface="Calibri" pitchFamily="34" charset="0"/>
              </a:rPr>
              <a:t>person</a:t>
            </a:r>
            <a:r>
              <a:rPr lang="es-ES" dirty="0">
                <a:latin typeface="Calibri" pitchFamily="34" charset="0"/>
              </a:rPr>
              <a:t> </a:t>
            </a:r>
            <a:r>
              <a:rPr lang="es-ES" dirty="0" err="1">
                <a:latin typeface="Calibri" pitchFamily="34" charset="0"/>
              </a:rPr>
              <a:t>who</a:t>
            </a:r>
            <a:r>
              <a:rPr lang="es-ES" dirty="0">
                <a:latin typeface="Calibri" pitchFamily="34" charset="0"/>
              </a:rPr>
              <a:t> </a:t>
            </a:r>
            <a:r>
              <a:rPr lang="es-ES" dirty="0" err="1">
                <a:latin typeface="Calibri" pitchFamily="34" charset="0"/>
              </a:rPr>
              <a:t>does</a:t>
            </a:r>
            <a:r>
              <a:rPr lang="es-ES" dirty="0">
                <a:latin typeface="Calibri" pitchFamily="34" charset="0"/>
              </a:rPr>
              <a:t> </a:t>
            </a:r>
            <a:r>
              <a:rPr lang="es-ES" dirty="0" err="1">
                <a:latin typeface="Calibri" pitchFamily="34" charset="0"/>
              </a:rPr>
              <a:t>the</a:t>
            </a:r>
            <a:r>
              <a:rPr lang="es-ES" dirty="0">
                <a:latin typeface="Calibri" pitchFamily="34" charset="0"/>
              </a:rPr>
              <a:t> </a:t>
            </a:r>
            <a:r>
              <a:rPr lang="es-ES" dirty="0" err="1">
                <a:latin typeface="Calibri" pitchFamily="34" charset="0"/>
              </a:rPr>
              <a:t>action</a:t>
            </a:r>
            <a:r>
              <a:rPr lang="es-ES" dirty="0">
                <a:latin typeface="Calibri" pitchFamily="34" charset="0"/>
              </a:rPr>
              <a:t>) </a:t>
            </a:r>
            <a:r>
              <a:rPr lang="es-ES" sz="2400" dirty="0" err="1">
                <a:latin typeface="Calibri" pitchFamily="34" charset="0"/>
              </a:rPr>
              <a:t>we</a:t>
            </a:r>
            <a:r>
              <a:rPr lang="es-ES" sz="2400" dirty="0">
                <a:latin typeface="Calibri" pitchFamily="34" charset="0"/>
              </a:rPr>
              <a:t> introduce </a:t>
            </a:r>
            <a:r>
              <a:rPr lang="es-ES" sz="2400" dirty="0" err="1">
                <a:latin typeface="Calibri" pitchFamily="34" charset="0"/>
              </a:rPr>
              <a:t>it</a:t>
            </a:r>
            <a:r>
              <a:rPr lang="es-ES" sz="2400" dirty="0">
                <a:latin typeface="Calibri" pitchFamily="34" charset="0"/>
              </a:rPr>
              <a:t> </a:t>
            </a:r>
            <a:r>
              <a:rPr lang="es-ES" sz="2400" dirty="0" err="1">
                <a:latin typeface="Calibri" pitchFamily="34" charset="0"/>
              </a:rPr>
              <a:t>with</a:t>
            </a:r>
            <a:r>
              <a:rPr lang="es-ES" sz="2400" dirty="0">
                <a:latin typeface="Calibri" pitchFamily="34" charset="0"/>
              </a:rPr>
              <a:t> </a:t>
            </a:r>
            <a:r>
              <a:rPr lang="es-ES" sz="2400" dirty="0" err="1">
                <a:latin typeface="Calibri" pitchFamily="34" charset="0"/>
              </a:rPr>
              <a:t>the</a:t>
            </a:r>
            <a:r>
              <a:rPr lang="es-ES" sz="2400" dirty="0">
                <a:latin typeface="Calibri" pitchFamily="34" charset="0"/>
              </a:rPr>
              <a:t> </a:t>
            </a:r>
            <a:r>
              <a:rPr lang="es-ES" sz="2400" b="1" dirty="0" err="1">
                <a:latin typeface="Calibri" pitchFamily="34" charset="0"/>
              </a:rPr>
              <a:t>preposition</a:t>
            </a:r>
            <a:r>
              <a:rPr lang="es-ES" sz="2400" dirty="0">
                <a:latin typeface="Calibri" pitchFamily="34" charset="0"/>
              </a:rPr>
              <a:t> </a:t>
            </a:r>
            <a:r>
              <a:rPr lang="es-ES" sz="2800" b="1" dirty="0" err="1" smtClean="0">
                <a:solidFill>
                  <a:srgbClr val="C00000"/>
                </a:solidFill>
                <a:latin typeface="Calibri" pitchFamily="34" charset="0"/>
              </a:rPr>
              <a:t>by</a:t>
            </a:r>
            <a:r>
              <a:rPr lang="es-ES" sz="2400" dirty="0">
                <a:latin typeface="Calibri" pitchFamily="34" charset="0"/>
              </a:rPr>
              <a:t>.</a:t>
            </a:r>
            <a:endParaRPr lang="es-ES" sz="28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grpSp>
        <p:nvGrpSpPr>
          <p:cNvPr id="11" name="Grupo 31"/>
          <p:cNvGrpSpPr>
            <a:grpSpLocks/>
          </p:cNvGrpSpPr>
          <p:nvPr/>
        </p:nvGrpSpPr>
        <p:grpSpPr bwMode="auto">
          <a:xfrm>
            <a:off x="468313" y="5373688"/>
            <a:ext cx="1223962" cy="782637"/>
            <a:chOff x="467545" y="4005064"/>
            <a:chExt cx="1224136" cy="782637"/>
          </a:xfrm>
        </p:grpSpPr>
        <p:grpSp>
          <p:nvGrpSpPr>
            <p:cNvPr id="7207" name="Group 33"/>
            <p:cNvGrpSpPr>
              <a:grpSpLocks/>
            </p:cNvGrpSpPr>
            <p:nvPr/>
          </p:nvGrpSpPr>
          <p:grpSpPr bwMode="auto">
            <a:xfrm>
              <a:off x="467545" y="4005064"/>
              <a:ext cx="1224136" cy="782637"/>
              <a:chOff x="302355" y="5329269"/>
              <a:chExt cx="1551601" cy="782421"/>
            </a:xfrm>
          </p:grpSpPr>
          <p:sp>
            <p:nvSpPr>
              <p:cNvPr id="15" name="Paralelogramo 10"/>
              <p:cNvSpPr/>
              <p:nvPr/>
            </p:nvSpPr>
            <p:spPr bwMode="auto">
              <a:xfrm rot="20634556">
                <a:off x="302355" y="5329269"/>
                <a:ext cx="1519402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16" name="Paralelogramo 10"/>
              <p:cNvSpPr/>
              <p:nvPr/>
            </p:nvSpPr>
            <p:spPr bwMode="auto">
              <a:xfrm rot="21012960">
                <a:off x="334554" y="5337204"/>
                <a:ext cx="1519402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7208" name="Rectângulo 27"/>
            <p:cNvSpPr>
              <a:spLocks noChangeArrowheads="1"/>
            </p:cNvSpPr>
            <p:nvPr/>
          </p:nvSpPr>
          <p:spPr bwMode="auto">
            <a:xfrm>
              <a:off x="755576" y="4221088"/>
              <a:ext cx="66236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Tim</a:t>
              </a:r>
            </a:p>
          </p:txBody>
        </p:sp>
      </p:grpSp>
      <p:grpSp>
        <p:nvGrpSpPr>
          <p:cNvPr id="13" name="Grupo 32"/>
          <p:cNvGrpSpPr>
            <a:grpSpLocks/>
          </p:cNvGrpSpPr>
          <p:nvPr/>
        </p:nvGrpSpPr>
        <p:grpSpPr bwMode="auto">
          <a:xfrm>
            <a:off x="1836738" y="5383213"/>
            <a:ext cx="1727200" cy="782637"/>
            <a:chOff x="2267744" y="5085184"/>
            <a:chExt cx="1728192" cy="782637"/>
          </a:xfrm>
        </p:grpSpPr>
        <p:grpSp>
          <p:nvGrpSpPr>
            <p:cNvPr id="7203" name="Group 33"/>
            <p:cNvGrpSpPr>
              <a:grpSpLocks/>
            </p:cNvGrpSpPr>
            <p:nvPr/>
          </p:nvGrpSpPr>
          <p:grpSpPr bwMode="auto">
            <a:xfrm>
              <a:off x="2267744" y="5085184"/>
              <a:ext cx="1728192" cy="782637"/>
              <a:chOff x="302355" y="5329269"/>
              <a:chExt cx="1551601" cy="782421"/>
            </a:xfrm>
          </p:grpSpPr>
          <p:sp>
            <p:nvSpPr>
              <p:cNvPr id="18" name="Paralelogramo 10"/>
              <p:cNvSpPr/>
              <p:nvPr/>
            </p:nvSpPr>
            <p:spPr bwMode="auto">
              <a:xfrm rot="20634556">
                <a:off x="302355" y="5329269"/>
                <a:ext cx="1520227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19" name="Paralelogramo 10"/>
              <p:cNvSpPr/>
              <p:nvPr/>
            </p:nvSpPr>
            <p:spPr bwMode="auto">
              <a:xfrm rot="21012960">
                <a:off x="333729" y="5337204"/>
                <a:ext cx="1520227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7204" name="Rectângulo 28"/>
            <p:cNvSpPr>
              <a:spLocks noChangeArrowheads="1"/>
            </p:cNvSpPr>
            <p:nvPr/>
          </p:nvSpPr>
          <p:spPr bwMode="auto">
            <a:xfrm>
              <a:off x="2339752" y="5301208"/>
              <a:ext cx="151216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will invite</a:t>
              </a:r>
            </a:p>
          </p:txBody>
        </p:sp>
      </p:grpSp>
      <p:grpSp>
        <p:nvGrpSpPr>
          <p:cNvPr id="17" name="Grupo 34"/>
          <p:cNvGrpSpPr>
            <a:grpSpLocks/>
          </p:cNvGrpSpPr>
          <p:nvPr/>
        </p:nvGrpSpPr>
        <p:grpSpPr bwMode="auto">
          <a:xfrm>
            <a:off x="3995738" y="5373688"/>
            <a:ext cx="1368425" cy="782637"/>
            <a:chOff x="4139953" y="4941168"/>
            <a:chExt cx="1368152" cy="782637"/>
          </a:xfrm>
        </p:grpSpPr>
        <p:grpSp>
          <p:nvGrpSpPr>
            <p:cNvPr id="7199" name="Group 33"/>
            <p:cNvGrpSpPr>
              <a:grpSpLocks/>
            </p:cNvGrpSpPr>
            <p:nvPr/>
          </p:nvGrpSpPr>
          <p:grpSpPr bwMode="auto">
            <a:xfrm>
              <a:off x="4139953" y="4941168"/>
              <a:ext cx="1368152" cy="782637"/>
              <a:chOff x="302355" y="5329269"/>
              <a:chExt cx="1551601" cy="782421"/>
            </a:xfrm>
          </p:grpSpPr>
          <p:sp>
            <p:nvSpPr>
              <p:cNvPr id="23" name="Paralelogramo 10"/>
              <p:cNvSpPr/>
              <p:nvPr/>
            </p:nvSpPr>
            <p:spPr bwMode="auto">
              <a:xfrm rot="20634556">
                <a:off x="302355" y="5329269"/>
                <a:ext cx="1519201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4" name="Paralelogramo 10"/>
              <p:cNvSpPr/>
              <p:nvPr/>
            </p:nvSpPr>
            <p:spPr bwMode="auto">
              <a:xfrm rot="21012960">
                <a:off x="334755" y="5337204"/>
                <a:ext cx="1519201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7200" name="Rectângulo 29"/>
            <p:cNvSpPr>
              <a:spLocks noChangeArrowheads="1"/>
            </p:cNvSpPr>
            <p:nvPr/>
          </p:nvSpPr>
          <p:spPr bwMode="auto">
            <a:xfrm>
              <a:off x="4445574" y="5157192"/>
              <a:ext cx="86807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Betty</a:t>
              </a:r>
            </a:p>
          </p:txBody>
        </p:sp>
      </p:grpSp>
      <p:grpSp>
        <p:nvGrpSpPr>
          <p:cNvPr id="25" name="Grupo 33"/>
          <p:cNvGrpSpPr>
            <a:grpSpLocks/>
          </p:cNvGrpSpPr>
          <p:nvPr/>
        </p:nvGrpSpPr>
        <p:grpSpPr bwMode="auto">
          <a:xfrm>
            <a:off x="5507038" y="5229225"/>
            <a:ext cx="3168650" cy="782638"/>
            <a:chOff x="5436096" y="4005064"/>
            <a:chExt cx="3168352" cy="782637"/>
          </a:xfrm>
        </p:grpSpPr>
        <p:grpSp>
          <p:nvGrpSpPr>
            <p:cNvPr id="7195" name="Group 33"/>
            <p:cNvGrpSpPr>
              <a:grpSpLocks/>
            </p:cNvGrpSpPr>
            <p:nvPr/>
          </p:nvGrpSpPr>
          <p:grpSpPr bwMode="auto">
            <a:xfrm>
              <a:off x="5436096" y="4005064"/>
              <a:ext cx="3168352" cy="782637"/>
              <a:chOff x="302355" y="5329269"/>
              <a:chExt cx="1551601" cy="782421"/>
            </a:xfrm>
          </p:grpSpPr>
          <p:sp>
            <p:nvSpPr>
              <p:cNvPr id="26" name="Paralelogramo 10"/>
              <p:cNvSpPr/>
              <p:nvPr/>
            </p:nvSpPr>
            <p:spPr bwMode="auto">
              <a:xfrm rot="20634556">
                <a:off x="302355" y="5329269"/>
                <a:ext cx="1519729" cy="774485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7" name="Paralelogramo 10"/>
              <p:cNvSpPr/>
              <p:nvPr/>
            </p:nvSpPr>
            <p:spPr bwMode="auto">
              <a:xfrm rot="21012960">
                <a:off x="334226" y="5337205"/>
                <a:ext cx="1519730" cy="774485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7196" name="Rectângulo 30"/>
            <p:cNvSpPr>
              <a:spLocks noChangeArrowheads="1"/>
            </p:cNvSpPr>
            <p:nvPr/>
          </p:nvSpPr>
          <p:spPr bwMode="auto">
            <a:xfrm>
              <a:off x="5559410" y="4221088"/>
              <a:ext cx="2915782" cy="461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to his birthday party.</a:t>
              </a:r>
            </a:p>
          </p:txBody>
        </p:sp>
      </p:grpSp>
      <p:grpSp>
        <p:nvGrpSpPr>
          <p:cNvPr id="29" name="Group 2"/>
          <p:cNvGrpSpPr>
            <a:grpSpLocks/>
          </p:cNvGrpSpPr>
          <p:nvPr/>
        </p:nvGrpSpPr>
        <p:grpSpPr bwMode="auto">
          <a:xfrm>
            <a:off x="1258888" y="3127375"/>
            <a:ext cx="1890712" cy="1679575"/>
            <a:chOff x="736070" y="2973665"/>
            <a:chExt cx="1891714" cy="1679471"/>
          </a:xfrm>
        </p:grpSpPr>
        <p:grpSp>
          <p:nvGrpSpPr>
            <p:cNvPr id="7191" name="Group 40"/>
            <p:cNvGrpSpPr>
              <a:grpSpLocks/>
            </p:cNvGrpSpPr>
            <p:nvPr/>
          </p:nvGrpSpPr>
          <p:grpSpPr bwMode="auto">
            <a:xfrm rot="-417225">
              <a:off x="736070" y="2973665"/>
              <a:ext cx="1878650" cy="1674481"/>
              <a:chOff x="3845283" y="2634511"/>
              <a:chExt cx="2207504" cy="1947427"/>
            </a:xfrm>
          </p:grpSpPr>
          <p:sp>
            <p:nvSpPr>
              <p:cNvPr id="42" name="Chevron 1"/>
              <p:cNvSpPr/>
              <p:nvPr/>
            </p:nvSpPr>
            <p:spPr>
              <a:xfrm rot="5400000">
                <a:off x="3973261" y="2491383"/>
                <a:ext cx="1936615" cy="2220989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Chevron 1"/>
              <p:cNvSpPr/>
              <p:nvPr/>
            </p:nvSpPr>
            <p:spPr>
              <a:xfrm rot="5104867">
                <a:off x="3980919" y="2504420"/>
                <a:ext cx="1936614" cy="220792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192" name="TextBox 59"/>
            <p:cNvSpPr txBox="1">
              <a:spLocks noChangeArrowheads="1"/>
            </p:cNvSpPr>
            <p:nvPr/>
          </p:nvSpPr>
          <p:spPr bwMode="auto">
            <a:xfrm>
              <a:off x="871774" y="3329067"/>
              <a:ext cx="1756010" cy="13240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000" dirty="0" err="1">
                  <a:solidFill>
                    <a:srgbClr val="000000"/>
                  </a:solidFill>
                  <a:latin typeface="Calibri" pitchFamily="34" charset="0"/>
                </a:rPr>
                <a:t>verb</a:t>
              </a:r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to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be </a:t>
              </a:r>
            </a:p>
            <a:p>
              <a:pPr algn="ctr"/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in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future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simple </a:t>
              </a:r>
            </a:p>
            <a:p>
              <a:pPr algn="ctr"/>
              <a:endParaRPr lang="es-ES" sz="200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31" name="Group 3"/>
          <p:cNvGrpSpPr>
            <a:grpSpLocks/>
          </p:cNvGrpSpPr>
          <p:nvPr/>
        </p:nvGrpSpPr>
        <p:grpSpPr bwMode="auto">
          <a:xfrm>
            <a:off x="1651000" y="3132138"/>
            <a:ext cx="1879600" cy="1674812"/>
            <a:chOff x="3658342" y="2960500"/>
            <a:chExt cx="1878650" cy="1674481"/>
          </a:xfrm>
        </p:grpSpPr>
        <p:grpSp>
          <p:nvGrpSpPr>
            <p:cNvPr id="7187" name="Group 45"/>
            <p:cNvGrpSpPr>
              <a:grpSpLocks/>
            </p:cNvGrpSpPr>
            <p:nvPr/>
          </p:nvGrpSpPr>
          <p:grpSpPr bwMode="auto">
            <a:xfrm rot="-417225">
              <a:off x="3658342" y="2960500"/>
              <a:ext cx="1878650" cy="1674481"/>
              <a:chOff x="3845283" y="2634511"/>
              <a:chExt cx="2207504" cy="1947427"/>
            </a:xfrm>
          </p:grpSpPr>
          <p:sp>
            <p:nvSpPr>
              <p:cNvPr id="47" name="Chevron 1"/>
              <p:cNvSpPr/>
              <p:nvPr/>
            </p:nvSpPr>
            <p:spPr>
              <a:xfrm rot="5400000">
                <a:off x="3971109" y="2492138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Chevron 1"/>
              <p:cNvSpPr/>
              <p:nvPr/>
            </p:nvSpPr>
            <p:spPr>
              <a:xfrm rot="5104867">
                <a:off x="3980859" y="2504472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188" name="TextBox 59"/>
            <p:cNvSpPr txBox="1">
              <a:spLocks noChangeArrowheads="1"/>
            </p:cNvSpPr>
            <p:nvPr/>
          </p:nvSpPr>
          <p:spPr bwMode="auto">
            <a:xfrm>
              <a:off x="3708126" y="3284538"/>
              <a:ext cx="1756009" cy="10777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 i="1">
                  <a:solidFill>
                    <a:srgbClr val="00B0F0"/>
                  </a:solidFill>
                  <a:latin typeface="Calibri" pitchFamily="34" charset="0"/>
                </a:rPr>
                <a:t>invite</a:t>
              </a:r>
            </a:p>
            <a:p>
              <a:pPr algn="ctr"/>
              <a:r>
                <a:rPr lang="es-ES" sz="2000">
                  <a:solidFill>
                    <a:srgbClr val="000000"/>
                  </a:solidFill>
                  <a:latin typeface="Calibri" pitchFamily="34" charset="0"/>
                </a:rPr>
                <a:t>is in </a:t>
              </a:r>
              <a:r>
                <a:rPr lang="es-ES" sz="2000" b="1">
                  <a:solidFill>
                    <a:srgbClr val="000000"/>
                  </a:solidFill>
                  <a:latin typeface="Calibri" pitchFamily="34" charset="0"/>
                </a:rPr>
                <a:t>future simple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3341688" y="2986088"/>
            <a:ext cx="1878012" cy="1674812"/>
            <a:chOff x="3342060" y="2986088"/>
            <a:chExt cx="1878012" cy="1674812"/>
          </a:xfrm>
        </p:grpSpPr>
        <p:grpSp>
          <p:nvGrpSpPr>
            <p:cNvPr id="7183" name="Group 50"/>
            <p:cNvGrpSpPr>
              <a:grpSpLocks/>
            </p:cNvGrpSpPr>
            <p:nvPr/>
          </p:nvGrpSpPr>
          <p:grpSpPr bwMode="auto">
            <a:xfrm rot="1008189">
              <a:off x="3342060" y="2986088"/>
              <a:ext cx="1878012" cy="1674812"/>
              <a:chOff x="3845283" y="2634511"/>
              <a:chExt cx="2207504" cy="1947427"/>
            </a:xfrm>
          </p:grpSpPr>
          <p:sp>
            <p:nvSpPr>
              <p:cNvPr id="52" name="Chevron 1"/>
              <p:cNvSpPr/>
              <p:nvPr/>
            </p:nvSpPr>
            <p:spPr>
              <a:xfrm rot="5400000">
                <a:off x="3969398" y="2492470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Chevron 1"/>
              <p:cNvSpPr/>
              <p:nvPr/>
            </p:nvSpPr>
            <p:spPr>
              <a:xfrm rot="5104867">
                <a:off x="3980859" y="2504473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184" name="TextBox 59"/>
            <p:cNvSpPr txBox="1">
              <a:spLocks noChangeArrowheads="1"/>
            </p:cNvSpPr>
            <p:nvPr/>
          </p:nvSpPr>
          <p:spPr bwMode="auto">
            <a:xfrm>
              <a:off x="3421148" y="3310190"/>
              <a:ext cx="1754260" cy="1077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000" b="1">
                  <a:solidFill>
                    <a:srgbClr val="000000"/>
                  </a:solidFill>
                  <a:latin typeface="Calibri" pitchFamily="34" charset="0"/>
                </a:rPr>
                <a:t>past </a:t>
              </a:r>
            </a:p>
            <a:p>
              <a:pPr algn="ctr"/>
              <a:r>
                <a:rPr lang="es-ES" sz="2000" b="1">
                  <a:solidFill>
                    <a:srgbClr val="000000"/>
                  </a:solidFill>
                  <a:latin typeface="Calibri" pitchFamily="34" charset="0"/>
                </a:rPr>
                <a:t>participle </a:t>
              </a:r>
              <a:r>
                <a:rPr lang="es-ES" sz="2000">
                  <a:solidFill>
                    <a:srgbClr val="000000"/>
                  </a:solidFill>
                  <a:latin typeface="Calibri" pitchFamily="34" charset="0"/>
                </a:rPr>
                <a:t>of </a:t>
              </a:r>
              <a:r>
                <a:rPr lang="es-ES" sz="2400" b="1" i="1">
                  <a:solidFill>
                    <a:srgbClr val="00B0F0"/>
                  </a:solidFill>
                  <a:latin typeface="Calibri" pitchFamily="34" charset="0"/>
                </a:rPr>
                <a:t>invite</a:t>
              </a:r>
            </a:p>
          </p:txBody>
        </p:sp>
      </p:grpSp>
      <p:sp>
        <p:nvSpPr>
          <p:cNvPr id="62" name="99 Rectángulo redondeado"/>
          <p:cNvSpPr/>
          <p:nvPr/>
        </p:nvSpPr>
        <p:spPr>
          <a:xfrm>
            <a:off x="2725149" y="4120571"/>
            <a:ext cx="1189476" cy="535125"/>
          </a:xfrm>
          <a:prstGeom prst="round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6600" dirty="0">
                <a:solidFill>
                  <a:srgbClr val="061BBA"/>
                </a:solidFill>
                <a:latin typeface="Calibri" pitchFamily="34" charset="0"/>
                <a:cs typeface="Calibri" pitchFamily="34" charset="0"/>
              </a:rPr>
              <a:t>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4503738" y="5272088"/>
            <a:ext cx="1774825" cy="782637"/>
            <a:chOff x="2695356" y="4432238"/>
            <a:chExt cx="2260731" cy="782637"/>
          </a:xfrm>
        </p:grpSpPr>
        <p:grpSp>
          <p:nvGrpSpPr>
            <p:cNvPr id="3" name="Group 34"/>
            <p:cNvGrpSpPr>
              <a:grpSpLocks/>
            </p:cNvGrpSpPr>
            <p:nvPr/>
          </p:nvGrpSpPr>
          <p:grpSpPr bwMode="auto">
            <a:xfrm>
              <a:off x="2695356" y="4432238"/>
              <a:ext cx="1810189" cy="78263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60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61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8241" name="TextBox 58"/>
            <p:cNvSpPr txBox="1">
              <a:spLocks noChangeArrowheads="1"/>
            </p:cNvSpPr>
            <p:nvPr/>
          </p:nvSpPr>
          <p:spPr bwMode="auto">
            <a:xfrm>
              <a:off x="2897890" y="4596692"/>
              <a:ext cx="2058197" cy="46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written</a:t>
              </a:r>
            </a:p>
          </p:txBody>
        </p:sp>
      </p:grpSp>
      <p:grpSp>
        <p:nvGrpSpPr>
          <p:cNvPr id="4" name="Group 47"/>
          <p:cNvGrpSpPr>
            <a:grpSpLocks/>
          </p:cNvGrpSpPr>
          <p:nvPr/>
        </p:nvGrpSpPr>
        <p:grpSpPr bwMode="auto">
          <a:xfrm>
            <a:off x="2373313" y="5311775"/>
            <a:ext cx="1835150" cy="782638"/>
            <a:chOff x="2695356" y="4432238"/>
            <a:chExt cx="1810189" cy="782637"/>
          </a:xfrm>
        </p:grpSpPr>
        <p:grpSp>
          <p:nvGrpSpPr>
            <p:cNvPr id="5" name="Group 34"/>
            <p:cNvGrpSpPr>
              <a:grpSpLocks/>
            </p:cNvGrpSpPr>
            <p:nvPr/>
          </p:nvGrpSpPr>
          <p:grpSpPr bwMode="auto">
            <a:xfrm>
              <a:off x="2695356" y="4432238"/>
              <a:ext cx="1810189" cy="78263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53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56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8239" name="TextBox 51"/>
            <p:cNvSpPr txBox="1">
              <a:spLocks noChangeArrowheads="1"/>
            </p:cNvSpPr>
            <p:nvPr/>
          </p:nvSpPr>
          <p:spPr bwMode="auto">
            <a:xfrm>
              <a:off x="2897890" y="4596692"/>
              <a:ext cx="1560714" cy="46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have been</a:t>
              </a:r>
            </a:p>
          </p:txBody>
        </p:sp>
      </p:grpSp>
      <p:grpSp>
        <p:nvGrpSpPr>
          <p:cNvPr id="6" name="Group 40"/>
          <p:cNvGrpSpPr>
            <a:grpSpLocks/>
          </p:cNvGrpSpPr>
          <p:nvPr/>
        </p:nvGrpSpPr>
        <p:grpSpPr bwMode="auto">
          <a:xfrm>
            <a:off x="458788" y="5305425"/>
            <a:ext cx="1965325" cy="781050"/>
            <a:chOff x="2695356" y="4432238"/>
            <a:chExt cx="2060758" cy="782637"/>
          </a:xfrm>
        </p:grpSpPr>
        <p:grpSp>
          <p:nvGrpSpPr>
            <p:cNvPr id="7" name="Group 34"/>
            <p:cNvGrpSpPr>
              <a:grpSpLocks/>
            </p:cNvGrpSpPr>
            <p:nvPr/>
          </p:nvGrpSpPr>
          <p:grpSpPr bwMode="auto">
            <a:xfrm>
              <a:off x="2695356" y="4432238"/>
              <a:ext cx="1810189" cy="78263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46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47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8237" name="TextBox 42"/>
            <p:cNvSpPr txBox="1">
              <a:spLocks noChangeArrowheads="1"/>
            </p:cNvSpPr>
            <p:nvPr/>
          </p:nvSpPr>
          <p:spPr bwMode="auto">
            <a:xfrm>
              <a:off x="2897890" y="4596692"/>
              <a:ext cx="1858224" cy="46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The walls</a:t>
              </a:r>
            </a:p>
          </p:txBody>
        </p:sp>
      </p:grpSp>
      <p:grpSp>
        <p:nvGrpSpPr>
          <p:cNvPr id="8197" name="Group 65"/>
          <p:cNvGrpSpPr>
            <a:grpSpLocks/>
          </p:cNvGrpSpPr>
          <p:nvPr/>
        </p:nvGrpSpPr>
        <p:grpSpPr bwMode="auto">
          <a:xfrm>
            <a:off x="436563" y="558800"/>
            <a:ext cx="7918450" cy="2438400"/>
            <a:chOff x="-15023" y="4228178"/>
            <a:chExt cx="4118236" cy="1781503"/>
          </a:xfrm>
        </p:grpSpPr>
        <p:sp>
          <p:nvSpPr>
            <p:cNvPr id="15" name="Paralelogramo 22"/>
            <p:cNvSpPr/>
            <p:nvPr/>
          </p:nvSpPr>
          <p:spPr bwMode="auto">
            <a:xfrm rot="21181335">
              <a:off x="-15023" y="4228178"/>
              <a:ext cx="3965494" cy="1629565"/>
            </a:xfrm>
            <a:prstGeom prst="parallelogram">
              <a:avLst/>
            </a:prstGeom>
            <a:solidFill>
              <a:schemeClr val="bg1">
                <a:lumMod val="60000"/>
                <a:lumOff val="4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6" name="Paralelogramo 22"/>
            <p:cNvSpPr/>
            <p:nvPr/>
          </p:nvSpPr>
          <p:spPr bwMode="auto">
            <a:xfrm rot="21428722">
              <a:off x="137718" y="4380116"/>
              <a:ext cx="3965495" cy="1629565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8204" name="TextBox 13"/>
          <p:cNvSpPr txBox="1">
            <a:spLocks noChangeArrowheads="1"/>
          </p:cNvSpPr>
          <p:nvPr/>
        </p:nvSpPr>
        <p:spPr bwMode="auto">
          <a:xfrm>
            <a:off x="611188" y="765175"/>
            <a:ext cx="74168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2800" b="1" dirty="0" err="1">
                <a:solidFill>
                  <a:srgbClr val="5555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Tip</a:t>
            </a:r>
            <a:r>
              <a:rPr lang="es-ES" sz="2800" b="1" dirty="0">
                <a:solidFill>
                  <a:srgbClr val="5555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!</a:t>
            </a:r>
            <a:r>
              <a:rPr lang="es-ES" sz="2800" dirty="0">
                <a:solidFill>
                  <a:srgbClr val="555555"/>
                </a:solidFill>
                <a:latin typeface="Calibri" pitchFamily="34" charset="0"/>
              </a:rPr>
              <a:t>  </a:t>
            </a:r>
            <a:r>
              <a:rPr lang="es-E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Be </a:t>
            </a:r>
            <a:r>
              <a:rPr lang="es-ES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careful</a:t>
            </a:r>
            <a:r>
              <a:rPr lang="es-E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!</a:t>
            </a:r>
            <a:r>
              <a:rPr lang="es-ES" sz="2800" dirty="0">
                <a:solidFill>
                  <a:srgbClr val="555555"/>
                </a:solidFill>
                <a:latin typeface="Calibri" pitchFamily="34" charset="0"/>
              </a:rPr>
              <a:t> </a:t>
            </a:r>
          </a:p>
          <a:p>
            <a:pPr algn="ctr">
              <a:defRPr/>
            </a:pPr>
            <a:r>
              <a:rPr lang="es-ES" sz="2000" dirty="0" err="1">
                <a:solidFill>
                  <a:srgbClr val="555555"/>
                </a:solidFill>
                <a:latin typeface="Calibri" pitchFamily="34" charset="0"/>
              </a:rPr>
              <a:t>When</a:t>
            </a:r>
            <a:r>
              <a:rPr lang="es-ES" sz="2000" dirty="0">
                <a:solidFill>
                  <a:srgbClr val="555555"/>
                </a:solidFill>
                <a:latin typeface="Calibri" pitchFamily="34" charset="0"/>
              </a:rPr>
              <a:t> </a:t>
            </a:r>
            <a:r>
              <a:rPr lang="es-ES" sz="2000" dirty="0" err="1">
                <a:solidFill>
                  <a:srgbClr val="555555"/>
                </a:solidFill>
                <a:latin typeface="Calibri" pitchFamily="34" charset="0"/>
              </a:rPr>
              <a:t>the</a:t>
            </a:r>
            <a:r>
              <a:rPr lang="es-ES" sz="2000" dirty="0">
                <a:solidFill>
                  <a:srgbClr val="555555"/>
                </a:solidFill>
                <a:latin typeface="Calibri" pitchFamily="34" charset="0"/>
              </a:rPr>
              <a:t> </a:t>
            </a:r>
            <a:r>
              <a:rPr lang="es-ES" sz="2400" b="1" dirty="0" err="1">
                <a:solidFill>
                  <a:srgbClr val="FF0000"/>
                </a:solidFill>
                <a:latin typeface="Calibri" pitchFamily="34" charset="0"/>
              </a:rPr>
              <a:t>object</a:t>
            </a:r>
            <a:r>
              <a:rPr lang="es-ES" sz="2400" b="1" dirty="0">
                <a:solidFill>
                  <a:srgbClr val="555555"/>
                </a:solidFill>
                <a:latin typeface="Calibri" pitchFamily="34" charset="0"/>
              </a:rPr>
              <a:t> </a:t>
            </a:r>
            <a:r>
              <a:rPr lang="es-ES" sz="2000" dirty="0">
                <a:solidFill>
                  <a:srgbClr val="555555"/>
                </a:solidFill>
                <a:latin typeface="Calibri" pitchFamily="34" charset="0"/>
              </a:rPr>
              <a:t>in </a:t>
            </a:r>
            <a:r>
              <a:rPr lang="es-ES" sz="2000" dirty="0" err="1">
                <a:solidFill>
                  <a:srgbClr val="555555"/>
                </a:solidFill>
                <a:latin typeface="Calibri" pitchFamily="34" charset="0"/>
              </a:rPr>
              <a:t>the</a:t>
            </a:r>
            <a:r>
              <a:rPr lang="es-ES" sz="2000" dirty="0">
                <a:solidFill>
                  <a:srgbClr val="555555"/>
                </a:solidFill>
                <a:latin typeface="Calibri" pitchFamily="34" charset="0"/>
              </a:rPr>
              <a:t> </a:t>
            </a:r>
            <a:r>
              <a:rPr lang="es-ES" sz="2400" dirty="0">
                <a:solidFill>
                  <a:srgbClr val="555555"/>
                </a:solidFill>
                <a:latin typeface="Calibri" pitchFamily="34" charset="0"/>
              </a:rPr>
              <a:t>active </a:t>
            </a:r>
            <a:r>
              <a:rPr lang="es-ES" sz="2400" dirty="0" err="1">
                <a:solidFill>
                  <a:srgbClr val="555555"/>
                </a:solidFill>
                <a:latin typeface="Calibri" pitchFamily="34" charset="0"/>
              </a:rPr>
              <a:t>sentence</a:t>
            </a:r>
            <a:r>
              <a:rPr lang="es-ES" sz="2400" dirty="0">
                <a:solidFill>
                  <a:srgbClr val="555555"/>
                </a:solidFill>
                <a:latin typeface="Calibri" pitchFamily="34" charset="0"/>
              </a:rPr>
              <a:t> </a:t>
            </a:r>
          </a:p>
          <a:p>
            <a:pPr algn="ctr">
              <a:defRPr/>
            </a:pPr>
            <a:r>
              <a:rPr lang="es-ES" sz="2400" dirty="0" err="1">
                <a:solidFill>
                  <a:srgbClr val="555555"/>
                </a:solidFill>
                <a:latin typeface="Calibri" pitchFamily="34" charset="0"/>
              </a:rPr>
              <a:t>becomes</a:t>
            </a:r>
            <a:r>
              <a:rPr lang="es-ES" sz="2400" dirty="0">
                <a:solidFill>
                  <a:srgbClr val="555555"/>
                </a:solidFill>
                <a:latin typeface="Calibri" pitchFamily="34" charset="0"/>
              </a:rPr>
              <a:t> </a:t>
            </a:r>
            <a:r>
              <a:rPr lang="es-ES" sz="2400" dirty="0" err="1">
                <a:solidFill>
                  <a:srgbClr val="555555"/>
                </a:solidFill>
                <a:latin typeface="Calibri" pitchFamily="34" charset="0"/>
              </a:rPr>
              <a:t>the</a:t>
            </a:r>
            <a:r>
              <a:rPr lang="es-ES" sz="2400" dirty="0">
                <a:solidFill>
                  <a:srgbClr val="555555"/>
                </a:solidFill>
                <a:latin typeface="Calibri" pitchFamily="34" charset="0"/>
              </a:rPr>
              <a:t> </a:t>
            </a:r>
            <a:r>
              <a:rPr lang="es-ES" sz="2400" b="1" dirty="0" err="1">
                <a:solidFill>
                  <a:srgbClr val="FF0000"/>
                </a:solidFill>
                <a:latin typeface="Calibri" pitchFamily="34" charset="0"/>
              </a:rPr>
              <a:t>subject</a:t>
            </a:r>
            <a:r>
              <a:rPr lang="es-ES" sz="2400" dirty="0">
                <a:solidFill>
                  <a:srgbClr val="555555"/>
                </a:solidFill>
                <a:latin typeface="Calibri" pitchFamily="34" charset="0"/>
              </a:rPr>
              <a:t> </a:t>
            </a:r>
          </a:p>
          <a:p>
            <a:pPr algn="ctr">
              <a:defRPr/>
            </a:pPr>
            <a:r>
              <a:rPr lang="es-ES" sz="2000" dirty="0" err="1">
                <a:solidFill>
                  <a:srgbClr val="555555"/>
                </a:solidFill>
                <a:latin typeface="Calibri" pitchFamily="34" charset="0"/>
              </a:rPr>
              <a:t>the</a:t>
            </a:r>
            <a:r>
              <a:rPr lang="es-ES" sz="2000" dirty="0">
                <a:solidFill>
                  <a:srgbClr val="555555"/>
                </a:solidFill>
                <a:latin typeface="Calibri" pitchFamily="34" charset="0"/>
              </a:rPr>
              <a:t> </a:t>
            </a:r>
            <a:r>
              <a:rPr lang="es-ES" sz="2000" dirty="0" err="1">
                <a:solidFill>
                  <a:srgbClr val="555555"/>
                </a:solidFill>
                <a:latin typeface="Calibri" pitchFamily="34" charset="0"/>
              </a:rPr>
              <a:t>form</a:t>
            </a:r>
            <a:r>
              <a:rPr lang="es-ES" sz="2000" dirty="0">
                <a:solidFill>
                  <a:srgbClr val="555555"/>
                </a:solidFill>
                <a:latin typeface="Calibri" pitchFamily="34" charset="0"/>
              </a:rPr>
              <a:t> </a:t>
            </a:r>
            <a:r>
              <a:rPr lang="es-ES" sz="2000" dirty="0" err="1">
                <a:solidFill>
                  <a:srgbClr val="555555"/>
                </a:solidFill>
                <a:latin typeface="Calibri" pitchFamily="34" charset="0"/>
              </a:rPr>
              <a:t>may</a:t>
            </a:r>
            <a:r>
              <a:rPr lang="es-ES" sz="2400" dirty="0">
                <a:solidFill>
                  <a:srgbClr val="555555"/>
                </a:solidFill>
                <a:latin typeface="Calibri" pitchFamily="34" charset="0"/>
              </a:rPr>
              <a:t> </a:t>
            </a:r>
            <a:r>
              <a:rPr lang="es-ES" sz="2400" dirty="0" err="1">
                <a:solidFill>
                  <a:srgbClr val="555555"/>
                </a:solidFill>
                <a:latin typeface="Calibri" pitchFamily="34" charset="0"/>
              </a:rPr>
              <a:t>change</a:t>
            </a:r>
            <a:r>
              <a:rPr lang="es-ES" sz="2400" dirty="0">
                <a:solidFill>
                  <a:srgbClr val="555555"/>
                </a:solidFill>
                <a:latin typeface="Calibri" pitchFamily="34" charset="0"/>
              </a:rPr>
              <a:t> in </a:t>
            </a:r>
            <a:r>
              <a:rPr lang="es-ES" sz="2400" dirty="0" err="1">
                <a:solidFill>
                  <a:srgbClr val="555555"/>
                </a:solidFill>
                <a:latin typeface="Calibri" pitchFamily="34" charset="0"/>
              </a:rPr>
              <a:t>number</a:t>
            </a:r>
            <a:r>
              <a:rPr lang="es-ES" sz="2400" dirty="0">
                <a:solidFill>
                  <a:srgbClr val="555555"/>
                </a:solidFill>
                <a:latin typeface="Calibri" pitchFamily="34" charset="0"/>
              </a:rPr>
              <a:t> </a:t>
            </a:r>
            <a:r>
              <a:rPr lang="es-ES" sz="2400" dirty="0" err="1">
                <a:solidFill>
                  <a:srgbClr val="555555"/>
                </a:solidFill>
                <a:latin typeface="Calibri" pitchFamily="34" charset="0"/>
              </a:rPr>
              <a:t>from</a:t>
            </a:r>
            <a:r>
              <a:rPr lang="es-ES" sz="2400" dirty="0">
                <a:solidFill>
                  <a:srgbClr val="555555"/>
                </a:solidFill>
                <a:latin typeface="Calibri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alibri" pitchFamily="34" charset="0"/>
              </a:rPr>
              <a:t>singular</a:t>
            </a:r>
            <a:r>
              <a:rPr lang="es-ES" sz="2400" dirty="0">
                <a:solidFill>
                  <a:srgbClr val="555555"/>
                </a:solidFill>
                <a:latin typeface="Calibri" pitchFamily="34" charset="0"/>
              </a:rPr>
              <a:t> </a:t>
            </a:r>
            <a:r>
              <a:rPr lang="es-ES" sz="2000" dirty="0" err="1">
                <a:solidFill>
                  <a:srgbClr val="555555"/>
                </a:solidFill>
                <a:latin typeface="Calibri" pitchFamily="34" charset="0"/>
              </a:rPr>
              <a:t>to</a:t>
            </a:r>
            <a:r>
              <a:rPr lang="es-ES" sz="2400" dirty="0">
                <a:solidFill>
                  <a:srgbClr val="555555"/>
                </a:solidFill>
                <a:latin typeface="Calibri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alibri" pitchFamily="34" charset="0"/>
              </a:rPr>
              <a:t>plural</a:t>
            </a:r>
            <a:endParaRPr lang="es-ES" sz="2400" dirty="0">
              <a:solidFill>
                <a:srgbClr val="FF0000"/>
              </a:solidFill>
              <a:latin typeface="Calibri" pitchFamily="34" charset="0"/>
            </a:endParaRPr>
          </a:p>
          <a:p>
            <a:pPr algn="ctr">
              <a:defRPr/>
            </a:pPr>
            <a:endParaRPr lang="es-ES" b="1" dirty="0">
              <a:solidFill>
                <a:schemeClr val="tx1">
                  <a:lumMod val="75000"/>
                </a:schemeClr>
              </a:solidFill>
              <a:latin typeface="Calibri" pitchFamily="34" charset="0"/>
            </a:endParaRPr>
          </a:p>
          <a:p>
            <a:pPr algn="ctr">
              <a:defRPr/>
            </a:pPr>
            <a:endParaRPr lang="es-ES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algn="ctr">
              <a:defRPr/>
            </a:pPr>
            <a:endParaRPr lang="es-ES" b="1" dirty="0">
              <a:solidFill>
                <a:schemeClr val="tx1">
                  <a:lumMod val="7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9" name="Grupo 34"/>
          <p:cNvGrpSpPr>
            <a:grpSpLocks/>
          </p:cNvGrpSpPr>
          <p:nvPr/>
        </p:nvGrpSpPr>
        <p:grpSpPr bwMode="auto">
          <a:xfrm>
            <a:off x="468313" y="5300663"/>
            <a:ext cx="1871662" cy="782637"/>
            <a:chOff x="467544" y="4005064"/>
            <a:chExt cx="1872208" cy="782637"/>
          </a:xfrm>
        </p:grpSpPr>
        <p:grpSp>
          <p:nvGrpSpPr>
            <p:cNvPr id="8230" name="Group 33"/>
            <p:cNvGrpSpPr>
              <a:grpSpLocks/>
            </p:cNvGrpSpPr>
            <p:nvPr/>
          </p:nvGrpSpPr>
          <p:grpSpPr bwMode="auto">
            <a:xfrm>
              <a:off x="467544" y="4005064"/>
              <a:ext cx="1872208" cy="782637"/>
              <a:chOff x="302355" y="5329269"/>
              <a:chExt cx="1551601" cy="782421"/>
            </a:xfrm>
          </p:grpSpPr>
          <p:sp>
            <p:nvSpPr>
              <p:cNvPr id="19" name="Paralelogramo 10"/>
              <p:cNvSpPr/>
              <p:nvPr/>
            </p:nvSpPr>
            <p:spPr bwMode="auto">
              <a:xfrm rot="20634556">
                <a:off x="302355" y="5329269"/>
                <a:ext cx="1520016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0" name="Paralelogramo 10"/>
              <p:cNvSpPr/>
              <p:nvPr/>
            </p:nvSpPr>
            <p:spPr bwMode="auto">
              <a:xfrm rot="21012960">
                <a:off x="333940" y="5337204"/>
                <a:ext cx="1520016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8231" name="Rectângulo 29"/>
            <p:cNvSpPr>
              <a:spLocks noChangeArrowheads="1"/>
            </p:cNvSpPr>
            <p:nvPr/>
          </p:nvSpPr>
          <p:spPr bwMode="auto">
            <a:xfrm>
              <a:off x="611560" y="4149080"/>
              <a:ext cx="154241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2400" b="1">
                  <a:latin typeface="Calibri" pitchFamily="34" charset="0"/>
                </a:rPr>
                <a:t>Somebody</a:t>
              </a:r>
              <a:endParaRPr lang="pt-PT" sz="2400"/>
            </a:p>
          </p:txBody>
        </p:sp>
      </p:grpSp>
      <p:grpSp>
        <p:nvGrpSpPr>
          <p:cNvPr id="11" name="Grupo 33"/>
          <p:cNvGrpSpPr>
            <a:grpSpLocks/>
          </p:cNvGrpSpPr>
          <p:nvPr/>
        </p:nvGrpSpPr>
        <p:grpSpPr bwMode="auto">
          <a:xfrm>
            <a:off x="2268538" y="5300663"/>
            <a:ext cx="2160587" cy="782637"/>
            <a:chOff x="2339752" y="4005064"/>
            <a:chExt cx="2160240" cy="782637"/>
          </a:xfrm>
        </p:grpSpPr>
        <p:grpSp>
          <p:nvGrpSpPr>
            <p:cNvPr id="8226" name="Group 33"/>
            <p:cNvGrpSpPr>
              <a:grpSpLocks/>
            </p:cNvGrpSpPr>
            <p:nvPr/>
          </p:nvGrpSpPr>
          <p:grpSpPr bwMode="auto">
            <a:xfrm>
              <a:off x="2339752" y="4005064"/>
              <a:ext cx="2160240" cy="782637"/>
              <a:chOff x="302355" y="5329269"/>
              <a:chExt cx="1551601" cy="782421"/>
            </a:xfrm>
          </p:grpSpPr>
          <p:sp>
            <p:nvSpPr>
              <p:cNvPr id="22" name="Paralelogramo 10"/>
              <p:cNvSpPr/>
              <p:nvPr/>
            </p:nvSpPr>
            <p:spPr bwMode="auto">
              <a:xfrm rot="20634556">
                <a:off x="302355" y="5329269"/>
                <a:ext cx="1519680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3" name="Paralelogramo 10"/>
              <p:cNvSpPr/>
              <p:nvPr/>
            </p:nvSpPr>
            <p:spPr bwMode="auto">
              <a:xfrm rot="21012960">
                <a:off x="334276" y="5337204"/>
                <a:ext cx="1519680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8227" name="Rectângulo 30"/>
            <p:cNvSpPr>
              <a:spLocks noChangeArrowheads="1"/>
            </p:cNvSpPr>
            <p:nvPr/>
          </p:nvSpPr>
          <p:spPr bwMode="auto">
            <a:xfrm>
              <a:off x="2555776" y="4221088"/>
              <a:ext cx="16360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2400" b="1">
                  <a:latin typeface="Calibri" pitchFamily="34" charset="0"/>
                </a:rPr>
                <a:t>has written</a:t>
              </a:r>
            </a:p>
          </p:txBody>
        </p:sp>
      </p:grpSp>
      <p:grpSp>
        <p:nvGrpSpPr>
          <p:cNvPr id="13" name="Grupo 35"/>
          <p:cNvGrpSpPr>
            <a:grpSpLocks/>
          </p:cNvGrpSpPr>
          <p:nvPr/>
        </p:nvGrpSpPr>
        <p:grpSpPr bwMode="auto">
          <a:xfrm>
            <a:off x="4500563" y="5300663"/>
            <a:ext cx="1655762" cy="782637"/>
            <a:chOff x="4499992" y="4005064"/>
            <a:chExt cx="1656184" cy="782637"/>
          </a:xfrm>
        </p:grpSpPr>
        <p:grpSp>
          <p:nvGrpSpPr>
            <p:cNvPr id="8222" name="Group 33"/>
            <p:cNvGrpSpPr>
              <a:grpSpLocks/>
            </p:cNvGrpSpPr>
            <p:nvPr/>
          </p:nvGrpSpPr>
          <p:grpSpPr bwMode="auto">
            <a:xfrm>
              <a:off x="4499992" y="4005064"/>
              <a:ext cx="1656184" cy="782637"/>
              <a:chOff x="302355" y="5329269"/>
              <a:chExt cx="1551601" cy="782421"/>
            </a:xfrm>
          </p:grpSpPr>
          <p:sp>
            <p:nvSpPr>
              <p:cNvPr id="25" name="Paralelogramo 10"/>
              <p:cNvSpPr/>
              <p:nvPr/>
            </p:nvSpPr>
            <p:spPr bwMode="auto">
              <a:xfrm rot="20634556">
                <a:off x="302355" y="5329269"/>
                <a:ext cx="1520361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6" name="Paralelogramo 10"/>
              <p:cNvSpPr/>
              <p:nvPr/>
            </p:nvSpPr>
            <p:spPr bwMode="auto">
              <a:xfrm rot="21012960">
                <a:off x="333595" y="5337204"/>
                <a:ext cx="1520361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8223" name="Rectângulo 31"/>
            <p:cNvSpPr>
              <a:spLocks noChangeArrowheads="1"/>
            </p:cNvSpPr>
            <p:nvPr/>
          </p:nvSpPr>
          <p:spPr bwMode="auto">
            <a:xfrm>
              <a:off x="4644008" y="4149080"/>
              <a:ext cx="140282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the  walls</a:t>
              </a:r>
            </a:p>
          </p:txBody>
        </p:sp>
      </p:grpSp>
      <p:grpSp>
        <p:nvGrpSpPr>
          <p:cNvPr id="17" name="Grupo 36"/>
          <p:cNvGrpSpPr>
            <a:grpSpLocks/>
          </p:cNvGrpSpPr>
          <p:nvPr/>
        </p:nvGrpSpPr>
        <p:grpSpPr bwMode="auto">
          <a:xfrm>
            <a:off x="6156325" y="5300663"/>
            <a:ext cx="2303463" cy="782637"/>
            <a:chOff x="6156176" y="4005064"/>
            <a:chExt cx="2304256" cy="782637"/>
          </a:xfrm>
        </p:grpSpPr>
        <p:grpSp>
          <p:nvGrpSpPr>
            <p:cNvPr id="8218" name="Group 33"/>
            <p:cNvGrpSpPr>
              <a:grpSpLocks/>
            </p:cNvGrpSpPr>
            <p:nvPr/>
          </p:nvGrpSpPr>
          <p:grpSpPr bwMode="auto">
            <a:xfrm>
              <a:off x="6156176" y="4005064"/>
              <a:ext cx="2200647" cy="782637"/>
              <a:chOff x="302355" y="5329269"/>
              <a:chExt cx="1551601" cy="782421"/>
            </a:xfrm>
          </p:grpSpPr>
          <p:sp>
            <p:nvSpPr>
              <p:cNvPr id="28" name="Paralelogramo 10"/>
              <p:cNvSpPr/>
              <p:nvPr/>
            </p:nvSpPr>
            <p:spPr bwMode="auto">
              <a:xfrm rot="20634556">
                <a:off x="302355" y="5329269"/>
                <a:ext cx="1520522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9" name="Paralelogramo 10"/>
              <p:cNvSpPr/>
              <p:nvPr/>
            </p:nvSpPr>
            <p:spPr bwMode="auto">
              <a:xfrm rot="21012960">
                <a:off x="333706" y="5337204"/>
                <a:ext cx="1520522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8219" name="Rectângulo 32"/>
            <p:cNvSpPr>
              <a:spLocks noChangeArrowheads="1"/>
            </p:cNvSpPr>
            <p:nvPr/>
          </p:nvSpPr>
          <p:spPr bwMode="auto">
            <a:xfrm>
              <a:off x="6300192" y="4221088"/>
              <a:ext cx="216024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" sz="2400" b="1">
                  <a:latin typeface="Calibri" pitchFamily="34" charset="0"/>
                </a:rPr>
                <a:t>with a marker.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51720" y="3395496"/>
            <a:ext cx="2220022" cy="1674813"/>
            <a:chOff x="2051720" y="3395496"/>
            <a:chExt cx="2220022" cy="1674813"/>
          </a:xfrm>
        </p:grpSpPr>
        <p:grpSp>
          <p:nvGrpSpPr>
            <p:cNvPr id="8214" name="Group 45"/>
            <p:cNvGrpSpPr>
              <a:grpSpLocks/>
            </p:cNvGrpSpPr>
            <p:nvPr/>
          </p:nvGrpSpPr>
          <p:grpSpPr bwMode="auto">
            <a:xfrm rot="21182775">
              <a:off x="2153360" y="3395496"/>
              <a:ext cx="2118382" cy="1674813"/>
              <a:chOff x="3845283" y="2634511"/>
              <a:chExt cx="2207504" cy="1947427"/>
            </a:xfrm>
          </p:grpSpPr>
          <p:sp>
            <p:nvSpPr>
              <p:cNvPr id="49" name="Chevron 1"/>
              <p:cNvSpPr/>
              <p:nvPr/>
            </p:nvSpPr>
            <p:spPr>
              <a:xfrm rot="5400000">
                <a:off x="3971109" y="2492138"/>
                <a:ext cx="1936350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Chevron 1"/>
              <p:cNvSpPr/>
              <p:nvPr/>
            </p:nvSpPr>
            <p:spPr>
              <a:xfrm rot="5104867">
                <a:off x="3980859" y="2504473"/>
                <a:ext cx="1936350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215" name="TextBox 59"/>
            <p:cNvSpPr txBox="1">
              <a:spLocks noChangeArrowheads="1"/>
            </p:cNvSpPr>
            <p:nvPr/>
          </p:nvSpPr>
          <p:spPr bwMode="auto">
            <a:xfrm>
              <a:off x="2051720" y="3709481"/>
              <a:ext cx="2110057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s-ES" sz="2000" dirty="0" err="1">
                  <a:solidFill>
                    <a:srgbClr val="000000"/>
                  </a:solidFill>
                  <a:latin typeface="Calibri" pitchFamily="34" charset="0"/>
                </a:rPr>
                <a:t>verb</a:t>
              </a:r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to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be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</a:p>
            <a:p>
              <a:pPr algn="ctr"/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in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present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perfect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sz="2000" b="1" dirty="0" smtClean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sz="2000" dirty="0" smtClean="0">
                  <a:solidFill>
                    <a:srgbClr val="000000"/>
                  </a:solidFill>
                  <a:latin typeface="Calibri" pitchFamily="34" charset="0"/>
                </a:rPr>
                <a:t>and</a:t>
              </a:r>
              <a:r>
                <a:rPr lang="es-ES" sz="2000" b="1" dirty="0" smtClean="0">
                  <a:solidFill>
                    <a:srgbClr val="000000"/>
                  </a:solidFill>
                  <a:latin typeface="Calibri" pitchFamily="34" charset="0"/>
                </a:rPr>
                <a:t> plural</a:t>
              </a:r>
              <a:endParaRPr lang="es-ES" sz="2000" b="1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27" name="Group 4"/>
          <p:cNvGrpSpPr>
            <a:grpSpLocks/>
          </p:cNvGrpSpPr>
          <p:nvPr/>
        </p:nvGrpSpPr>
        <p:grpSpPr bwMode="auto">
          <a:xfrm>
            <a:off x="4420592" y="3240088"/>
            <a:ext cx="1879600" cy="1674812"/>
            <a:chOff x="6602694" y="3165649"/>
            <a:chExt cx="1878650" cy="1674481"/>
          </a:xfrm>
        </p:grpSpPr>
        <p:grpSp>
          <p:nvGrpSpPr>
            <p:cNvPr id="8210" name="Group 50"/>
            <p:cNvGrpSpPr>
              <a:grpSpLocks/>
            </p:cNvGrpSpPr>
            <p:nvPr/>
          </p:nvGrpSpPr>
          <p:grpSpPr bwMode="auto">
            <a:xfrm rot="-417225">
              <a:off x="6602694" y="3165649"/>
              <a:ext cx="1878650" cy="1674481"/>
              <a:chOff x="3845283" y="2634511"/>
              <a:chExt cx="2207504" cy="1947427"/>
            </a:xfrm>
          </p:grpSpPr>
          <p:sp>
            <p:nvSpPr>
              <p:cNvPr id="54" name="Chevron 1"/>
              <p:cNvSpPr/>
              <p:nvPr/>
            </p:nvSpPr>
            <p:spPr>
              <a:xfrm rot="5400000">
                <a:off x="3971109" y="2492138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Chevron 1"/>
              <p:cNvSpPr/>
              <p:nvPr/>
            </p:nvSpPr>
            <p:spPr>
              <a:xfrm rot="5104867">
                <a:off x="3980859" y="2504472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211" name="TextBox 59"/>
            <p:cNvSpPr txBox="1">
              <a:spLocks noChangeArrowheads="1"/>
            </p:cNvSpPr>
            <p:nvPr/>
          </p:nvSpPr>
          <p:spPr bwMode="auto">
            <a:xfrm>
              <a:off x="6632230" y="3622728"/>
              <a:ext cx="1754856" cy="769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past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participle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of </a:t>
              </a:r>
              <a:r>
                <a:rPr lang="es-ES" sz="2400" b="1" i="1" dirty="0" err="1">
                  <a:solidFill>
                    <a:srgbClr val="00B0F0"/>
                  </a:solidFill>
                  <a:latin typeface="Calibri" pitchFamily="34" charset="0"/>
                </a:rPr>
                <a:t>write</a:t>
              </a:r>
              <a:endParaRPr lang="es-ES" sz="2400" b="1" i="1" dirty="0">
                <a:solidFill>
                  <a:srgbClr val="00B0F0"/>
                </a:solidFill>
                <a:latin typeface="Calibri" pitchFamily="34" charset="0"/>
              </a:endParaRPr>
            </a:p>
          </p:txBody>
        </p:sp>
      </p:grpSp>
      <p:grpSp>
        <p:nvGrpSpPr>
          <p:cNvPr id="31" name="Group 3"/>
          <p:cNvGrpSpPr>
            <a:grpSpLocks/>
          </p:cNvGrpSpPr>
          <p:nvPr/>
        </p:nvGrpSpPr>
        <p:grpSpPr bwMode="auto">
          <a:xfrm>
            <a:off x="2340097" y="3433378"/>
            <a:ext cx="1887902" cy="1675879"/>
            <a:chOff x="3741092" y="3218759"/>
            <a:chExt cx="1886947" cy="1675548"/>
          </a:xfrm>
        </p:grpSpPr>
        <p:grpSp>
          <p:nvGrpSpPr>
            <p:cNvPr id="8206" name="Group 40"/>
            <p:cNvGrpSpPr>
              <a:grpSpLocks/>
            </p:cNvGrpSpPr>
            <p:nvPr/>
          </p:nvGrpSpPr>
          <p:grpSpPr bwMode="auto">
            <a:xfrm rot="-417225">
              <a:off x="3741092" y="3218759"/>
              <a:ext cx="1886947" cy="1675548"/>
              <a:chOff x="3835537" y="2627773"/>
              <a:chExt cx="2217253" cy="1948668"/>
            </a:xfrm>
          </p:grpSpPr>
          <p:sp>
            <p:nvSpPr>
              <p:cNvPr id="44" name="Chevron 1"/>
              <p:cNvSpPr/>
              <p:nvPr/>
            </p:nvSpPr>
            <p:spPr>
              <a:xfrm rot="5400000">
                <a:off x="3971112" y="2492198"/>
                <a:ext cx="1936354" cy="2207503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Chevron 1"/>
              <p:cNvSpPr/>
              <p:nvPr/>
            </p:nvSpPr>
            <p:spPr>
              <a:xfrm rot="5104867">
                <a:off x="3980861" y="2504513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207" name="TextBox 59"/>
            <p:cNvSpPr txBox="1">
              <a:spLocks noChangeArrowheads="1"/>
            </p:cNvSpPr>
            <p:nvPr/>
          </p:nvSpPr>
          <p:spPr bwMode="auto">
            <a:xfrm>
              <a:off x="3811312" y="3575405"/>
              <a:ext cx="1756010" cy="1077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 i="1" dirty="0" err="1">
                  <a:solidFill>
                    <a:srgbClr val="00B0F0"/>
                  </a:solidFill>
                  <a:latin typeface="Calibri" pitchFamily="34" charset="0"/>
                </a:rPr>
                <a:t>write</a:t>
              </a:r>
              <a:endParaRPr lang="es-ES" sz="2400" b="1" i="1" dirty="0">
                <a:solidFill>
                  <a:srgbClr val="00B0F0"/>
                </a:solidFill>
                <a:latin typeface="Calibri" pitchFamily="34" charset="0"/>
              </a:endParaRPr>
            </a:p>
            <a:p>
              <a:pPr algn="ctr"/>
              <a:r>
                <a:rPr lang="es-ES" sz="2000" dirty="0" err="1">
                  <a:solidFill>
                    <a:srgbClr val="000000"/>
                  </a:solidFill>
                  <a:latin typeface="Calibri" pitchFamily="34" charset="0"/>
                </a:rPr>
                <a:t>is</a:t>
              </a:r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 in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present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sz="2000" b="1" dirty="0" err="1" smtClean="0">
                  <a:solidFill>
                    <a:srgbClr val="000000"/>
                  </a:solidFill>
                  <a:latin typeface="Calibri" pitchFamily="34" charset="0"/>
                </a:rPr>
                <a:t>perfect</a:t>
              </a:r>
              <a:endParaRPr lang="es-ES" sz="2000" b="1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sp>
        <p:nvSpPr>
          <p:cNvPr id="62" name="99 Rectángulo redondeado"/>
          <p:cNvSpPr/>
          <p:nvPr/>
        </p:nvSpPr>
        <p:spPr>
          <a:xfrm>
            <a:off x="3759447" y="4239939"/>
            <a:ext cx="1189476" cy="535125"/>
          </a:xfrm>
          <a:prstGeom prst="round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6600" dirty="0">
                <a:solidFill>
                  <a:srgbClr val="061BBA"/>
                </a:solidFill>
                <a:latin typeface="Calibri" pitchFamily="34" charset="0"/>
                <a:cs typeface="Calibri" pitchFamily="34" charset="0"/>
              </a:rPr>
              <a:t>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7"/>
          <p:cNvGrpSpPr>
            <a:grpSpLocks/>
          </p:cNvGrpSpPr>
          <p:nvPr/>
        </p:nvGrpSpPr>
        <p:grpSpPr bwMode="auto">
          <a:xfrm>
            <a:off x="4419600" y="5334000"/>
            <a:ext cx="1376363" cy="781050"/>
            <a:chOff x="2695356" y="4432238"/>
            <a:chExt cx="1810189" cy="782637"/>
          </a:xfrm>
        </p:grpSpPr>
        <p:grpSp>
          <p:nvGrpSpPr>
            <p:cNvPr id="4" name="Group 34"/>
            <p:cNvGrpSpPr>
              <a:grpSpLocks/>
            </p:cNvGrpSpPr>
            <p:nvPr/>
          </p:nvGrpSpPr>
          <p:grpSpPr bwMode="auto">
            <a:xfrm>
              <a:off x="2695356" y="4432238"/>
              <a:ext cx="1810189" cy="78263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61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62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9266" name="TextBox 59"/>
            <p:cNvSpPr txBox="1">
              <a:spLocks noChangeArrowheads="1"/>
            </p:cNvSpPr>
            <p:nvPr/>
          </p:nvSpPr>
          <p:spPr bwMode="auto">
            <a:xfrm>
              <a:off x="2897889" y="4596692"/>
              <a:ext cx="1574195" cy="46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posted</a:t>
              </a:r>
            </a:p>
          </p:txBody>
        </p:sp>
      </p:grpSp>
      <p:grpSp>
        <p:nvGrpSpPr>
          <p:cNvPr id="5" name="Group 50"/>
          <p:cNvGrpSpPr>
            <a:grpSpLocks/>
          </p:cNvGrpSpPr>
          <p:nvPr/>
        </p:nvGrpSpPr>
        <p:grpSpPr bwMode="auto">
          <a:xfrm>
            <a:off x="2611438" y="5313363"/>
            <a:ext cx="1528762" cy="995362"/>
            <a:chOff x="2695356" y="4432238"/>
            <a:chExt cx="1810189" cy="995525"/>
          </a:xfrm>
        </p:grpSpPr>
        <p:grpSp>
          <p:nvGrpSpPr>
            <p:cNvPr id="6" name="Group 34"/>
            <p:cNvGrpSpPr>
              <a:grpSpLocks/>
            </p:cNvGrpSpPr>
            <p:nvPr/>
          </p:nvGrpSpPr>
          <p:grpSpPr bwMode="auto">
            <a:xfrm>
              <a:off x="2695356" y="4432238"/>
              <a:ext cx="1810189" cy="78263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56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57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9264" name="TextBox 54"/>
            <p:cNvSpPr txBox="1">
              <a:spLocks noChangeArrowheads="1"/>
            </p:cNvSpPr>
            <p:nvPr/>
          </p:nvSpPr>
          <p:spPr bwMode="auto">
            <a:xfrm>
              <a:off x="2897890" y="4596692"/>
              <a:ext cx="1574195" cy="8310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must be</a:t>
              </a:r>
            </a:p>
          </p:txBody>
        </p:sp>
      </p:grpSp>
      <p:grpSp>
        <p:nvGrpSpPr>
          <p:cNvPr id="7" name="Group 41"/>
          <p:cNvGrpSpPr>
            <a:grpSpLocks/>
          </p:cNvGrpSpPr>
          <p:nvPr/>
        </p:nvGrpSpPr>
        <p:grpSpPr bwMode="auto">
          <a:xfrm>
            <a:off x="693738" y="5284788"/>
            <a:ext cx="1846262" cy="782637"/>
            <a:chOff x="2695356" y="4432238"/>
            <a:chExt cx="1810189" cy="782637"/>
          </a:xfrm>
        </p:grpSpPr>
        <p:grpSp>
          <p:nvGrpSpPr>
            <p:cNvPr id="8" name="Group 34"/>
            <p:cNvGrpSpPr>
              <a:grpSpLocks/>
            </p:cNvGrpSpPr>
            <p:nvPr/>
          </p:nvGrpSpPr>
          <p:grpSpPr bwMode="auto">
            <a:xfrm>
              <a:off x="2695356" y="4432238"/>
              <a:ext cx="1810189" cy="78263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47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50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9262" name="TextBox 45"/>
            <p:cNvSpPr txBox="1">
              <a:spLocks noChangeArrowheads="1"/>
            </p:cNvSpPr>
            <p:nvPr/>
          </p:nvSpPr>
          <p:spPr bwMode="auto">
            <a:xfrm>
              <a:off x="2897886" y="4596692"/>
              <a:ext cx="1550673" cy="46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This letter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36563" y="558801"/>
            <a:ext cx="7918450" cy="1502047"/>
            <a:chOff x="436563" y="558801"/>
            <a:chExt cx="7918450" cy="1502047"/>
          </a:xfrm>
        </p:grpSpPr>
        <p:grpSp>
          <p:nvGrpSpPr>
            <p:cNvPr id="9257" name="Group 65"/>
            <p:cNvGrpSpPr>
              <a:grpSpLocks/>
            </p:cNvGrpSpPr>
            <p:nvPr/>
          </p:nvGrpSpPr>
          <p:grpSpPr bwMode="auto">
            <a:xfrm>
              <a:off x="436563" y="558801"/>
              <a:ext cx="7918450" cy="1502047"/>
              <a:chOff x="-15023" y="4228178"/>
              <a:chExt cx="4118236" cy="1781503"/>
            </a:xfrm>
          </p:grpSpPr>
          <p:sp>
            <p:nvSpPr>
              <p:cNvPr id="20" name="Paralelogramo 22"/>
              <p:cNvSpPr/>
              <p:nvPr/>
            </p:nvSpPr>
            <p:spPr bwMode="auto">
              <a:xfrm rot="21181335">
                <a:off x="-15023" y="4228178"/>
                <a:ext cx="3965494" cy="1629007"/>
              </a:xfrm>
              <a:prstGeom prst="parallelogram">
                <a:avLst/>
              </a:prstGeom>
              <a:solidFill>
                <a:schemeClr val="bg1">
                  <a:lumMod val="60000"/>
                  <a:lumOff val="40000"/>
                  <a:alpha val="1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1" name="Paralelogramo 22"/>
              <p:cNvSpPr/>
              <p:nvPr/>
            </p:nvSpPr>
            <p:spPr bwMode="auto">
              <a:xfrm rot="21428722">
                <a:off x="137718" y="4380609"/>
                <a:ext cx="3965495" cy="1629007"/>
              </a:xfrm>
              <a:prstGeom prst="parallelogram">
                <a:avLst/>
              </a:prstGeom>
              <a:solidFill>
                <a:schemeClr val="bg1">
                  <a:lumMod val="50000"/>
                  <a:alpha val="1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2" name="TextBox 18"/>
            <p:cNvSpPr txBox="1">
              <a:spLocks noChangeArrowheads="1"/>
            </p:cNvSpPr>
            <p:nvPr/>
          </p:nvSpPr>
          <p:spPr bwMode="auto">
            <a:xfrm>
              <a:off x="1249845" y="814913"/>
              <a:ext cx="6911975" cy="992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ES" sz="2400" b="1" dirty="0">
                  <a:solidFill>
                    <a:srgbClr val="555555"/>
                  </a:solidFill>
                  <a:latin typeface="Calibri" pitchFamily="34" charset="0"/>
                </a:rPr>
                <a:t>Modal </a:t>
              </a:r>
              <a:r>
                <a:rPr lang="es-ES" sz="2400" b="1" dirty="0" err="1">
                  <a:solidFill>
                    <a:srgbClr val="555555"/>
                  </a:solidFill>
                  <a:latin typeface="Calibri" pitchFamily="34" charset="0"/>
                </a:rPr>
                <a:t>verbs</a:t>
              </a:r>
              <a:r>
                <a:rPr lang="es-ES" sz="2400" b="1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are </a:t>
              </a:r>
              <a:r>
                <a:rPr lang="es-ES" sz="2000" dirty="0" err="1">
                  <a:solidFill>
                    <a:srgbClr val="555555"/>
                  </a:solidFill>
                  <a:latin typeface="Calibri" pitchFamily="34" charset="0"/>
                </a:rPr>
                <a:t>followed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</a:p>
            <a:p>
              <a:pPr algn="ctr">
                <a:defRPr/>
              </a:pPr>
              <a:r>
                <a:rPr lang="es-ES" sz="2000" dirty="0" err="1">
                  <a:solidFill>
                    <a:srgbClr val="555555"/>
                  </a:solidFill>
                  <a:latin typeface="Calibri" pitchFamily="34" charset="0"/>
                </a:rPr>
                <a:t>by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000" dirty="0" err="1">
                  <a:solidFill>
                    <a:srgbClr val="555555"/>
                  </a:solidFill>
                  <a:latin typeface="Calibri" pitchFamily="34" charset="0"/>
                </a:rPr>
                <a:t>the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400" b="1" dirty="0" err="1">
                  <a:solidFill>
                    <a:srgbClr val="555555"/>
                  </a:solidFill>
                  <a:latin typeface="Calibri" pitchFamily="34" charset="0"/>
                </a:rPr>
                <a:t>infinitive</a:t>
              </a:r>
              <a:r>
                <a:rPr lang="es-ES" sz="24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of  </a:t>
              </a:r>
              <a:r>
                <a:rPr lang="es-ES" sz="2000" dirty="0" err="1">
                  <a:solidFill>
                    <a:srgbClr val="555555"/>
                  </a:solidFill>
                  <a:latin typeface="Calibri" pitchFamily="34" charset="0"/>
                </a:rPr>
                <a:t>the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000" dirty="0" err="1">
                  <a:solidFill>
                    <a:srgbClr val="555555"/>
                  </a:solidFill>
                  <a:latin typeface="Calibri" pitchFamily="34" charset="0"/>
                </a:rPr>
                <a:t>verb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400" b="1" dirty="0" err="1">
                  <a:solidFill>
                    <a:srgbClr val="555555"/>
                  </a:solidFill>
                  <a:latin typeface="Calibri" pitchFamily="34" charset="0"/>
                </a:rPr>
                <a:t>To</a:t>
              </a:r>
              <a:r>
                <a:rPr lang="es-ES" sz="2400" b="1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400" b="1" dirty="0" smtClean="0">
                  <a:solidFill>
                    <a:srgbClr val="555555"/>
                  </a:solidFill>
                  <a:latin typeface="Calibri" pitchFamily="34" charset="0"/>
                </a:rPr>
                <a:t>Be.</a:t>
              </a:r>
              <a:endParaRPr lang="es-ES" sz="2400" b="1" dirty="0" smtClean="0">
                <a:solidFill>
                  <a:srgbClr val="FF0000"/>
                </a:solidFill>
                <a:latin typeface="Calibri" pitchFamily="34" charset="0"/>
              </a:endParaRPr>
            </a:p>
            <a:p>
              <a:pPr algn="ctr">
                <a:defRPr/>
              </a:pPr>
              <a:endParaRPr lang="es-ES" dirty="0">
                <a:latin typeface="Calibri" pitchFamily="34" charset="0"/>
              </a:endParaRPr>
            </a:p>
          </p:txBody>
        </p:sp>
      </p:grpSp>
      <p:grpSp>
        <p:nvGrpSpPr>
          <p:cNvPr id="11" name="Grupo 35"/>
          <p:cNvGrpSpPr>
            <a:grpSpLocks/>
          </p:cNvGrpSpPr>
          <p:nvPr/>
        </p:nvGrpSpPr>
        <p:grpSpPr bwMode="auto">
          <a:xfrm>
            <a:off x="711200" y="5300663"/>
            <a:ext cx="1150938" cy="782637"/>
            <a:chOff x="467545" y="4005064"/>
            <a:chExt cx="1152128" cy="782637"/>
          </a:xfrm>
        </p:grpSpPr>
        <p:grpSp>
          <p:nvGrpSpPr>
            <p:cNvPr id="9253" name="Group 33"/>
            <p:cNvGrpSpPr>
              <a:grpSpLocks/>
            </p:cNvGrpSpPr>
            <p:nvPr/>
          </p:nvGrpSpPr>
          <p:grpSpPr bwMode="auto">
            <a:xfrm>
              <a:off x="467545" y="4005064"/>
              <a:ext cx="1152128" cy="782637"/>
              <a:chOff x="302355" y="5329269"/>
              <a:chExt cx="1551601" cy="782421"/>
            </a:xfrm>
          </p:grpSpPr>
          <p:sp>
            <p:nvSpPr>
              <p:cNvPr id="16" name="Paralelogramo 10"/>
              <p:cNvSpPr/>
              <p:nvPr/>
            </p:nvSpPr>
            <p:spPr bwMode="auto">
              <a:xfrm rot="20634556">
                <a:off x="302355" y="5329269"/>
                <a:ext cx="1519498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17" name="Paralelogramo 10"/>
              <p:cNvSpPr/>
              <p:nvPr/>
            </p:nvSpPr>
            <p:spPr bwMode="auto">
              <a:xfrm rot="21012960">
                <a:off x="334458" y="5337204"/>
                <a:ext cx="1519498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9254" name="Rectângulo 28"/>
            <p:cNvSpPr>
              <a:spLocks noChangeArrowheads="1"/>
            </p:cNvSpPr>
            <p:nvPr/>
          </p:nvSpPr>
          <p:spPr bwMode="auto">
            <a:xfrm>
              <a:off x="683568" y="4149080"/>
              <a:ext cx="65037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You</a:t>
              </a:r>
            </a:p>
          </p:txBody>
        </p:sp>
      </p:grpSp>
      <p:grpSp>
        <p:nvGrpSpPr>
          <p:cNvPr id="13" name="Grupo 34"/>
          <p:cNvGrpSpPr>
            <a:grpSpLocks/>
          </p:cNvGrpSpPr>
          <p:nvPr/>
        </p:nvGrpSpPr>
        <p:grpSpPr bwMode="auto">
          <a:xfrm>
            <a:off x="2339975" y="5300663"/>
            <a:ext cx="1871663" cy="782637"/>
            <a:chOff x="2123729" y="4005064"/>
            <a:chExt cx="1872208" cy="782637"/>
          </a:xfrm>
        </p:grpSpPr>
        <p:grpSp>
          <p:nvGrpSpPr>
            <p:cNvPr id="9249" name="Group 33"/>
            <p:cNvGrpSpPr>
              <a:grpSpLocks/>
            </p:cNvGrpSpPr>
            <p:nvPr/>
          </p:nvGrpSpPr>
          <p:grpSpPr bwMode="auto">
            <a:xfrm>
              <a:off x="2123729" y="4005064"/>
              <a:ext cx="1872208" cy="782637"/>
              <a:chOff x="302355" y="5329269"/>
              <a:chExt cx="1551601" cy="782421"/>
            </a:xfrm>
          </p:grpSpPr>
          <p:sp>
            <p:nvSpPr>
              <p:cNvPr id="19" name="Paralelogramo 10"/>
              <p:cNvSpPr/>
              <p:nvPr/>
            </p:nvSpPr>
            <p:spPr bwMode="auto">
              <a:xfrm rot="20634556">
                <a:off x="302355" y="5329269"/>
                <a:ext cx="1520016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2" name="Paralelogramo 10"/>
              <p:cNvSpPr/>
              <p:nvPr/>
            </p:nvSpPr>
            <p:spPr bwMode="auto">
              <a:xfrm rot="21012960">
                <a:off x="333940" y="5337204"/>
                <a:ext cx="1520016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9250" name="Rectângulo 29"/>
            <p:cNvSpPr>
              <a:spLocks noChangeArrowheads="1"/>
            </p:cNvSpPr>
            <p:nvPr/>
          </p:nvSpPr>
          <p:spPr bwMode="auto">
            <a:xfrm>
              <a:off x="2195736" y="4149080"/>
              <a:ext cx="167259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must post</a:t>
              </a:r>
            </a:p>
          </p:txBody>
        </p:sp>
      </p:grpSp>
      <p:grpSp>
        <p:nvGrpSpPr>
          <p:cNvPr id="15" name="Grupo 33"/>
          <p:cNvGrpSpPr>
            <a:grpSpLocks/>
          </p:cNvGrpSpPr>
          <p:nvPr/>
        </p:nvGrpSpPr>
        <p:grpSpPr bwMode="auto">
          <a:xfrm>
            <a:off x="4284663" y="5300663"/>
            <a:ext cx="1768475" cy="782637"/>
            <a:chOff x="4283968" y="4005064"/>
            <a:chExt cx="1768599" cy="782637"/>
          </a:xfrm>
        </p:grpSpPr>
        <p:grpSp>
          <p:nvGrpSpPr>
            <p:cNvPr id="9245" name="Group 33"/>
            <p:cNvGrpSpPr>
              <a:grpSpLocks/>
            </p:cNvGrpSpPr>
            <p:nvPr/>
          </p:nvGrpSpPr>
          <p:grpSpPr bwMode="auto">
            <a:xfrm>
              <a:off x="4283968" y="4005064"/>
              <a:ext cx="1768599" cy="782637"/>
              <a:chOff x="302355" y="5329269"/>
              <a:chExt cx="1551601" cy="782421"/>
            </a:xfrm>
          </p:grpSpPr>
          <p:sp>
            <p:nvSpPr>
              <p:cNvPr id="24" name="Paralelogramo 10"/>
              <p:cNvSpPr/>
              <p:nvPr/>
            </p:nvSpPr>
            <p:spPr bwMode="auto">
              <a:xfrm rot="20634556">
                <a:off x="302355" y="5329269"/>
                <a:ext cx="1519566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5" name="Paralelogramo 10"/>
              <p:cNvSpPr/>
              <p:nvPr/>
            </p:nvSpPr>
            <p:spPr bwMode="auto">
              <a:xfrm rot="21012960">
                <a:off x="334389" y="5337204"/>
                <a:ext cx="1519567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9246" name="Rectângulo 30"/>
            <p:cNvSpPr>
              <a:spLocks noChangeArrowheads="1"/>
            </p:cNvSpPr>
            <p:nvPr/>
          </p:nvSpPr>
          <p:spPr bwMode="auto">
            <a:xfrm>
              <a:off x="4427984" y="4149080"/>
              <a:ext cx="142551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this letter</a:t>
              </a:r>
            </a:p>
          </p:txBody>
        </p:sp>
      </p:grpSp>
      <p:grpSp>
        <p:nvGrpSpPr>
          <p:cNvPr id="23" name="Grupo 32"/>
          <p:cNvGrpSpPr>
            <a:grpSpLocks/>
          </p:cNvGrpSpPr>
          <p:nvPr/>
        </p:nvGrpSpPr>
        <p:grpSpPr bwMode="auto">
          <a:xfrm>
            <a:off x="6300788" y="5300663"/>
            <a:ext cx="1295400" cy="782637"/>
            <a:chOff x="7020273" y="4005064"/>
            <a:chExt cx="1296144" cy="782637"/>
          </a:xfrm>
        </p:grpSpPr>
        <p:grpSp>
          <p:nvGrpSpPr>
            <p:cNvPr id="9241" name="Group 33"/>
            <p:cNvGrpSpPr>
              <a:grpSpLocks/>
            </p:cNvGrpSpPr>
            <p:nvPr/>
          </p:nvGrpSpPr>
          <p:grpSpPr bwMode="auto">
            <a:xfrm>
              <a:off x="7020273" y="4005064"/>
              <a:ext cx="1296144" cy="782637"/>
              <a:chOff x="302355" y="5329269"/>
              <a:chExt cx="1551601" cy="782421"/>
            </a:xfrm>
          </p:grpSpPr>
          <p:sp>
            <p:nvSpPr>
              <p:cNvPr id="27" name="Paralelogramo 10"/>
              <p:cNvSpPr/>
              <p:nvPr/>
            </p:nvSpPr>
            <p:spPr bwMode="auto">
              <a:xfrm rot="20634556">
                <a:off x="302355" y="5329269"/>
                <a:ext cx="1519275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8" name="Paralelogramo 10"/>
              <p:cNvSpPr/>
              <p:nvPr/>
            </p:nvSpPr>
            <p:spPr bwMode="auto">
              <a:xfrm rot="21012960">
                <a:off x="334679" y="5337204"/>
                <a:ext cx="1519277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9242" name="Rectângulo 31"/>
            <p:cNvSpPr>
              <a:spLocks noChangeArrowheads="1"/>
            </p:cNvSpPr>
            <p:nvPr/>
          </p:nvSpPr>
          <p:spPr bwMode="auto">
            <a:xfrm>
              <a:off x="7121875" y="4149080"/>
              <a:ext cx="99667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today.</a:t>
              </a:r>
            </a:p>
          </p:txBody>
        </p:sp>
      </p:grpSp>
      <p:grpSp>
        <p:nvGrpSpPr>
          <p:cNvPr id="29" name="Group 1"/>
          <p:cNvGrpSpPr>
            <a:grpSpLocks/>
          </p:cNvGrpSpPr>
          <p:nvPr/>
        </p:nvGrpSpPr>
        <p:grpSpPr bwMode="auto">
          <a:xfrm>
            <a:off x="1968500" y="3036888"/>
            <a:ext cx="1879600" cy="1674812"/>
            <a:chOff x="1054419" y="2885804"/>
            <a:chExt cx="1878650" cy="1674481"/>
          </a:xfrm>
        </p:grpSpPr>
        <p:grpSp>
          <p:nvGrpSpPr>
            <p:cNvPr id="9237" name="Group 41"/>
            <p:cNvGrpSpPr>
              <a:grpSpLocks/>
            </p:cNvGrpSpPr>
            <p:nvPr/>
          </p:nvGrpSpPr>
          <p:grpSpPr bwMode="auto">
            <a:xfrm rot="-417225">
              <a:off x="1054419" y="2885804"/>
              <a:ext cx="1878650" cy="1674481"/>
              <a:chOff x="3845283" y="2634511"/>
              <a:chExt cx="2207504" cy="1947427"/>
            </a:xfrm>
          </p:grpSpPr>
          <p:sp>
            <p:nvSpPr>
              <p:cNvPr id="43" name="Chevron 1"/>
              <p:cNvSpPr/>
              <p:nvPr/>
            </p:nvSpPr>
            <p:spPr>
              <a:xfrm rot="5400000">
                <a:off x="3971109" y="2492138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Chevron 1"/>
              <p:cNvSpPr/>
              <p:nvPr/>
            </p:nvSpPr>
            <p:spPr>
              <a:xfrm rot="5104867">
                <a:off x="3980859" y="2504472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238" name="TextBox 59"/>
            <p:cNvSpPr txBox="1">
              <a:spLocks noChangeArrowheads="1"/>
            </p:cNvSpPr>
            <p:nvPr/>
          </p:nvSpPr>
          <p:spPr bwMode="auto">
            <a:xfrm>
              <a:off x="1115738" y="3213100"/>
              <a:ext cx="1756010" cy="1015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modal + </a:t>
              </a:r>
              <a:r>
                <a:rPr lang="es-ES" sz="2000" dirty="0" err="1">
                  <a:solidFill>
                    <a:srgbClr val="000000"/>
                  </a:solidFill>
                  <a:latin typeface="Calibri" pitchFamily="34" charset="0"/>
                </a:rPr>
                <a:t>verb</a:t>
              </a:r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to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be </a:t>
              </a:r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in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infinitive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</a:p>
          </p:txBody>
        </p:sp>
      </p:grpSp>
      <p:grpSp>
        <p:nvGrpSpPr>
          <p:cNvPr id="31" name="Group 2"/>
          <p:cNvGrpSpPr>
            <a:grpSpLocks/>
          </p:cNvGrpSpPr>
          <p:nvPr/>
        </p:nvGrpSpPr>
        <p:grpSpPr bwMode="auto">
          <a:xfrm>
            <a:off x="1919766" y="3108440"/>
            <a:ext cx="1944688" cy="1674812"/>
            <a:chOff x="3847826" y="2790425"/>
            <a:chExt cx="1944774" cy="1674481"/>
          </a:xfrm>
        </p:grpSpPr>
        <p:grpSp>
          <p:nvGrpSpPr>
            <p:cNvPr id="9233" name="Group 46"/>
            <p:cNvGrpSpPr>
              <a:grpSpLocks/>
            </p:cNvGrpSpPr>
            <p:nvPr/>
          </p:nvGrpSpPr>
          <p:grpSpPr bwMode="auto">
            <a:xfrm rot="-417225">
              <a:off x="3913950" y="2790425"/>
              <a:ext cx="1878650" cy="1674481"/>
              <a:chOff x="3845283" y="2634511"/>
              <a:chExt cx="2207504" cy="1947427"/>
            </a:xfrm>
          </p:grpSpPr>
          <p:sp>
            <p:nvSpPr>
              <p:cNvPr id="48" name="Chevron 1"/>
              <p:cNvSpPr/>
              <p:nvPr/>
            </p:nvSpPr>
            <p:spPr>
              <a:xfrm rot="5400000">
                <a:off x="3973527" y="2504864"/>
                <a:ext cx="1936352" cy="219379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Chevron 1"/>
              <p:cNvSpPr/>
              <p:nvPr/>
            </p:nvSpPr>
            <p:spPr>
              <a:xfrm rot="5104867">
                <a:off x="3981182" y="2504836"/>
                <a:ext cx="1936353" cy="2206853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234" name="TextBox 59"/>
            <p:cNvSpPr txBox="1">
              <a:spLocks noChangeArrowheads="1"/>
            </p:cNvSpPr>
            <p:nvPr/>
          </p:nvSpPr>
          <p:spPr bwMode="auto">
            <a:xfrm>
              <a:off x="3847826" y="3213100"/>
              <a:ext cx="1756009" cy="707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modal +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verb</a:t>
              </a:r>
              <a:endParaRPr lang="es-ES" sz="2000" b="1" dirty="0">
                <a:solidFill>
                  <a:srgbClr val="000000"/>
                </a:solidFill>
                <a:latin typeface="Calibri" pitchFamily="34" charset="0"/>
              </a:endParaRPr>
            </a:p>
            <a:p>
              <a:pPr algn="ctr"/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in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infinitive</a:t>
              </a:r>
              <a:endParaRPr lang="es-ES" sz="2000" b="1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9217" name="Group 3"/>
          <p:cNvGrpSpPr>
            <a:grpSpLocks/>
          </p:cNvGrpSpPr>
          <p:nvPr/>
        </p:nvGrpSpPr>
        <p:grpSpPr bwMode="auto">
          <a:xfrm>
            <a:off x="4111625" y="2925763"/>
            <a:ext cx="1879600" cy="1673225"/>
            <a:chOff x="6518592" y="2695046"/>
            <a:chExt cx="1878650" cy="1674481"/>
          </a:xfrm>
        </p:grpSpPr>
        <p:grpSp>
          <p:nvGrpSpPr>
            <p:cNvPr id="9229" name="Group 51"/>
            <p:cNvGrpSpPr>
              <a:grpSpLocks/>
            </p:cNvGrpSpPr>
            <p:nvPr/>
          </p:nvGrpSpPr>
          <p:grpSpPr bwMode="auto">
            <a:xfrm rot="-417225">
              <a:off x="6518592" y="2695046"/>
              <a:ext cx="1878650" cy="1674481"/>
              <a:chOff x="3845283" y="2634511"/>
              <a:chExt cx="2207504" cy="1947427"/>
            </a:xfrm>
          </p:grpSpPr>
          <p:sp>
            <p:nvSpPr>
              <p:cNvPr id="53" name="Chevron 1"/>
              <p:cNvSpPr/>
              <p:nvPr/>
            </p:nvSpPr>
            <p:spPr>
              <a:xfrm rot="5400000">
                <a:off x="3971114" y="2492125"/>
                <a:ext cx="1936341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Chevron 1"/>
              <p:cNvSpPr/>
              <p:nvPr/>
            </p:nvSpPr>
            <p:spPr>
              <a:xfrm rot="5104867">
                <a:off x="3980865" y="2504472"/>
                <a:ext cx="1936341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230" name="TextBox 59"/>
            <p:cNvSpPr txBox="1">
              <a:spLocks noChangeArrowheads="1"/>
            </p:cNvSpPr>
            <p:nvPr/>
          </p:nvSpPr>
          <p:spPr bwMode="auto">
            <a:xfrm>
              <a:off x="6579913" y="3213100"/>
              <a:ext cx="1756010" cy="769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000" b="1">
                  <a:solidFill>
                    <a:srgbClr val="000000"/>
                  </a:solidFill>
                  <a:latin typeface="Calibri" pitchFamily="34" charset="0"/>
                </a:rPr>
                <a:t>past participle </a:t>
              </a:r>
              <a:r>
                <a:rPr lang="es-ES" sz="2000">
                  <a:solidFill>
                    <a:srgbClr val="000000"/>
                  </a:solidFill>
                  <a:latin typeface="Calibri" pitchFamily="34" charset="0"/>
                </a:rPr>
                <a:t>of </a:t>
              </a:r>
              <a:r>
                <a:rPr lang="es-ES" sz="2400" b="1" i="1">
                  <a:solidFill>
                    <a:srgbClr val="00B0F0"/>
                  </a:solidFill>
                  <a:latin typeface="Calibri" pitchFamily="34" charset="0"/>
                </a:rPr>
                <a:t>post</a:t>
              </a:r>
            </a:p>
          </p:txBody>
        </p:sp>
      </p:grpSp>
      <p:sp>
        <p:nvSpPr>
          <p:cNvPr id="59" name="99 Rectángulo redondeado"/>
          <p:cNvSpPr/>
          <p:nvPr/>
        </p:nvSpPr>
        <p:spPr>
          <a:xfrm>
            <a:off x="3404563" y="3900446"/>
            <a:ext cx="1189476" cy="535125"/>
          </a:xfrm>
          <a:prstGeom prst="round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6600" dirty="0">
                <a:solidFill>
                  <a:srgbClr val="061BBA"/>
                </a:solidFill>
                <a:latin typeface="Calibri" pitchFamily="34" charset="0"/>
                <a:cs typeface="Calibri" pitchFamily="34" charset="0"/>
              </a:rPr>
              <a:t>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52"/>
          <p:cNvGrpSpPr>
            <a:grpSpLocks/>
          </p:cNvGrpSpPr>
          <p:nvPr/>
        </p:nvGrpSpPr>
        <p:grpSpPr bwMode="auto">
          <a:xfrm>
            <a:off x="4063898" y="5165573"/>
            <a:ext cx="1265238" cy="782637"/>
            <a:chOff x="2695356" y="4432238"/>
            <a:chExt cx="1810189" cy="782637"/>
          </a:xfrm>
        </p:grpSpPr>
        <p:grpSp>
          <p:nvGrpSpPr>
            <p:cNvPr id="3" name="Group 34"/>
            <p:cNvGrpSpPr>
              <a:grpSpLocks/>
            </p:cNvGrpSpPr>
            <p:nvPr/>
          </p:nvGrpSpPr>
          <p:grpSpPr bwMode="auto">
            <a:xfrm>
              <a:off x="2695356" y="4432238"/>
              <a:ext cx="1810189" cy="78263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56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57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0285" name="TextBox 54"/>
            <p:cNvSpPr txBox="1">
              <a:spLocks noChangeArrowheads="1"/>
            </p:cNvSpPr>
            <p:nvPr/>
          </p:nvSpPr>
          <p:spPr bwMode="auto">
            <a:xfrm>
              <a:off x="2897890" y="4596692"/>
              <a:ext cx="1574195" cy="46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stolen</a:t>
              </a:r>
            </a:p>
          </p:txBody>
        </p:sp>
      </p:grpSp>
      <p:grpSp>
        <p:nvGrpSpPr>
          <p:cNvPr id="10243" name="Group 44"/>
          <p:cNvGrpSpPr>
            <a:grpSpLocks/>
          </p:cNvGrpSpPr>
          <p:nvPr/>
        </p:nvGrpSpPr>
        <p:grpSpPr bwMode="auto">
          <a:xfrm>
            <a:off x="2304948" y="5170335"/>
            <a:ext cx="1376363" cy="782638"/>
            <a:chOff x="2695356" y="4432238"/>
            <a:chExt cx="1810189" cy="782637"/>
          </a:xfrm>
        </p:grpSpPr>
        <p:grpSp>
          <p:nvGrpSpPr>
            <p:cNvPr id="5" name="Group 34"/>
            <p:cNvGrpSpPr>
              <a:grpSpLocks/>
            </p:cNvGrpSpPr>
            <p:nvPr/>
          </p:nvGrpSpPr>
          <p:grpSpPr bwMode="auto">
            <a:xfrm>
              <a:off x="2695356" y="4432238"/>
              <a:ext cx="1810189" cy="78263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51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52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0283" name="TextBox 49"/>
            <p:cNvSpPr txBox="1">
              <a:spLocks noChangeArrowheads="1"/>
            </p:cNvSpPr>
            <p:nvPr/>
          </p:nvSpPr>
          <p:spPr bwMode="auto">
            <a:xfrm>
              <a:off x="2897889" y="4596692"/>
              <a:ext cx="1574195" cy="46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may be</a:t>
              </a:r>
            </a:p>
          </p:txBody>
        </p:sp>
      </p:grpSp>
      <p:grpSp>
        <p:nvGrpSpPr>
          <p:cNvPr id="10244" name="Group 36"/>
          <p:cNvGrpSpPr>
            <a:grpSpLocks/>
          </p:cNvGrpSpPr>
          <p:nvPr/>
        </p:nvGrpSpPr>
        <p:grpSpPr bwMode="auto">
          <a:xfrm>
            <a:off x="390423" y="5162398"/>
            <a:ext cx="2654300" cy="782637"/>
            <a:chOff x="2695356" y="4432238"/>
            <a:chExt cx="2448631" cy="782637"/>
          </a:xfrm>
        </p:grpSpPr>
        <p:grpSp>
          <p:nvGrpSpPr>
            <p:cNvPr id="7" name="Group 34"/>
            <p:cNvGrpSpPr>
              <a:grpSpLocks/>
            </p:cNvGrpSpPr>
            <p:nvPr/>
          </p:nvGrpSpPr>
          <p:grpSpPr bwMode="auto">
            <a:xfrm>
              <a:off x="2695356" y="4432238"/>
              <a:ext cx="1810189" cy="78263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42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44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0281" name="TextBox 39"/>
            <p:cNvSpPr txBox="1">
              <a:spLocks noChangeArrowheads="1"/>
            </p:cNvSpPr>
            <p:nvPr/>
          </p:nvSpPr>
          <p:spPr bwMode="auto">
            <a:xfrm>
              <a:off x="2897888" y="4596692"/>
              <a:ext cx="2246099" cy="46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Your wallet</a:t>
              </a:r>
            </a:p>
          </p:txBody>
        </p:sp>
      </p:grpSp>
      <p:grpSp>
        <p:nvGrpSpPr>
          <p:cNvPr id="10245" name="Grupo 26"/>
          <p:cNvGrpSpPr>
            <a:grpSpLocks/>
          </p:cNvGrpSpPr>
          <p:nvPr/>
        </p:nvGrpSpPr>
        <p:grpSpPr bwMode="auto">
          <a:xfrm>
            <a:off x="379311" y="5205260"/>
            <a:ext cx="1871662" cy="782638"/>
            <a:chOff x="395536" y="4077072"/>
            <a:chExt cx="1872208" cy="782637"/>
          </a:xfrm>
        </p:grpSpPr>
        <p:grpSp>
          <p:nvGrpSpPr>
            <p:cNvPr id="10276" name="Group 33"/>
            <p:cNvGrpSpPr>
              <a:grpSpLocks/>
            </p:cNvGrpSpPr>
            <p:nvPr/>
          </p:nvGrpSpPr>
          <p:grpSpPr bwMode="auto">
            <a:xfrm>
              <a:off x="395536" y="4077072"/>
              <a:ext cx="1872208" cy="782637"/>
              <a:chOff x="302355" y="5329269"/>
              <a:chExt cx="1551601" cy="782421"/>
            </a:xfrm>
          </p:grpSpPr>
          <p:sp>
            <p:nvSpPr>
              <p:cNvPr id="12" name="Paralelogramo 10"/>
              <p:cNvSpPr/>
              <p:nvPr/>
            </p:nvSpPr>
            <p:spPr bwMode="auto">
              <a:xfrm rot="20634556">
                <a:off x="302355" y="5329269"/>
                <a:ext cx="1520016" cy="774485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13" name="Paralelogramo 10"/>
              <p:cNvSpPr/>
              <p:nvPr/>
            </p:nvSpPr>
            <p:spPr bwMode="auto">
              <a:xfrm rot="21012960">
                <a:off x="333940" y="5337205"/>
                <a:ext cx="1520016" cy="774485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0277" name="Rectângulo 22"/>
            <p:cNvSpPr>
              <a:spLocks noChangeArrowheads="1"/>
            </p:cNvSpPr>
            <p:nvPr/>
          </p:nvSpPr>
          <p:spPr bwMode="auto">
            <a:xfrm>
              <a:off x="539552" y="4149080"/>
              <a:ext cx="154241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Somebody</a:t>
              </a:r>
            </a:p>
          </p:txBody>
        </p:sp>
      </p:grpSp>
      <p:grpSp>
        <p:nvGrpSpPr>
          <p:cNvPr id="10246" name="Grupo 27"/>
          <p:cNvGrpSpPr>
            <a:grpSpLocks/>
          </p:cNvGrpSpPr>
          <p:nvPr/>
        </p:nvGrpSpPr>
        <p:grpSpPr bwMode="auto">
          <a:xfrm>
            <a:off x="2216048" y="5162398"/>
            <a:ext cx="1624013" cy="782637"/>
            <a:chOff x="2267744" y="3789040"/>
            <a:chExt cx="1624583" cy="782637"/>
          </a:xfrm>
        </p:grpSpPr>
        <p:grpSp>
          <p:nvGrpSpPr>
            <p:cNvPr id="10272" name="Group 33"/>
            <p:cNvGrpSpPr>
              <a:grpSpLocks/>
            </p:cNvGrpSpPr>
            <p:nvPr/>
          </p:nvGrpSpPr>
          <p:grpSpPr bwMode="auto">
            <a:xfrm>
              <a:off x="2267744" y="3789040"/>
              <a:ext cx="1624583" cy="782637"/>
              <a:chOff x="302355" y="5329269"/>
              <a:chExt cx="1551601" cy="782421"/>
            </a:xfrm>
          </p:grpSpPr>
          <p:sp>
            <p:nvSpPr>
              <p:cNvPr id="15" name="Paralelogramo 10"/>
              <p:cNvSpPr/>
              <p:nvPr/>
            </p:nvSpPr>
            <p:spPr bwMode="auto">
              <a:xfrm rot="20634556">
                <a:off x="302355" y="5329269"/>
                <a:ext cx="1519749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16" name="Paralelogramo 10"/>
              <p:cNvSpPr/>
              <p:nvPr/>
            </p:nvSpPr>
            <p:spPr bwMode="auto">
              <a:xfrm rot="21012960">
                <a:off x="334207" y="5337204"/>
                <a:ext cx="1519749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0273" name="Rectângulo 23"/>
            <p:cNvSpPr>
              <a:spLocks noChangeArrowheads="1"/>
            </p:cNvSpPr>
            <p:nvPr/>
          </p:nvSpPr>
          <p:spPr bwMode="auto">
            <a:xfrm>
              <a:off x="2411760" y="3933056"/>
              <a:ext cx="140294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may steal</a:t>
              </a:r>
            </a:p>
          </p:txBody>
        </p:sp>
      </p:grpSp>
      <p:grpSp>
        <p:nvGrpSpPr>
          <p:cNvPr id="10247" name="Grupo 28"/>
          <p:cNvGrpSpPr>
            <a:grpSpLocks/>
          </p:cNvGrpSpPr>
          <p:nvPr/>
        </p:nvGrpSpPr>
        <p:grpSpPr bwMode="auto">
          <a:xfrm>
            <a:off x="3981348" y="5162398"/>
            <a:ext cx="1871663" cy="782637"/>
            <a:chOff x="3995936" y="4149080"/>
            <a:chExt cx="1872208" cy="782637"/>
          </a:xfrm>
        </p:grpSpPr>
        <p:grpSp>
          <p:nvGrpSpPr>
            <p:cNvPr id="10268" name="Group 33"/>
            <p:cNvGrpSpPr>
              <a:grpSpLocks/>
            </p:cNvGrpSpPr>
            <p:nvPr/>
          </p:nvGrpSpPr>
          <p:grpSpPr bwMode="auto">
            <a:xfrm>
              <a:off x="3995936" y="4149080"/>
              <a:ext cx="1872208" cy="782637"/>
              <a:chOff x="302355" y="5329269"/>
              <a:chExt cx="1551601" cy="782421"/>
            </a:xfrm>
          </p:grpSpPr>
          <p:sp>
            <p:nvSpPr>
              <p:cNvPr id="18" name="Paralelogramo 10"/>
              <p:cNvSpPr/>
              <p:nvPr/>
            </p:nvSpPr>
            <p:spPr bwMode="auto">
              <a:xfrm rot="20634556">
                <a:off x="302355" y="5329269"/>
                <a:ext cx="1520016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19" name="Paralelogramo 10"/>
              <p:cNvSpPr/>
              <p:nvPr/>
            </p:nvSpPr>
            <p:spPr bwMode="auto">
              <a:xfrm rot="21012960">
                <a:off x="333940" y="5337204"/>
                <a:ext cx="1520016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0269" name="Rectângulo 24"/>
            <p:cNvSpPr>
              <a:spLocks noChangeArrowheads="1"/>
            </p:cNvSpPr>
            <p:nvPr/>
          </p:nvSpPr>
          <p:spPr bwMode="auto">
            <a:xfrm>
              <a:off x="4115005" y="4221088"/>
              <a:ext cx="162499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your wallet</a:t>
              </a:r>
            </a:p>
          </p:txBody>
        </p:sp>
      </p:grpSp>
      <p:grpSp>
        <p:nvGrpSpPr>
          <p:cNvPr id="10248" name="Grupo 29"/>
          <p:cNvGrpSpPr>
            <a:grpSpLocks/>
          </p:cNvGrpSpPr>
          <p:nvPr/>
        </p:nvGrpSpPr>
        <p:grpSpPr bwMode="auto">
          <a:xfrm>
            <a:off x="5816498" y="5056035"/>
            <a:ext cx="3168650" cy="976313"/>
            <a:chOff x="5148064" y="4869160"/>
            <a:chExt cx="3168352" cy="973907"/>
          </a:xfrm>
        </p:grpSpPr>
        <p:grpSp>
          <p:nvGrpSpPr>
            <p:cNvPr id="10264" name="Group 33"/>
            <p:cNvGrpSpPr>
              <a:grpSpLocks/>
            </p:cNvGrpSpPr>
            <p:nvPr/>
          </p:nvGrpSpPr>
          <p:grpSpPr bwMode="auto">
            <a:xfrm>
              <a:off x="5148064" y="4869160"/>
              <a:ext cx="3168352" cy="782637"/>
              <a:chOff x="302355" y="5329269"/>
              <a:chExt cx="1551601" cy="782421"/>
            </a:xfrm>
          </p:grpSpPr>
          <p:sp>
            <p:nvSpPr>
              <p:cNvPr id="21" name="Paralelogramo 10"/>
              <p:cNvSpPr/>
              <p:nvPr/>
            </p:nvSpPr>
            <p:spPr bwMode="auto">
              <a:xfrm rot="20634556">
                <a:off x="302355" y="5329269"/>
                <a:ext cx="1519730" cy="774162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2" name="Paralelogramo 10"/>
              <p:cNvSpPr/>
              <p:nvPr/>
            </p:nvSpPr>
            <p:spPr bwMode="auto">
              <a:xfrm rot="21012960">
                <a:off x="334227" y="5337185"/>
                <a:ext cx="1519729" cy="774161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0265" name="Rectângulo 25"/>
            <p:cNvSpPr>
              <a:spLocks noChangeArrowheads="1"/>
            </p:cNvSpPr>
            <p:nvPr/>
          </p:nvSpPr>
          <p:spPr bwMode="auto">
            <a:xfrm>
              <a:off x="5254547" y="5013176"/>
              <a:ext cx="2914435" cy="829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if you are not careful.</a:t>
              </a:r>
            </a:p>
            <a:p>
              <a:pPr algn="ctr"/>
              <a:endParaRPr lang="es-ES" sz="2400" b="1">
                <a:latin typeface="Calibri" pitchFamily="34" charset="0"/>
              </a:endParaRPr>
            </a:p>
          </p:txBody>
        </p:sp>
      </p:grpSp>
      <p:grpSp>
        <p:nvGrpSpPr>
          <p:cNvPr id="10249" name="Group 1"/>
          <p:cNvGrpSpPr>
            <a:grpSpLocks/>
          </p:cNvGrpSpPr>
          <p:nvPr/>
        </p:nvGrpSpPr>
        <p:grpSpPr bwMode="auto">
          <a:xfrm>
            <a:off x="1969986" y="2992285"/>
            <a:ext cx="1878012" cy="1674813"/>
            <a:chOff x="918667" y="2744475"/>
            <a:chExt cx="1878650" cy="1674481"/>
          </a:xfrm>
        </p:grpSpPr>
        <p:grpSp>
          <p:nvGrpSpPr>
            <p:cNvPr id="10260" name="Group 36"/>
            <p:cNvGrpSpPr>
              <a:grpSpLocks/>
            </p:cNvGrpSpPr>
            <p:nvPr/>
          </p:nvGrpSpPr>
          <p:grpSpPr bwMode="auto">
            <a:xfrm rot="-417225">
              <a:off x="918667" y="2744475"/>
              <a:ext cx="1878650" cy="1674481"/>
              <a:chOff x="3845283" y="2634511"/>
              <a:chExt cx="2207504" cy="1947427"/>
            </a:xfrm>
          </p:grpSpPr>
          <p:sp>
            <p:nvSpPr>
              <p:cNvPr id="38" name="Chevron 1"/>
              <p:cNvSpPr/>
              <p:nvPr/>
            </p:nvSpPr>
            <p:spPr>
              <a:xfrm rot="5400000">
                <a:off x="3971101" y="2492138"/>
                <a:ext cx="1936350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Chevron 1"/>
              <p:cNvSpPr/>
              <p:nvPr/>
            </p:nvSpPr>
            <p:spPr>
              <a:xfrm rot="5104867">
                <a:off x="3980859" y="2504473"/>
                <a:ext cx="1936350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261" name="TextBox 59"/>
            <p:cNvSpPr txBox="1">
              <a:spLocks noChangeArrowheads="1"/>
            </p:cNvSpPr>
            <p:nvPr/>
          </p:nvSpPr>
          <p:spPr bwMode="auto">
            <a:xfrm>
              <a:off x="980565" y="3068638"/>
              <a:ext cx="1754856" cy="1015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modal + </a:t>
              </a:r>
              <a:r>
                <a:rPr lang="es-ES" sz="2000" dirty="0" err="1">
                  <a:solidFill>
                    <a:srgbClr val="000000"/>
                  </a:solidFill>
                  <a:latin typeface="Calibri" pitchFamily="34" charset="0"/>
                </a:rPr>
                <a:t>verb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to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be </a:t>
              </a:r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in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infinitive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</a:p>
          </p:txBody>
        </p:sp>
      </p:grpSp>
      <p:grpSp>
        <p:nvGrpSpPr>
          <p:cNvPr id="10250" name="Group 2"/>
          <p:cNvGrpSpPr>
            <a:grpSpLocks/>
          </p:cNvGrpSpPr>
          <p:nvPr/>
        </p:nvGrpSpPr>
        <p:grpSpPr bwMode="auto">
          <a:xfrm>
            <a:off x="1959666" y="2947430"/>
            <a:ext cx="1879600" cy="1674813"/>
            <a:chOff x="3615055" y="2673862"/>
            <a:chExt cx="1878650" cy="1674481"/>
          </a:xfrm>
        </p:grpSpPr>
        <p:grpSp>
          <p:nvGrpSpPr>
            <p:cNvPr id="10256" name="Group 41"/>
            <p:cNvGrpSpPr>
              <a:grpSpLocks/>
            </p:cNvGrpSpPr>
            <p:nvPr/>
          </p:nvGrpSpPr>
          <p:grpSpPr bwMode="auto">
            <a:xfrm rot="-417225">
              <a:off x="3615055" y="2673862"/>
              <a:ext cx="1878650" cy="1674481"/>
              <a:chOff x="3845283" y="2634511"/>
              <a:chExt cx="2207504" cy="1947427"/>
            </a:xfrm>
          </p:grpSpPr>
          <p:sp>
            <p:nvSpPr>
              <p:cNvPr id="43" name="Chevron 1"/>
              <p:cNvSpPr/>
              <p:nvPr/>
            </p:nvSpPr>
            <p:spPr>
              <a:xfrm rot="5400000">
                <a:off x="3971109" y="2492138"/>
                <a:ext cx="1936350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Chevron 1"/>
              <p:cNvSpPr/>
              <p:nvPr/>
            </p:nvSpPr>
            <p:spPr>
              <a:xfrm rot="5104867">
                <a:off x="3980859" y="2504473"/>
                <a:ext cx="1936350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257" name="TextBox 59"/>
            <p:cNvSpPr txBox="1">
              <a:spLocks noChangeArrowheads="1"/>
            </p:cNvSpPr>
            <p:nvPr/>
          </p:nvSpPr>
          <p:spPr bwMode="auto">
            <a:xfrm>
              <a:off x="3660487" y="3152248"/>
              <a:ext cx="1756009" cy="7082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000" b="1">
                  <a:solidFill>
                    <a:srgbClr val="000000"/>
                  </a:solidFill>
                  <a:latin typeface="Calibri" pitchFamily="34" charset="0"/>
                </a:rPr>
                <a:t>modal + infinitive</a:t>
              </a: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4303611" y="2966885"/>
            <a:ext cx="1898650" cy="1674813"/>
            <a:chOff x="4328530" y="1645233"/>
            <a:chExt cx="1899654" cy="1674812"/>
          </a:xfrm>
        </p:grpSpPr>
        <p:grpSp>
          <p:nvGrpSpPr>
            <p:cNvPr id="10252" name="Group 46"/>
            <p:cNvGrpSpPr>
              <a:grpSpLocks/>
            </p:cNvGrpSpPr>
            <p:nvPr/>
          </p:nvGrpSpPr>
          <p:grpSpPr bwMode="auto">
            <a:xfrm rot="1134384">
              <a:off x="4328530" y="1645233"/>
              <a:ext cx="1878013" cy="1674812"/>
              <a:chOff x="3845283" y="2634511"/>
              <a:chExt cx="2207504" cy="1947427"/>
            </a:xfrm>
          </p:grpSpPr>
          <p:sp>
            <p:nvSpPr>
              <p:cNvPr id="48" name="Chevron 1"/>
              <p:cNvSpPr/>
              <p:nvPr/>
            </p:nvSpPr>
            <p:spPr>
              <a:xfrm rot="5400000">
                <a:off x="3970390" y="2492758"/>
                <a:ext cx="1936350" cy="22068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Chevron 1"/>
              <p:cNvSpPr/>
              <p:nvPr/>
            </p:nvSpPr>
            <p:spPr>
              <a:xfrm rot="5104867">
                <a:off x="3980529" y="2504934"/>
                <a:ext cx="1936350" cy="22068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253" name="TextBox 59"/>
            <p:cNvSpPr txBox="1">
              <a:spLocks noChangeArrowheads="1"/>
            </p:cNvSpPr>
            <p:nvPr/>
          </p:nvSpPr>
          <p:spPr bwMode="auto">
            <a:xfrm>
              <a:off x="4499991" y="2110714"/>
              <a:ext cx="1728193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000" b="1">
                  <a:solidFill>
                    <a:srgbClr val="000000"/>
                  </a:solidFill>
                  <a:latin typeface="Calibri" pitchFamily="34" charset="0"/>
                </a:rPr>
                <a:t>past participle </a:t>
              </a:r>
              <a:r>
                <a:rPr lang="es-ES" sz="2000">
                  <a:solidFill>
                    <a:srgbClr val="000000"/>
                  </a:solidFill>
                  <a:latin typeface="Calibri" pitchFamily="34" charset="0"/>
                </a:rPr>
                <a:t>of </a:t>
              </a:r>
              <a:r>
                <a:rPr lang="es-ES" sz="2400" b="1" i="1">
                  <a:solidFill>
                    <a:srgbClr val="00B0F0"/>
                  </a:solidFill>
                  <a:latin typeface="Calibri" pitchFamily="34" charset="0"/>
                </a:rPr>
                <a:t>steal</a:t>
              </a:r>
            </a:p>
          </p:txBody>
        </p:sp>
      </p:grpSp>
      <p:sp>
        <p:nvSpPr>
          <p:cNvPr id="4" name="Rectangle 3"/>
          <p:cNvSpPr/>
          <p:nvPr/>
        </p:nvSpPr>
        <p:spPr>
          <a:xfrm>
            <a:off x="2484444" y="692696"/>
            <a:ext cx="46078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s-ES" sz="2400" b="1" dirty="0" err="1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Let’s</a:t>
            </a:r>
            <a:r>
              <a:rPr lang="es-ES" sz="2400" b="1" dirty="0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s-ES" sz="2400" b="1" dirty="0" err="1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see</a:t>
            </a:r>
            <a:r>
              <a:rPr lang="es-ES" sz="2400" b="1" dirty="0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s-ES" sz="2400" b="1" dirty="0" err="1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another</a:t>
            </a:r>
            <a:r>
              <a:rPr lang="es-ES" sz="2400" b="1" dirty="0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s-ES" sz="2400" b="1" dirty="0" err="1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example</a:t>
            </a:r>
            <a:r>
              <a:rPr lang="es-ES" sz="2400" b="1" dirty="0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. </a:t>
            </a:r>
            <a:endParaRPr lang="pt-PT" sz="2400" dirty="0"/>
          </a:p>
        </p:txBody>
      </p:sp>
      <p:sp>
        <p:nvSpPr>
          <p:cNvPr id="53" name="99 Rectángulo redondeado"/>
          <p:cNvSpPr/>
          <p:nvPr/>
        </p:nvSpPr>
        <p:spPr>
          <a:xfrm>
            <a:off x="3505644" y="3793863"/>
            <a:ext cx="1189476" cy="535125"/>
          </a:xfrm>
          <a:prstGeom prst="round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6600" dirty="0">
                <a:solidFill>
                  <a:srgbClr val="061BBA"/>
                </a:solidFill>
                <a:latin typeface="Calibri" pitchFamily="34" charset="0"/>
                <a:cs typeface="Calibri" pitchFamily="34" charset="0"/>
              </a:rPr>
              <a:t>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59"/>
          <p:cNvGrpSpPr>
            <a:grpSpLocks/>
          </p:cNvGrpSpPr>
          <p:nvPr/>
        </p:nvGrpSpPr>
        <p:grpSpPr bwMode="auto">
          <a:xfrm>
            <a:off x="3576638" y="5383213"/>
            <a:ext cx="1128712" cy="782637"/>
            <a:chOff x="3336770" y="4323464"/>
            <a:chExt cx="1128247" cy="782567"/>
          </a:xfrm>
        </p:grpSpPr>
        <p:grpSp>
          <p:nvGrpSpPr>
            <p:cNvPr id="3" name="Group 34"/>
            <p:cNvGrpSpPr>
              <a:grpSpLocks/>
            </p:cNvGrpSpPr>
            <p:nvPr/>
          </p:nvGrpSpPr>
          <p:grpSpPr bwMode="auto">
            <a:xfrm>
              <a:off x="3336770" y="4323464"/>
              <a:ext cx="1128247" cy="78256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63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64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1321" name="TextBox 61"/>
            <p:cNvSpPr txBox="1">
              <a:spLocks noChangeArrowheads="1"/>
            </p:cNvSpPr>
            <p:nvPr/>
          </p:nvSpPr>
          <p:spPr bwMode="auto">
            <a:xfrm>
              <a:off x="3538987" y="4487903"/>
              <a:ext cx="80566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sent</a:t>
              </a:r>
            </a:p>
          </p:txBody>
        </p:sp>
      </p:grpSp>
      <p:grpSp>
        <p:nvGrpSpPr>
          <p:cNvPr id="11267" name="Group 2"/>
          <p:cNvGrpSpPr>
            <a:grpSpLocks/>
          </p:cNvGrpSpPr>
          <p:nvPr/>
        </p:nvGrpSpPr>
        <p:grpSpPr bwMode="auto">
          <a:xfrm>
            <a:off x="2362200" y="5383213"/>
            <a:ext cx="1127125" cy="782637"/>
            <a:chOff x="3336770" y="4323464"/>
            <a:chExt cx="1128247" cy="782567"/>
          </a:xfrm>
        </p:grpSpPr>
        <p:grpSp>
          <p:nvGrpSpPr>
            <p:cNvPr id="5" name="Group 34"/>
            <p:cNvGrpSpPr>
              <a:grpSpLocks/>
            </p:cNvGrpSpPr>
            <p:nvPr/>
          </p:nvGrpSpPr>
          <p:grpSpPr bwMode="auto">
            <a:xfrm>
              <a:off x="3336770" y="4323464"/>
              <a:ext cx="1128247" cy="78256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58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59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1319" name="TextBox 56"/>
            <p:cNvSpPr txBox="1">
              <a:spLocks noChangeArrowheads="1"/>
            </p:cNvSpPr>
            <p:nvPr/>
          </p:nvSpPr>
          <p:spPr bwMode="auto">
            <a:xfrm>
              <a:off x="3538987" y="4487903"/>
              <a:ext cx="68298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was</a:t>
              </a:r>
            </a:p>
          </p:txBody>
        </p:sp>
      </p:grpSp>
      <p:grpSp>
        <p:nvGrpSpPr>
          <p:cNvPr id="11268" name="Group 45"/>
          <p:cNvGrpSpPr>
            <a:grpSpLocks/>
          </p:cNvGrpSpPr>
          <p:nvPr/>
        </p:nvGrpSpPr>
        <p:grpSpPr bwMode="auto">
          <a:xfrm>
            <a:off x="369888" y="5383213"/>
            <a:ext cx="1895475" cy="782637"/>
            <a:chOff x="2695356" y="4432238"/>
            <a:chExt cx="1810189" cy="782637"/>
          </a:xfrm>
        </p:grpSpPr>
        <p:grpSp>
          <p:nvGrpSpPr>
            <p:cNvPr id="7" name="Group 34"/>
            <p:cNvGrpSpPr>
              <a:grpSpLocks/>
            </p:cNvGrpSpPr>
            <p:nvPr/>
          </p:nvGrpSpPr>
          <p:grpSpPr bwMode="auto">
            <a:xfrm>
              <a:off x="2695356" y="4432238"/>
              <a:ext cx="1810189" cy="78263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53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54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1317" name="TextBox 51"/>
            <p:cNvSpPr txBox="1">
              <a:spLocks noChangeArrowheads="1"/>
            </p:cNvSpPr>
            <p:nvPr/>
          </p:nvSpPr>
          <p:spPr bwMode="auto">
            <a:xfrm>
              <a:off x="2897888" y="4596692"/>
              <a:ext cx="1422900" cy="46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A present</a:t>
              </a:r>
            </a:p>
          </p:txBody>
        </p:sp>
      </p:grpSp>
      <p:grpSp>
        <p:nvGrpSpPr>
          <p:cNvPr id="11269" name="Group 3"/>
          <p:cNvGrpSpPr>
            <a:grpSpLocks/>
          </p:cNvGrpSpPr>
          <p:nvPr/>
        </p:nvGrpSpPr>
        <p:grpSpPr bwMode="auto">
          <a:xfrm>
            <a:off x="4872038" y="5383213"/>
            <a:ext cx="1439862" cy="782637"/>
            <a:chOff x="5292080" y="4354644"/>
            <a:chExt cx="1440110" cy="782567"/>
          </a:xfrm>
        </p:grpSpPr>
        <p:grpSp>
          <p:nvGrpSpPr>
            <p:cNvPr id="9" name="Group 34"/>
            <p:cNvGrpSpPr>
              <a:grpSpLocks/>
            </p:cNvGrpSpPr>
            <p:nvPr/>
          </p:nvGrpSpPr>
          <p:grpSpPr bwMode="auto">
            <a:xfrm>
              <a:off x="5292080" y="4354644"/>
              <a:ext cx="1440110" cy="78256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68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69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1315" name="TextBox 66"/>
            <p:cNvSpPr txBox="1">
              <a:spLocks noChangeArrowheads="1"/>
            </p:cNvSpPr>
            <p:nvPr/>
          </p:nvSpPr>
          <p:spPr bwMode="auto">
            <a:xfrm>
              <a:off x="5467843" y="4519083"/>
              <a:ext cx="11295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solidFill>
                    <a:srgbClr val="C00000"/>
                  </a:solidFill>
                  <a:latin typeface="Calibri" pitchFamily="34" charset="0"/>
                </a:rPr>
                <a:t>to</a:t>
              </a:r>
              <a:r>
                <a:rPr lang="pt-PT" sz="2400" b="1">
                  <a:latin typeface="Calibri" pitchFamily="34" charset="0"/>
                </a:rPr>
                <a:t> Kate</a:t>
              </a:r>
            </a:p>
          </p:txBody>
        </p:sp>
      </p:grpSp>
      <p:sp>
        <p:nvSpPr>
          <p:cNvPr id="17" name="Paralelogramo 22"/>
          <p:cNvSpPr/>
          <p:nvPr/>
        </p:nvSpPr>
        <p:spPr bwMode="auto">
          <a:xfrm rot="21428722">
            <a:off x="719504" y="779730"/>
            <a:ext cx="7624763" cy="1930635"/>
          </a:xfrm>
          <a:prstGeom prst="parallelogram">
            <a:avLst/>
          </a:prstGeom>
          <a:solidFill>
            <a:schemeClr val="bg1">
              <a:lumMod val="50000"/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grpSp>
        <p:nvGrpSpPr>
          <p:cNvPr id="8" name="Group 7"/>
          <p:cNvGrpSpPr/>
          <p:nvPr/>
        </p:nvGrpSpPr>
        <p:grpSpPr>
          <a:xfrm>
            <a:off x="436563" y="558800"/>
            <a:ext cx="7734300" cy="2362200"/>
            <a:chOff x="436563" y="558800"/>
            <a:chExt cx="7734300" cy="2362200"/>
          </a:xfrm>
        </p:grpSpPr>
        <p:sp>
          <p:nvSpPr>
            <p:cNvPr id="16" name="Paralelogramo 22"/>
            <p:cNvSpPr/>
            <p:nvPr/>
          </p:nvSpPr>
          <p:spPr bwMode="auto">
            <a:xfrm rot="21181335">
              <a:off x="436563" y="558800"/>
              <a:ext cx="7624761" cy="2362200"/>
            </a:xfrm>
            <a:prstGeom prst="parallelogram">
              <a:avLst/>
            </a:prstGeom>
            <a:solidFill>
              <a:schemeClr val="bg1">
                <a:lumMod val="60000"/>
                <a:lumOff val="4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277" name="TextBox 14"/>
            <p:cNvSpPr txBox="1">
              <a:spLocks noChangeArrowheads="1"/>
            </p:cNvSpPr>
            <p:nvPr/>
          </p:nvSpPr>
          <p:spPr bwMode="auto">
            <a:xfrm>
              <a:off x="827088" y="1035893"/>
              <a:ext cx="7343775" cy="1384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ES" sz="2000" dirty="0" err="1">
                  <a:solidFill>
                    <a:srgbClr val="555555"/>
                  </a:solidFill>
                  <a:latin typeface="Calibri" pitchFamily="34" charset="0"/>
                </a:rPr>
                <a:t>With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000" b="1" dirty="0" err="1">
                  <a:solidFill>
                    <a:srgbClr val="555555"/>
                  </a:solidFill>
                  <a:latin typeface="Calibri" pitchFamily="34" charset="0"/>
                </a:rPr>
                <a:t>verbs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000" dirty="0" err="1">
                  <a:solidFill>
                    <a:srgbClr val="555555"/>
                  </a:solidFill>
                  <a:latin typeface="Calibri" pitchFamily="34" charset="0"/>
                </a:rPr>
                <a:t>which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000" dirty="0" err="1">
                  <a:solidFill>
                    <a:srgbClr val="555555"/>
                  </a:solidFill>
                  <a:latin typeface="Calibri" pitchFamily="34" charset="0"/>
                </a:rPr>
                <a:t>take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000" b="1" dirty="0" err="1">
                  <a:solidFill>
                    <a:srgbClr val="555555"/>
                  </a:solidFill>
                  <a:latin typeface="Calibri" pitchFamily="34" charset="0"/>
                </a:rPr>
                <a:t>two</a:t>
              </a:r>
              <a:r>
                <a:rPr lang="es-ES" sz="2000" b="1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000" b="1" dirty="0" err="1">
                  <a:solidFill>
                    <a:srgbClr val="555555"/>
                  </a:solidFill>
                  <a:latin typeface="Calibri" pitchFamily="34" charset="0"/>
                </a:rPr>
                <a:t>objects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, </a:t>
              </a:r>
              <a:r>
                <a:rPr lang="es-ES" sz="2000" dirty="0" err="1">
                  <a:solidFill>
                    <a:srgbClr val="555555"/>
                  </a:solidFill>
                  <a:latin typeface="Calibri" pitchFamily="34" charset="0"/>
                </a:rPr>
                <a:t>such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 as: </a:t>
              </a:r>
            </a:p>
            <a:p>
              <a:pPr algn="ctr">
                <a:defRPr/>
              </a:pPr>
              <a:r>
                <a:rPr lang="es-ES" sz="2000" b="1" dirty="0" err="1">
                  <a:solidFill>
                    <a:srgbClr val="C00000"/>
                  </a:solidFill>
                  <a:latin typeface="Calibri" pitchFamily="34" charset="0"/>
                </a:rPr>
                <a:t>ask</a:t>
              </a:r>
              <a:r>
                <a:rPr lang="es-ES" sz="2000" b="1" dirty="0">
                  <a:solidFill>
                    <a:srgbClr val="C00000"/>
                  </a:solidFill>
                  <a:latin typeface="Calibri" pitchFamily="34" charset="0"/>
                </a:rPr>
                <a:t>, </a:t>
              </a:r>
              <a:r>
                <a:rPr lang="es-ES" sz="2000" b="1" dirty="0" err="1">
                  <a:solidFill>
                    <a:srgbClr val="C00000"/>
                  </a:solidFill>
                  <a:latin typeface="Calibri" pitchFamily="34" charset="0"/>
                </a:rPr>
                <a:t>bring</a:t>
              </a:r>
              <a:r>
                <a:rPr lang="es-ES" sz="2000" b="1" dirty="0">
                  <a:solidFill>
                    <a:srgbClr val="C00000"/>
                  </a:solidFill>
                  <a:latin typeface="Calibri" pitchFamily="34" charset="0"/>
                </a:rPr>
                <a:t>, </a:t>
              </a:r>
              <a:r>
                <a:rPr lang="es-ES" sz="2000" b="1" dirty="0" err="1">
                  <a:solidFill>
                    <a:srgbClr val="C00000"/>
                  </a:solidFill>
                  <a:latin typeface="Calibri" pitchFamily="34" charset="0"/>
                </a:rPr>
                <a:t>tell</a:t>
              </a:r>
              <a:r>
                <a:rPr lang="es-ES" sz="2000" b="1" dirty="0">
                  <a:solidFill>
                    <a:srgbClr val="C00000"/>
                  </a:solidFill>
                  <a:latin typeface="Calibri" pitchFamily="34" charset="0"/>
                </a:rPr>
                <a:t>, </a:t>
              </a:r>
              <a:r>
                <a:rPr lang="es-ES" sz="2000" b="1" dirty="0" err="1">
                  <a:solidFill>
                    <a:srgbClr val="C00000"/>
                  </a:solidFill>
                  <a:latin typeface="Calibri" pitchFamily="34" charset="0"/>
                </a:rPr>
                <a:t>send</a:t>
              </a:r>
              <a:r>
                <a:rPr lang="es-ES" sz="2000" b="1" dirty="0">
                  <a:solidFill>
                    <a:srgbClr val="C00000"/>
                  </a:solidFill>
                  <a:latin typeface="Calibri" pitchFamily="34" charset="0"/>
                </a:rPr>
                <a:t>, show, </a:t>
              </a:r>
              <a:r>
                <a:rPr lang="es-ES" sz="2000" b="1" dirty="0" err="1">
                  <a:solidFill>
                    <a:srgbClr val="C00000"/>
                  </a:solidFill>
                  <a:latin typeface="Calibri" pitchFamily="34" charset="0"/>
                </a:rPr>
                <a:t>teach</a:t>
              </a:r>
              <a:r>
                <a:rPr lang="es-ES" sz="2000" b="1" dirty="0">
                  <a:solidFill>
                    <a:srgbClr val="C00000"/>
                  </a:solidFill>
                  <a:latin typeface="Calibri" pitchFamily="34" charset="0"/>
                </a:rPr>
                <a:t>, </a:t>
              </a:r>
              <a:r>
                <a:rPr lang="es-ES" sz="2000" b="1" dirty="0" err="1">
                  <a:solidFill>
                    <a:srgbClr val="C00000"/>
                  </a:solidFill>
                  <a:latin typeface="Calibri" pitchFamily="34" charset="0"/>
                </a:rPr>
                <a:t>promise</a:t>
              </a:r>
              <a:r>
                <a:rPr lang="es-ES" sz="2000" b="1" dirty="0">
                  <a:solidFill>
                    <a:srgbClr val="C00000"/>
                  </a:solidFill>
                  <a:latin typeface="Calibri" pitchFamily="34" charset="0"/>
                </a:rPr>
                <a:t>, </a:t>
              </a:r>
              <a:r>
                <a:rPr lang="es-ES" sz="2000" b="1" dirty="0" err="1">
                  <a:solidFill>
                    <a:srgbClr val="C00000"/>
                  </a:solidFill>
                  <a:latin typeface="Calibri" pitchFamily="34" charset="0"/>
                </a:rPr>
                <a:t>offer</a:t>
              </a:r>
              <a:r>
                <a:rPr lang="es-ES" sz="2000" b="1" dirty="0">
                  <a:solidFill>
                    <a:srgbClr val="C00000"/>
                  </a:solidFill>
                  <a:latin typeface="Calibri" pitchFamily="34" charset="0"/>
                </a:rPr>
                <a:t>, </a:t>
              </a:r>
              <a:r>
                <a:rPr lang="es-ES" sz="2000" b="1" dirty="0" err="1">
                  <a:solidFill>
                    <a:srgbClr val="C00000"/>
                  </a:solidFill>
                  <a:latin typeface="Calibri" pitchFamily="34" charset="0"/>
                </a:rPr>
                <a:t>give</a:t>
              </a:r>
              <a:r>
                <a:rPr lang="es-ES" sz="2000" b="1" dirty="0">
                  <a:solidFill>
                    <a:srgbClr val="C00000"/>
                  </a:solidFill>
                  <a:latin typeface="Calibri" pitchFamily="34" charset="0"/>
                </a:rPr>
                <a:t>, </a:t>
              </a:r>
              <a:r>
                <a:rPr lang="es-ES" sz="2000" b="1" dirty="0" err="1">
                  <a:solidFill>
                    <a:srgbClr val="C00000"/>
                  </a:solidFill>
                  <a:latin typeface="Calibri" pitchFamily="34" charset="0"/>
                </a:rPr>
                <a:t>pay</a:t>
              </a:r>
              <a:r>
                <a:rPr lang="es-ES" sz="2000" b="1" dirty="0">
                  <a:solidFill>
                    <a:srgbClr val="C00000"/>
                  </a:solidFill>
                  <a:latin typeface="Calibri" pitchFamily="34" charset="0"/>
                </a:rPr>
                <a:t>, </a:t>
              </a:r>
              <a:r>
                <a:rPr lang="es-ES" sz="2000" b="1" dirty="0" err="1">
                  <a:solidFill>
                    <a:srgbClr val="C00000"/>
                  </a:solidFill>
                  <a:latin typeface="Calibri" pitchFamily="34" charset="0"/>
                </a:rPr>
                <a:t>lend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…</a:t>
              </a:r>
            </a:p>
            <a:p>
              <a:pPr algn="ctr">
                <a:defRPr/>
              </a:pPr>
              <a:r>
                <a:rPr lang="es-ES" sz="2000" dirty="0" err="1">
                  <a:solidFill>
                    <a:srgbClr val="555555"/>
                  </a:solidFill>
                  <a:latin typeface="Calibri" pitchFamily="34" charset="0"/>
                </a:rPr>
                <a:t>we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 can </a:t>
              </a:r>
              <a:r>
                <a:rPr lang="es-ES" sz="2400" b="1" dirty="0" err="1">
                  <a:solidFill>
                    <a:srgbClr val="555555"/>
                  </a:solidFill>
                  <a:latin typeface="Calibri" pitchFamily="34" charset="0"/>
                </a:rPr>
                <a:t>form</a:t>
              </a:r>
              <a:r>
                <a:rPr lang="es-ES" sz="2400" b="1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400" b="1" dirty="0" err="1">
                  <a:solidFill>
                    <a:srgbClr val="555555"/>
                  </a:solidFill>
                  <a:latin typeface="Calibri" pitchFamily="34" charset="0"/>
                </a:rPr>
                <a:t>the</a:t>
              </a:r>
              <a:r>
                <a:rPr lang="es-ES" sz="2400" b="1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400" b="1" dirty="0" err="1">
                  <a:solidFill>
                    <a:srgbClr val="555555"/>
                  </a:solidFill>
                  <a:latin typeface="Calibri" pitchFamily="34" charset="0"/>
                </a:rPr>
                <a:t>passive</a:t>
              </a:r>
              <a:r>
                <a:rPr lang="es-ES" sz="2400" b="1" dirty="0">
                  <a:solidFill>
                    <a:srgbClr val="555555"/>
                  </a:solidFill>
                  <a:latin typeface="Calibri" pitchFamily="34" charset="0"/>
                </a:rPr>
                <a:t> in </a:t>
              </a:r>
              <a:r>
                <a:rPr lang="es-ES" sz="2400" b="1" dirty="0" err="1">
                  <a:solidFill>
                    <a:srgbClr val="555555"/>
                  </a:solidFill>
                  <a:latin typeface="Calibri" pitchFamily="34" charset="0"/>
                </a:rPr>
                <a:t>two</a:t>
              </a:r>
              <a:r>
                <a:rPr lang="es-ES" sz="2400" b="1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400" b="1" dirty="0" err="1">
                  <a:solidFill>
                    <a:srgbClr val="555555"/>
                  </a:solidFill>
                  <a:latin typeface="Calibri" pitchFamily="34" charset="0"/>
                </a:rPr>
                <a:t>ways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</a:p>
            <a:p>
              <a:pPr algn="ctr">
                <a:defRPr/>
              </a:pPr>
              <a:r>
                <a:rPr lang="es-ES" sz="2000" dirty="0" err="1">
                  <a:solidFill>
                    <a:srgbClr val="555555"/>
                  </a:solidFill>
                  <a:latin typeface="Calibri" pitchFamily="34" charset="0"/>
                </a:rPr>
                <a:t>but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000" dirty="0" err="1">
                  <a:solidFill>
                    <a:srgbClr val="555555"/>
                  </a:solidFill>
                  <a:latin typeface="Calibri" pitchFamily="34" charset="0"/>
                </a:rPr>
                <a:t>remember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: </a:t>
              </a:r>
              <a:r>
                <a:rPr lang="es-ES" sz="2000" dirty="0" err="1">
                  <a:solidFill>
                    <a:srgbClr val="555555"/>
                  </a:solidFill>
                  <a:latin typeface="Calibri" pitchFamily="34" charset="0"/>
                </a:rPr>
                <a:t>add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 “</a:t>
              </a:r>
              <a:r>
                <a:rPr lang="es-ES" sz="2000" b="1" dirty="0" err="1">
                  <a:solidFill>
                    <a:srgbClr val="C00000"/>
                  </a:solidFill>
                  <a:latin typeface="Calibri" pitchFamily="34" charset="0"/>
                </a:rPr>
                <a:t>to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” </a:t>
              </a:r>
              <a:r>
                <a:rPr lang="es-ES" sz="2000" dirty="0" err="1">
                  <a:solidFill>
                    <a:srgbClr val="555555"/>
                  </a:solidFill>
                  <a:latin typeface="Calibri" pitchFamily="34" charset="0"/>
                </a:rPr>
                <a:t>before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000" dirty="0" err="1">
                  <a:solidFill>
                    <a:srgbClr val="555555"/>
                  </a:solidFill>
                  <a:latin typeface="Calibri" pitchFamily="34" charset="0"/>
                </a:rPr>
                <a:t>the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000" dirty="0" err="1">
                  <a:solidFill>
                    <a:srgbClr val="555555"/>
                  </a:solidFill>
                  <a:latin typeface="Calibri" pitchFamily="34" charset="0"/>
                </a:rPr>
                <a:t>person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 in </a:t>
              </a:r>
              <a:r>
                <a:rPr lang="es-ES" sz="2000" dirty="0" err="1">
                  <a:solidFill>
                    <a:srgbClr val="555555"/>
                  </a:solidFill>
                  <a:latin typeface="Calibri" pitchFamily="34" charset="0"/>
                </a:rPr>
                <a:t>the</a:t>
              </a:r>
              <a:r>
                <a:rPr lang="es-ES" sz="20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000" b="1" dirty="0" err="1" smtClean="0">
                  <a:solidFill>
                    <a:srgbClr val="C00000"/>
                  </a:solidFill>
                  <a:latin typeface="Calibri" pitchFamily="34" charset="0"/>
                </a:rPr>
                <a:t>object</a:t>
              </a:r>
              <a:r>
                <a:rPr lang="es-ES" sz="2000" dirty="0">
                  <a:solidFill>
                    <a:schemeClr val="bg1">
                      <a:lumMod val="75000"/>
                    </a:schemeClr>
                  </a:solidFill>
                  <a:latin typeface="Calibri" pitchFamily="34" charset="0"/>
                </a:rPr>
                <a:t>.</a:t>
              </a:r>
              <a:endParaRPr lang="es-ES" sz="2000" b="1" dirty="0">
                <a:solidFill>
                  <a:schemeClr val="bg1">
                    <a:lumMod val="75000"/>
                  </a:schemeClr>
                </a:solidFill>
                <a:latin typeface="Calibri" pitchFamily="34" charset="0"/>
              </a:endParaRPr>
            </a:p>
          </p:txBody>
        </p:sp>
      </p:grpSp>
      <p:grpSp>
        <p:nvGrpSpPr>
          <p:cNvPr id="11272" name="Grupo 46"/>
          <p:cNvGrpSpPr>
            <a:grpSpLocks/>
          </p:cNvGrpSpPr>
          <p:nvPr/>
        </p:nvGrpSpPr>
        <p:grpSpPr bwMode="auto">
          <a:xfrm>
            <a:off x="468313" y="5373688"/>
            <a:ext cx="1727200" cy="782637"/>
            <a:chOff x="251521" y="4941168"/>
            <a:chExt cx="1728192" cy="782637"/>
          </a:xfrm>
        </p:grpSpPr>
        <p:grpSp>
          <p:nvGrpSpPr>
            <p:cNvPr id="11308" name="Group 33"/>
            <p:cNvGrpSpPr>
              <a:grpSpLocks/>
            </p:cNvGrpSpPr>
            <p:nvPr/>
          </p:nvGrpSpPr>
          <p:grpSpPr bwMode="auto">
            <a:xfrm>
              <a:off x="251521" y="4941168"/>
              <a:ext cx="1728192" cy="782637"/>
              <a:chOff x="302355" y="5329269"/>
              <a:chExt cx="1551601" cy="782421"/>
            </a:xfrm>
          </p:grpSpPr>
          <p:sp>
            <p:nvSpPr>
              <p:cNvPr id="19" name="Paralelogramo 10"/>
              <p:cNvSpPr/>
              <p:nvPr/>
            </p:nvSpPr>
            <p:spPr bwMode="auto">
              <a:xfrm rot="20634556">
                <a:off x="302355" y="5329269"/>
                <a:ext cx="1520227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0" name="Paralelogramo 10"/>
              <p:cNvSpPr/>
              <p:nvPr/>
            </p:nvSpPr>
            <p:spPr bwMode="auto">
              <a:xfrm rot="21012960">
                <a:off x="333729" y="5337204"/>
                <a:ext cx="1520227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1309" name="Rectângulo 29"/>
            <p:cNvSpPr>
              <a:spLocks noChangeArrowheads="1"/>
            </p:cNvSpPr>
            <p:nvPr/>
          </p:nvSpPr>
          <p:spPr bwMode="auto">
            <a:xfrm>
              <a:off x="384315" y="5085184"/>
              <a:ext cx="138691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Someone</a:t>
              </a:r>
            </a:p>
          </p:txBody>
        </p:sp>
      </p:grpSp>
      <p:grpSp>
        <p:nvGrpSpPr>
          <p:cNvPr id="11273" name="Grupo 45"/>
          <p:cNvGrpSpPr>
            <a:grpSpLocks/>
          </p:cNvGrpSpPr>
          <p:nvPr/>
        </p:nvGrpSpPr>
        <p:grpSpPr bwMode="auto">
          <a:xfrm>
            <a:off x="2339975" y="5373688"/>
            <a:ext cx="1079500" cy="782637"/>
            <a:chOff x="1979713" y="4797152"/>
            <a:chExt cx="1080119" cy="782637"/>
          </a:xfrm>
        </p:grpSpPr>
        <p:grpSp>
          <p:nvGrpSpPr>
            <p:cNvPr id="11304" name="Group 33"/>
            <p:cNvGrpSpPr>
              <a:grpSpLocks/>
            </p:cNvGrpSpPr>
            <p:nvPr/>
          </p:nvGrpSpPr>
          <p:grpSpPr bwMode="auto">
            <a:xfrm>
              <a:off x="1979713" y="4797152"/>
              <a:ext cx="1080119" cy="782637"/>
              <a:chOff x="302355" y="5329269"/>
              <a:chExt cx="1551601" cy="782421"/>
            </a:xfrm>
          </p:grpSpPr>
          <p:sp>
            <p:nvSpPr>
              <p:cNvPr id="22" name="Paralelogramo 10"/>
              <p:cNvSpPr/>
              <p:nvPr/>
            </p:nvSpPr>
            <p:spPr bwMode="auto">
              <a:xfrm rot="20634556">
                <a:off x="302355" y="5329269"/>
                <a:ext cx="1519656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3" name="Paralelogramo 10"/>
              <p:cNvSpPr/>
              <p:nvPr/>
            </p:nvSpPr>
            <p:spPr bwMode="auto">
              <a:xfrm rot="21012960">
                <a:off x="334300" y="5337204"/>
                <a:ext cx="1519656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1305" name="Rectângulo 30"/>
            <p:cNvSpPr>
              <a:spLocks noChangeArrowheads="1"/>
            </p:cNvSpPr>
            <p:nvPr/>
          </p:nvSpPr>
          <p:spPr bwMode="auto">
            <a:xfrm>
              <a:off x="2123517" y="4869160"/>
              <a:ext cx="73363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sent</a:t>
              </a:r>
            </a:p>
          </p:txBody>
        </p:sp>
      </p:grpSp>
      <p:grpSp>
        <p:nvGrpSpPr>
          <p:cNvPr id="11274" name="Grupo 44"/>
          <p:cNvGrpSpPr>
            <a:grpSpLocks/>
          </p:cNvGrpSpPr>
          <p:nvPr/>
        </p:nvGrpSpPr>
        <p:grpSpPr bwMode="auto">
          <a:xfrm>
            <a:off x="3563938" y="5373688"/>
            <a:ext cx="1079500" cy="782637"/>
            <a:chOff x="3203848" y="4725144"/>
            <a:chExt cx="1080119" cy="782637"/>
          </a:xfrm>
        </p:grpSpPr>
        <p:grpSp>
          <p:nvGrpSpPr>
            <p:cNvPr id="11300" name="Group 33"/>
            <p:cNvGrpSpPr>
              <a:grpSpLocks/>
            </p:cNvGrpSpPr>
            <p:nvPr/>
          </p:nvGrpSpPr>
          <p:grpSpPr bwMode="auto">
            <a:xfrm>
              <a:off x="3203848" y="4725144"/>
              <a:ext cx="1080119" cy="782637"/>
              <a:chOff x="302355" y="5329269"/>
              <a:chExt cx="1551601" cy="782421"/>
            </a:xfrm>
          </p:grpSpPr>
          <p:sp>
            <p:nvSpPr>
              <p:cNvPr id="37" name="Paralelogramo 10"/>
              <p:cNvSpPr/>
              <p:nvPr/>
            </p:nvSpPr>
            <p:spPr bwMode="auto">
              <a:xfrm rot="20634556">
                <a:off x="302355" y="5329269"/>
                <a:ext cx="1519656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38" name="Paralelogramo 10"/>
              <p:cNvSpPr/>
              <p:nvPr/>
            </p:nvSpPr>
            <p:spPr bwMode="auto">
              <a:xfrm rot="21012960">
                <a:off x="334300" y="5337204"/>
                <a:ext cx="1519656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1301" name="Rectângulo 31"/>
            <p:cNvSpPr>
              <a:spLocks noChangeArrowheads="1"/>
            </p:cNvSpPr>
            <p:nvPr/>
          </p:nvSpPr>
          <p:spPr bwMode="auto">
            <a:xfrm>
              <a:off x="3347864" y="4869160"/>
              <a:ext cx="75758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Kate</a:t>
              </a:r>
            </a:p>
          </p:txBody>
        </p:sp>
      </p:grpSp>
      <p:grpSp>
        <p:nvGrpSpPr>
          <p:cNvPr id="11275" name="Grupo 42"/>
          <p:cNvGrpSpPr>
            <a:grpSpLocks/>
          </p:cNvGrpSpPr>
          <p:nvPr/>
        </p:nvGrpSpPr>
        <p:grpSpPr bwMode="auto">
          <a:xfrm>
            <a:off x="6588125" y="5373688"/>
            <a:ext cx="1728788" cy="782637"/>
            <a:chOff x="6372201" y="4941168"/>
            <a:chExt cx="1728192" cy="782637"/>
          </a:xfrm>
        </p:grpSpPr>
        <p:grpSp>
          <p:nvGrpSpPr>
            <p:cNvPr id="11296" name="Group 33"/>
            <p:cNvGrpSpPr>
              <a:grpSpLocks/>
            </p:cNvGrpSpPr>
            <p:nvPr/>
          </p:nvGrpSpPr>
          <p:grpSpPr bwMode="auto">
            <a:xfrm>
              <a:off x="6372201" y="4941168"/>
              <a:ext cx="1728192" cy="782637"/>
              <a:chOff x="302355" y="5329269"/>
              <a:chExt cx="1551601" cy="782421"/>
            </a:xfrm>
          </p:grpSpPr>
          <p:sp>
            <p:nvSpPr>
              <p:cNvPr id="28" name="Paralelogramo 10"/>
              <p:cNvSpPr/>
              <p:nvPr/>
            </p:nvSpPr>
            <p:spPr bwMode="auto">
              <a:xfrm rot="20634556">
                <a:off x="302355" y="5329269"/>
                <a:ext cx="1520256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9" name="Paralelogramo 10"/>
              <p:cNvSpPr/>
              <p:nvPr/>
            </p:nvSpPr>
            <p:spPr bwMode="auto">
              <a:xfrm rot="21012960">
                <a:off x="333700" y="5337204"/>
                <a:ext cx="1520256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1297" name="Rectângulo 33"/>
            <p:cNvSpPr>
              <a:spLocks noChangeArrowheads="1"/>
            </p:cNvSpPr>
            <p:nvPr/>
          </p:nvSpPr>
          <p:spPr bwMode="auto">
            <a:xfrm>
              <a:off x="6484990" y="5085184"/>
              <a:ext cx="148701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yesterday.</a:t>
              </a:r>
            </a:p>
          </p:txBody>
        </p:sp>
      </p:grpSp>
      <p:grpSp>
        <p:nvGrpSpPr>
          <p:cNvPr id="11276" name="Grupo 43"/>
          <p:cNvGrpSpPr>
            <a:grpSpLocks/>
          </p:cNvGrpSpPr>
          <p:nvPr/>
        </p:nvGrpSpPr>
        <p:grpSpPr bwMode="auto">
          <a:xfrm>
            <a:off x="4879975" y="5370513"/>
            <a:ext cx="1655763" cy="781050"/>
            <a:chOff x="4572000" y="4941168"/>
            <a:chExt cx="1656184" cy="782637"/>
          </a:xfrm>
        </p:grpSpPr>
        <p:grpSp>
          <p:nvGrpSpPr>
            <p:cNvPr id="11292" name="Group 33"/>
            <p:cNvGrpSpPr>
              <a:grpSpLocks/>
            </p:cNvGrpSpPr>
            <p:nvPr/>
          </p:nvGrpSpPr>
          <p:grpSpPr bwMode="auto">
            <a:xfrm>
              <a:off x="4572000" y="4941168"/>
              <a:ext cx="1656184" cy="782637"/>
              <a:chOff x="302355" y="5329269"/>
              <a:chExt cx="1551601" cy="782421"/>
            </a:xfrm>
          </p:grpSpPr>
          <p:sp>
            <p:nvSpPr>
              <p:cNvPr id="25" name="Paralelogramo 10"/>
              <p:cNvSpPr/>
              <p:nvPr/>
            </p:nvSpPr>
            <p:spPr bwMode="auto">
              <a:xfrm rot="20634556">
                <a:off x="302355" y="5329269"/>
                <a:ext cx="1520360" cy="774469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6" name="Paralelogramo 10"/>
              <p:cNvSpPr/>
              <p:nvPr/>
            </p:nvSpPr>
            <p:spPr bwMode="auto">
              <a:xfrm rot="21012960">
                <a:off x="333596" y="5337220"/>
                <a:ext cx="1520360" cy="774470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1293" name="Rectângulo 34"/>
            <p:cNvSpPr>
              <a:spLocks noChangeArrowheads="1"/>
            </p:cNvSpPr>
            <p:nvPr/>
          </p:nvSpPr>
          <p:spPr bwMode="auto">
            <a:xfrm>
              <a:off x="4716016" y="5085184"/>
              <a:ext cx="138057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 dirty="0">
                  <a:latin typeface="Calibri" pitchFamily="34" charset="0"/>
                </a:rPr>
                <a:t>a </a:t>
              </a:r>
              <a:r>
                <a:rPr lang="es-ES" sz="2400" b="1" dirty="0" err="1">
                  <a:latin typeface="Calibri" pitchFamily="34" charset="0"/>
                </a:rPr>
                <a:t>present</a:t>
              </a:r>
              <a:endParaRPr lang="es-ES" sz="2400" b="1" dirty="0">
                <a:latin typeface="Calibri" pitchFamily="34" charset="0"/>
              </a:endParaRPr>
            </a:p>
          </p:txBody>
        </p:sp>
      </p:grp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908175" y="3357563"/>
            <a:ext cx="1881188" cy="1674812"/>
            <a:chOff x="2267744" y="3075457"/>
            <a:chExt cx="1881571" cy="1674481"/>
          </a:xfrm>
        </p:grpSpPr>
        <p:grpSp>
          <p:nvGrpSpPr>
            <p:cNvPr id="11288" name="Group 45"/>
            <p:cNvGrpSpPr>
              <a:grpSpLocks/>
            </p:cNvGrpSpPr>
            <p:nvPr/>
          </p:nvGrpSpPr>
          <p:grpSpPr bwMode="auto">
            <a:xfrm rot="-417225">
              <a:off x="2270665" y="3075457"/>
              <a:ext cx="1878650" cy="1674481"/>
              <a:chOff x="3845283" y="2634511"/>
              <a:chExt cx="2207504" cy="1947427"/>
            </a:xfrm>
          </p:grpSpPr>
          <p:sp>
            <p:nvSpPr>
              <p:cNvPr id="47" name="Chevron 1"/>
              <p:cNvSpPr/>
              <p:nvPr/>
            </p:nvSpPr>
            <p:spPr>
              <a:xfrm rot="5400000">
                <a:off x="3973351" y="2504669"/>
                <a:ext cx="1936352" cy="2194143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Chevron 1"/>
              <p:cNvSpPr/>
              <p:nvPr/>
            </p:nvSpPr>
            <p:spPr>
              <a:xfrm rot="5104867">
                <a:off x="3981008" y="2504640"/>
                <a:ext cx="1936353" cy="22072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289" name="TextBox 59"/>
            <p:cNvSpPr txBox="1">
              <a:spLocks noChangeArrowheads="1"/>
            </p:cNvSpPr>
            <p:nvPr/>
          </p:nvSpPr>
          <p:spPr bwMode="auto">
            <a:xfrm>
              <a:off x="2267744" y="3501008"/>
              <a:ext cx="1756010" cy="707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000" dirty="0" err="1">
                  <a:solidFill>
                    <a:srgbClr val="000000"/>
                  </a:solidFill>
                  <a:latin typeface="Calibri" pitchFamily="34" charset="0"/>
                </a:rPr>
                <a:t>verb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to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be </a:t>
              </a:r>
            </a:p>
            <a:p>
              <a:pPr algn="ctr"/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in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past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simple </a:t>
              </a:r>
              <a:endParaRPr lang="es-ES" sz="200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771900" y="3338513"/>
            <a:ext cx="1879600" cy="1674812"/>
            <a:chOff x="3851275" y="3338513"/>
            <a:chExt cx="1879600" cy="1674812"/>
          </a:xfrm>
        </p:grpSpPr>
        <p:grpSp>
          <p:nvGrpSpPr>
            <p:cNvPr id="11284" name="Group 48"/>
            <p:cNvGrpSpPr>
              <a:grpSpLocks/>
            </p:cNvGrpSpPr>
            <p:nvPr/>
          </p:nvGrpSpPr>
          <p:grpSpPr bwMode="auto">
            <a:xfrm rot="761059">
              <a:off x="3851275" y="3338513"/>
              <a:ext cx="1879600" cy="1674812"/>
              <a:chOff x="3845283" y="2634511"/>
              <a:chExt cx="2207504" cy="1947427"/>
            </a:xfrm>
          </p:grpSpPr>
          <p:sp>
            <p:nvSpPr>
              <p:cNvPr id="50" name="Chevron 1"/>
              <p:cNvSpPr/>
              <p:nvPr/>
            </p:nvSpPr>
            <p:spPr>
              <a:xfrm rot="5400000">
                <a:off x="3970717" y="2493489"/>
                <a:ext cx="1936352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Chevron 1"/>
              <p:cNvSpPr/>
              <p:nvPr/>
            </p:nvSpPr>
            <p:spPr>
              <a:xfrm rot="5104867">
                <a:off x="3980859" y="2504473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285" name="TextBox 59"/>
            <p:cNvSpPr txBox="1">
              <a:spLocks noChangeArrowheads="1"/>
            </p:cNvSpPr>
            <p:nvPr/>
          </p:nvSpPr>
          <p:spPr bwMode="auto">
            <a:xfrm>
              <a:off x="3968043" y="3809988"/>
              <a:ext cx="1755743" cy="7699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000" b="1">
                  <a:solidFill>
                    <a:srgbClr val="000000"/>
                  </a:solidFill>
                  <a:latin typeface="Calibri" pitchFamily="34" charset="0"/>
                </a:rPr>
                <a:t>past participle </a:t>
              </a:r>
              <a:r>
                <a:rPr lang="es-ES" sz="2000">
                  <a:solidFill>
                    <a:srgbClr val="000000"/>
                  </a:solidFill>
                  <a:latin typeface="Calibri" pitchFamily="34" charset="0"/>
                </a:rPr>
                <a:t>of </a:t>
              </a:r>
              <a:r>
                <a:rPr lang="es-ES" sz="2400" b="1" i="1">
                  <a:solidFill>
                    <a:srgbClr val="00B0F0"/>
                  </a:solidFill>
                  <a:latin typeface="Calibri" pitchFamily="34" charset="0"/>
                </a:rPr>
                <a:t>send</a:t>
              </a:r>
            </a:p>
          </p:txBody>
        </p:sp>
      </p:grpSp>
      <p:grpSp>
        <p:nvGrpSpPr>
          <p:cNvPr id="11279" name="Group 2"/>
          <p:cNvGrpSpPr>
            <a:grpSpLocks/>
          </p:cNvGrpSpPr>
          <p:nvPr/>
        </p:nvGrpSpPr>
        <p:grpSpPr bwMode="auto">
          <a:xfrm>
            <a:off x="1846263" y="3297238"/>
            <a:ext cx="1878012" cy="1674812"/>
            <a:chOff x="3638260" y="2780840"/>
            <a:chExt cx="1878650" cy="1674481"/>
          </a:xfrm>
        </p:grpSpPr>
        <p:grpSp>
          <p:nvGrpSpPr>
            <p:cNvPr id="11280" name="Group 41"/>
            <p:cNvGrpSpPr>
              <a:grpSpLocks/>
            </p:cNvGrpSpPr>
            <p:nvPr/>
          </p:nvGrpSpPr>
          <p:grpSpPr bwMode="auto">
            <a:xfrm rot="-417225">
              <a:off x="3638260" y="2780840"/>
              <a:ext cx="1878650" cy="1674481"/>
              <a:chOff x="3845283" y="2634511"/>
              <a:chExt cx="2207504" cy="1947427"/>
            </a:xfrm>
          </p:grpSpPr>
          <p:sp>
            <p:nvSpPr>
              <p:cNvPr id="70" name="Chevron 1"/>
              <p:cNvSpPr/>
              <p:nvPr/>
            </p:nvSpPr>
            <p:spPr>
              <a:xfrm rot="5400000">
                <a:off x="3971100" y="2492138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Chevron 1"/>
              <p:cNvSpPr/>
              <p:nvPr/>
            </p:nvSpPr>
            <p:spPr>
              <a:xfrm rot="5104867">
                <a:off x="3980859" y="2504472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281" name="TextBox 59"/>
            <p:cNvSpPr txBox="1">
              <a:spLocks noChangeArrowheads="1"/>
            </p:cNvSpPr>
            <p:nvPr/>
          </p:nvSpPr>
          <p:spPr bwMode="auto">
            <a:xfrm>
              <a:off x="3708126" y="3143870"/>
              <a:ext cx="1756009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>
                  <a:solidFill>
                    <a:srgbClr val="00B0F0"/>
                  </a:solidFill>
                  <a:latin typeface="Calibri" pitchFamily="34" charset="0"/>
                </a:rPr>
                <a:t>send</a:t>
              </a:r>
              <a:endParaRPr lang="es-ES" sz="2000" b="1">
                <a:solidFill>
                  <a:srgbClr val="FFFF00"/>
                </a:solidFill>
                <a:latin typeface="Calibri" pitchFamily="34" charset="0"/>
              </a:endParaRPr>
            </a:p>
            <a:p>
              <a:pPr algn="ctr"/>
              <a:r>
                <a:rPr lang="es-ES" sz="2000">
                  <a:solidFill>
                    <a:srgbClr val="000000"/>
                  </a:solidFill>
                  <a:latin typeface="Calibri" pitchFamily="34" charset="0"/>
                </a:rPr>
                <a:t>is in </a:t>
              </a:r>
              <a:r>
                <a:rPr lang="es-ES" sz="2000" b="1">
                  <a:solidFill>
                    <a:srgbClr val="000000"/>
                  </a:solidFill>
                  <a:latin typeface="Calibri" pitchFamily="34" charset="0"/>
                </a:rPr>
                <a:t>past simple</a:t>
              </a:r>
            </a:p>
          </p:txBody>
        </p:sp>
      </p:grpSp>
      <p:sp>
        <p:nvSpPr>
          <p:cNvPr id="67" name="99 Rectángulo redondeado"/>
          <p:cNvSpPr/>
          <p:nvPr/>
        </p:nvSpPr>
        <p:spPr>
          <a:xfrm>
            <a:off x="3170079" y="4238118"/>
            <a:ext cx="1189476" cy="535125"/>
          </a:xfrm>
          <a:prstGeom prst="round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6600" dirty="0">
                <a:solidFill>
                  <a:srgbClr val="061BBA"/>
                </a:solidFill>
                <a:latin typeface="Calibri" pitchFamily="34" charset="0"/>
                <a:cs typeface="Calibri" pitchFamily="34" charset="0"/>
              </a:rPr>
              <a:t>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51992" y="476672"/>
            <a:ext cx="31915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2400" b="1" dirty="0" err="1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Let’s</a:t>
            </a:r>
            <a:r>
              <a:rPr lang="es-ES" sz="2400" b="1" dirty="0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s-ES" sz="2400" b="1" dirty="0" err="1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see</a:t>
            </a:r>
            <a:r>
              <a:rPr lang="es-ES" sz="2400" b="1" dirty="0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s-ES" sz="2400" b="1" dirty="0" err="1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the</a:t>
            </a:r>
            <a:r>
              <a:rPr lang="es-ES" sz="2400" b="1" dirty="0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s-ES" sz="2400" b="1" dirty="0" err="1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other</a:t>
            </a:r>
            <a:r>
              <a:rPr lang="es-ES" sz="2400" b="1" dirty="0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s-ES" sz="2400" b="1" dirty="0" err="1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way</a:t>
            </a:r>
            <a:r>
              <a:rPr lang="es-ES" sz="2400" b="1" dirty="0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.</a:t>
            </a:r>
          </a:p>
        </p:txBody>
      </p:sp>
      <p:grpSp>
        <p:nvGrpSpPr>
          <p:cNvPr id="5" name="Group 59"/>
          <p:cNvGrpSpPr>
            <a:grpSpLocks/>
          </p:cNvGrpSpPr>
          <p:nvPr/>
        </p:nvGrpSpPr>
        <p:grpSpPr bwMode="auto">
          <a:xfrm>
            <a:off x="3576638" y="5383213"/>
            <a:ext cx="1128712" cy="782637"/>
            <a:chOff x="3336770" y="4323464"/>
            <a:chExt cx="1128247" cy="782567"/>
          </a:xfrm>
        </p:grpSpPr>
        <p:grpSp>
          <p:nvGrpSpPr>
            <p:cNvPr id="6" name="Group 34"/>
            <p:cNvGrpSpPr>
              <a:grpSpLocks/>
            </p:cNvGrpSpPr>
            <p:nvPr/>
          </p:nvGrpSpPr>
          <p:grpSpPr bwMode="auto">
            <a:xfrm>
              <a:off x="3336770" y="4323464"/>
              <a:ext cx="1128247" cy="78256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8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9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7" name="TextBox 61"/>
            <p:cNvSpPr txBox="1">
              <a:spLocks noChangeArrowheads="1"/>
            </p:cNvSpPr>
            <p:nvPr/>
          </p:nvSpPr>
          <p:spPr bwMode="auto">
            <a:xfrm>
              <a:off x="3538987" y="4487903"/>
              <a:ext cx="80566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sent</a:t>
              </a:r>
            </a:p>
          </p:txBody>
        </p:sp>
      </p:grpSp>
      <p:grpSp>
        <p:nvGrpSpPr>
          <p:cNvPr id="10" name="Group 2"/>
          <p:cNvGrpSpPr>
            <a:grpSpLocks/>
          </p:cNvGrpSpPr>
          <p:nvPr/>
        </p:nvGrpSpPr>
        <p:grpSpPr bwMode="auto">
          <a:xfrm>
            <a:off x="2362200" y="5383213"/>
            <a:ext cx="1127125" cy="782637"/>
            <a:chOff x="3336770" y="4323464"/>
            <a:chExt cx="1128247" cy="782567"/>
          </a:xfrm>
        </p:grpSpPr>
        <p:grpSp>
          <p:nvGrpSpPr>
            <p:cNvPr id="11" name="Group 34"/>
            <p:cNvGrpSpPr>
              <a:grpSpLocks/>
            </p:cNvGrpSpPr>
            <p:nvPr/>
          </p:nvGrpSpPr>
          <p:grpSpPr bwMode="auto">
            <a:xfrm>
              <a:off x="3336770" y="4323464"/>
              <a:ext cx="1128247" cy="78256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13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14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2" name="TextBox 56"/>
            <p:cNvSpPr txBox="1">
              <a:spLocks noChangeArrowheads="1"/>
            </p:cNvSpPr>
            <p:nvPr/>
          </p:nvSpPr>
          <p:spPr bwMode="auto">
            <a:xfrm>
              <a:off x="3538987" y="4487903"/>
              <a:ext cx="68298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was</a:t>
              </a:r>
            </a:p>
          </p:txBody>
        </p:sp>
      </p:grpSp>
      <p:grpSp>
        <p:nvGrpSpPr>
          <p:cNvPr id="15" name="Group 45"/>
          <p:cNvGrpSpPr>
            <a:grpSpLocks/>
          </p:cNvGrpSpPr>
          <p:nvPr/>
        </p:nvGrpSpPr>
        <p:grpSpPr bwMode="auto">
          <a:xfrm>
            <a:off x="545498" y="5415765"/>
            <a:ext cx="1121309" cy="782637"/>
            <a:chOff x="2695356" y="4432238"/>
            <a:chExt cx="1810189" cy="782637"/>
          </a:xfrm>
        </p:grpSpPr>
        <p:grpSp>
          <p:nvGrpSpPr>
            <p:cNvPr id="16" name="Group 34"/>
            <p:cNvGrpSpPr>
              <a:grpSpLocks/>
            </p:cNvGrpSpPr>
            <p:nvPr/>
          </p:nvGrpSpPr>
          <p:grpSpPr bwMode="auto">
            <a:xfrm>
              <a:off x="2695356" y="4432238"/>
              <a:ext cx="1810189" cy="78263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18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19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7" name="TextBox 51"/>
            <p:cNvSpPr txBox="1">
              <a:spLocks noChangeArrowheads="1"/>
            </p:cNvSpPr>
            <p:nvPr/>
          </p:nvSpPr>
          <p:spPr bwMode="auto">
            <a:xfrm>
              <a:off x="2897888" y="4596692"/>
              <a:ext cx="1422900" cy="46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 dirty="0" err="1" smtClean="0">
                  <a:latin typeface="Calibri" pitchFamily="34" charset="0"/>
                </a:rPr>
                <a:t>Kate</a:t>
              </a:r>
              <a:endParaRPr lang="pt-PT" sz="2400" b="1" dirty="0">
                <a:latin typeface="Calibri" pitchFamily="34" charset="0"/>
              </a:endParaRPr>
            </a:p>
          </p:txBody>
        </p:sp>
      </p:grpSp>
      <p:grpSp>
        <p:nvGrpSpPr>
          <p:cNvPr id="20" name="Group 3"/>
          <p:cNvGrpSpPr>
            <a:grpSpLocks/>
          </p:cNvGrpSpPr>
          <p:nvPr/>
        </p:nvGrpSpPr>
        <p:grpSpPr bwMode="auto">
          <a:xfrm>
            <a:off x="4872037" y="5383213"/>
            <a:ext cx="1828915" cy="782637"/>
            <a:chOff x="5292080" y="4354644"/>
            <a:chExt cx="1440110" cy="782567"/>
          </a:xfrm>
        </p:grpSpPr>
        <p:grpSp>
          <p:nvGrpSpPr>
            <p:cNvPr id="21" name="Group 34"/>
            <p:cNvGrpSpPr>
              <a:grpSpLocks/>
            </p:cNvGrpSpPr>
            <p:nvPr/>
          </p:nvGrpSpPr>
          <p:grpSpPr bwMode="auto">
            <a:xfrm>
              <a:off x="5292080" y="4354644"/>
              <a:ext cx="1440110" cy="78256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23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4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22" name="TextBox 66"/>
            <p:cNvSpPr txBox="1">
              <a:spLocks noChangeArrowheads="1"/>
            </p:cNvSpPr>
            <p:nvPr/>
          </p:nvSpPr>
          <p:spPr bwMode="auto">
            <a:xfrm>
              <a:off x="5467843" y="4519083"/>
              <a:ext cx="1129563" cy="461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 dirty="0" smtClean="0">
                  <a:solidFill>
                    <a:schemeClr val="bg1">
                      <a:lumMod val="75000"/>
                    </a:schemeClr>
                  </a:solidFill>
                  <a:latin typeface="Calibri" pitchFamily="34" charset="0"/>
                </a:rPr>
                <a:t>a</a:t>
              </a:r>
              <a:r>
                <a:rPr lang="pt-PT" sz="2400" b="1" dirty="0" smtClean="0">
                  <a:latin typeface="Calibri" pitchFamily="34" charset="0"/>
                </a:rPr>
                <a:t> </a:t>
              </a:r>
              <a:r>
                <a:rPr lang="pt-PT" sz="2400" b="1" dirty="0" err="1" smtClean="0">
                  <a:latin typeface="Calibri" pitchFamily="34" charset="0"/>
                </a:rPr>
                <a:t>present</a:t>
              </a:r>
              <a:endParaRPr lang="pt-PT" sz="2400" b="1" dirty="0">
                <a:latin typeface="Calibri" pitchFamily="34" charset="0"/>
              </a:endParaRPr>
            </a:p>
          </p:txBody>
        </p:sp>
      </p:grpSp>
      <p:grpSp>
        <p:nvGrpSpPr>
          <p:cNvPr id="25" name="Grupo 46"/>
          <p:cNvGrpSpPr>
            <a:grpSpLocks/>
          </p:cNvGrpSpPr>
          <p:nvPr/>
        </p:nvGrpSpPr>
        <p:grpSpPr bwMode="auto">
          <a:xfrm>
            <a:off x="473406" y="5419734"/>
            <a:ext cx="1727200" cy="782637"/>
            <a:chOff x="251521" y="4941168"/>
            <a:chExt cx="1728192" cy="782637"/>
          </a:xfrm>
        </p:grpSpPr>
        <p:grpSp>
          <p:nvGrpSpPr>
            <p:cNvPr id="26" name="Group 33"/>
            <p:cNvGrpSpPr>
              <a:grpSpLocks/>
            </p:cNvGrpSpPr>
            <p:nvPr/>
          </p:nvGrpSpPr>
          <p:grpSpPr bwMode="auto">
            <a:xfrm>
              <a:off x="251521" y="4941168"/>
              <a:ext cx="1728192" cy="782637"/>
              <a:chOff x="302355" y="5329269"/>
              <a:chExt cx="1551601" cy="782421"/>
            </a:xfrm>
          </p:grpSpPr>
          <p:sp>
            <p:nvSpPr>
              <p:cNvPr id="28" name="Paralelogramo 10"/>
              <p:cNvSpPr/>
              <p:nvPr/>
            </p:nvSpPr>
            <p:spPr bwMode="auto">
              <a:xfrm rot="20634556">
                <a:off x="302355" y="5329269"/>
                <a:ext cx="1520227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9" name="Paralelogramo 10"/>
              <p:cNvSpPr/>
              <p:nvPr/>
            </p:nvSpPr>
            <p:spPr bwMode="auto">
              <a:xfrm rot="21012960">
                <a:off x="333729" y="5337204"/>
                <a:ext cx="1520227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27" name="Rectângulo 29"/>
            <p:cNvSpPr>
              <a:spLocks noChangeArrowheads="1"/>
            </p:cNvSpPr>
            <p:nvPr/>
          </p:nvSpPr>
          <p:spPr bwMode="auto">
            <a:xfrm>
              <a:off x="384315" y="5085184"/>
              <a:ext cx="138691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 dirty="0" err="1">
                  <a:latin typeface="Calibri" pitchFamily="34" charset="0"/>
                </a:rPr>
                <a:t>Someone</a:t>
              </a:r>
              <a:endParaRPr lang="es-ES" sz="2400" b="1" dirty="0">
                <a:latin typeface="Calibri" pitchFamily="34" charset="0"/>
              </a:endParaRPr>
            </a:p>
          </p:txBody>
        </p:sp>
      </p:grpSp>
      <p:grpSp>
        <p:nvGrpSpPr>
          <p:cNvPr id="30" name="Grupo 45"/>
          <p:cNvGrpSpPr>
            <a:grpSpLocks/>
          </p:cNvGrpSpPr>
          <p:nvPr/>
        </p:nvGrpSpPr>
        <p:grpSpPr bwMode="auto">
          <a:xfrm>
            <a:off x="2383692" y="5387180"/>
            <a:ext cx="1079500" cy="782637"/>
            <a:chOff x="1979713" y="4797152"/>
            <a:chExt cx="1080119" cy="782637"/>
          </a:xfrm>
        </p:grpSpPr>
        <p:grpSp>
          <p:nvGrpSpPr>
            <p:cNvPr id="31" name="Group 33"/>
            <p:cNvGrpSpPr>
              <a:grpSpLocks/>
            </p:cNvGrpSpPr>
            <p:nvPr/>
          </p:nvGrpSpPr>
          <p:grpSpPr bwMode="auto">
            <a:xfrm>
              <a:off x="1979713" y="4797152"/>
              <a:ext cx="1080119" cy="782637"/>
              <a:chOff x="302355" y="5329269"/>
              <a:chExt cx="1551601" cy="782421"/>
            </a:xfrm>
          </p:grpSpPr>
          <p:sp>
            <p:nvSpPr>
              <p:cNvPr id="33" name="Paralelogramo 10"/>
              <p:cNvSpPr/>
              <p:nvPr/>
            </p:nvSpPr>
            <p:spPr bwMode="auto">
              <a:xfrm rot="20634556">
                <a:off x="302355" y="5329269"/>
                <a:ext cx="1519656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34" name="Paralelogramo 10"/>
              <p:cNvSpPr/>
              <p:nvPr/>
            </p:nvSpPr>
            <p:spPr bwMode="auto">
              <a:xfrm rot="21012960">
                <a:off x="334300" y="5337204"/>
                <a:ext cx="1519656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32" name="Rectângulo 30"/>
            <p:cNvSpPr>
              <a:spLocks noChangeArrowheads="1"/>
            </p:cNvSpPr>
            <p:nvPr/>
          </p:nvSpPr>
          <p:spPr bwMode="auto">
            <a:xfrm>
              <a:off x="2123517" y="4869160"/>
              <a:ext cx="73363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 dirty="0" err="1">
                  <a:latin typeface="Calibri" pitchFamily="34" charset="0"/>
                </a:rPr>
                <a:t>sent</a:t>
              </a:r>
              <a:endParaRPr lang="es-ES" sz="2400" b="1" dirty="0">
                <a:latin typeface="Calibri" pitchFamily="34" charset="0"/>
              </a:endParaRPr>
            </a:p>
          </p:txBody>
        </p:sp>
      </p:grpSp>
      <p:grpSp>
        <p:nvGrpSpPr>
          <p:cNvPr id="35" name="Grupo 44"/>
          <p:cNvGrpSpPr>
            <a:grpSpLocks/>
          </p:cNvGrpSpPr>
          <p:nvPr/>
        </p:nvGrpSpPr>
        <p:grpSpPr bwMode="auto">
          <a:xfrm>
            <a:off x="3625849" y="5357217"/>
            <a:ext cx="1079500" cy="782637"/>
            <a:chOff x="3203848" y="4725144"/>
            <a:chExt cx="1080119" cy="782637"/>
          </a:xfrm>
        </p:grpSpPr>
        <p:grpSp>
          <p:nvGrpSpPr>
            <p:cNvPr id="36" name="Group 33"/>
            <p:cNvGrpSpPr>
              <a:grpSpLocks/>
            </p:cNvGrpSpPr>
            <p:nvPr/>
          </p:nvGrpSpPr>
          <p:grpSpPr bwMode="auto">
            <a:xfrm>
              <a:off x="3203848" y="4725144"/>
              <a:ext cx="1080119" cy="782637"/>
              <a:chOff x="302355" y="5329269"/>
              <a:chExt cx="1551601" cy="782421"/>
            </a:xfrm>
          </p:grpSpPr>
          <p:sp>
            <p:nvSpPr>
              <p:cNvPr id="38" name="Paralelogramo 10"/>
              <p:cNvSpPr/>
              <p:nvPr/>
            </p:nvSpPr>
            <p:spPr bwMode="auto">
              <a:xfrm rot="20634556">
                <a:off x="302355" y="5329269"/>
                <a:ext cx="1519656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39" name="Paralelogramo 10"/>
              <p:cNvSpPr/>
              <p:nvPr/>
            </p:nvSpPr>
            <p:spPr bwMode="auto">
              <a:xfrm rot="21012960">
                <a:off x="334300" y="5337204"/>
                <a:ext cx="1519656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37" name="Rectângulo 31"/>
            <p:cNvSpPr>
              <a:spLocks noChangeArrowheads="1"/>
            </p:cNvSpPr>
            <p:nvPr/>
          </p:nvSpPr>
          <p:spPr bwMode="auto">
            <a:xfrm>
              <a:off x="3347864" y="4869160"/>
              <a:ext cx="75758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 dirty="0">
                  <a:latin typeface="Calibri" pitchFamily="34" charset="0"/>
                </a:rPr>
                <a:t>Kate</a:t>
              </a:r>
            </a:p>
          </p:txBody>
        </p:sp>
      </p:grpSp>
      <p:grpSp>
        <p:nvGrpSpPr>
          <p:cNvPr id="40" name="Grupo 42"/>
          <p:cNvGrpSpPr>
            <a:grpSpLocks/>
          </p:cNvGrpSpPr>
          <p:nvPr/>
        </p:nvGrpSpPr>
        <p:grpSpPr bwMode="auto">
          <a:xfrm>
            <a:off x="6588125" y="5373688"/>
            <a:ext cx="1728788" cy="782637"/>
            <a:chOff x="6372201" y="4941168"/>
            <a:chExt cx="1728192" cy="782637"/>
          </a:xfrm>
        </p:grpSpPr>
        <p:grpSp>
          <p:nvGrpSpPr>
            <p:cNvPr id="41" name="Group 33"/>
            <p:cNvGrpSpPr>
              <a:grpSpLocks/>
            </p:cNvGrpSpPr>
            <p:nvPr/>
          </p:nvGrpSpPr>
          <p:grpSpPr bwMode="auto">
            <a:xfrm>
              <a:off x="6372201" y="4941168"/>
              <a:ext cx="1728192" cy="782637"/>
              <a:chOff x="302355" y="5329269"/>
              <a:chExt cx="1551601" cy="782421"/>
            </a:xfrm>
          </p:grpSpPr>
          <p:sp>
            <p:nvSpPr>
              <p:cNvPr id="43" name="Paralelogramo 10"/>
              <p:cNvSpPr/>
              <p:nvPr/>
            </p:nvSpPr>
            <p:spPr bwMode="auto">
              <a:xfrm rot="20634556">
                <a:off x="302355" y="5329269"/>
                <a:ext cx="1520256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44" name="Paralelogramo 10"/>
              <p:cNvSpPr/>
              <p:nvPr/>
            </p:nvSpPr>
            <p:spPr bwMode="auto">
              <a:xfrm rot="21012960">
                <a:off x="333700" y="5337204"/>
                <a:ext cx="1520256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42" name="Rectângulo 33"/>
            <p:cNvSpPr>
              <a:spLocks noChangeArrowheads="1"/>
            </p:cNvSpPr>
            <p:nvPr/>
          </p:nvSpPr>
          <p:spPr bwMode="auto">
            <a:xfrm>
              <a:off x="6484990" y="5085184"/>
              <a:ext cx="148701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yesterday.</a:t>
              </a:r>
            </a:p>
          </p:txBody>
        </p:sp>
      </p:grpSp>
      <p:grpSp>
        <p:nvGrpSpPr>
          <p:cNvPr id="45" name="Grupo 43"/>
          <p:cNvGrpSpPr>
            <a:grpSpLocks/>
          </p:cNvGrpSpPr>
          <p:nvPr/>
        </p:nvGrpSpPr>
        <p:grpSpPr bwMode="auto">
          <a:xfrm>
            <a:off x="4880093" y="5416560"/>
            <a:ext cx="1655763" cy="781050"/>
            <a:chOff x="4572000" y="4941168"/>
            <a:chExt cx="1656184" cy="782637"/>
          </a:xfrm>
        </p:grpSpPr>
        <p:grpSp>
          <p:nvGrpSpPr>
            <p:cNvPr id="46" name="Group 33"/>
            <p:cNvGrpSpPr>
              <a:grpSpLocks/>
            </p:cNvGrpSpPr>
            <p:nvPr/>
          </p:nvGrpSpPr>
          <p:grpSpPr bwMode="auto">
            <a:xfrm>
              <a:off x="4572000" y="4941168"/>
              <a:ext cx="1656184" cy="782637"/>
              <a:chOff x="302355" y="5329269"/>
              <a:chExt cx="1551601" cy="782421"/>
            </a:xfrm>
          </p:grpSpPr>
          <p:sp>
            <p:nvSpPr>
              <p:cNvPr id="48" name="Paralelogramo 10"/>
              <p:cNvSpPr/>
              <p:nvPr/>
            </p:nvSpPr>
            <p:spPr bwMode="auto">
              <a:xfrm rot="20634556">
                <a:off x="302355" y="5329269"/>
                <a:ext cx="1520360" cy="774469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49" name="Paralelogramo 10"/>
              <p:cNvSpPr/>
              <p:nvPr/>
            </p:nvSpPr>
            <p:spPr bwMode="auto">
              <a:xfrm rot="21012960">
                <a:off x="333596" y="5337220"/>
                <a:ext cx="1520360" cy="774470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47" name="Rectângulo 34"/>
            <p:cNvSpPr>
              <a:spLocks noChangeArrowheads="1"/>
            </p:cNvSpPr>
            <p:nvPr/>
          </p:nvSpPr>
          <p:spPr bwMode="auto">
            <a:xfrm>
              <a:off x="4716016" y="5085184"/>
              <a:ext cx="138057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 dirty="0">
                  <a:latin typeface="Calibri" pitchFamily="34" charset="0"/>
                </a:rPr>
                <a:t>a </a:t>
              </a:r>
              <a:r>
                <a:rPr lang="es-ES" sz="2400" b="1" dirty="0" err="1">
                  <a:latin typeface="Calibri" pitchFamily="34" charset="0"/>
                </a:rPr>
                <a:t>present</a:t>
              </a:r>
              <a:endParaRPr lang="es-ES" sz="2400" b="1" dirty="0">
                <a:latin typeface="Calibri" pitchFamily="34" charset="0"/>
              </a:endParaRPr>
            </a:p>
          </p:txBody>
        </p:sp>
      </p:grpSp>
      <p:grpSp>
        <p:nvGrpSpPr>
          <p:cNvPr id="50" name="Group 2"/>
          <p:cNvGrpSpPr>
            <a:grpSpLocks/>
          </p:cNvGrpSpPr>
          <p:nvPr/>
        </p:nvGrpSpPr>
        <p:grpSpPr bwMode="auto">
          <a:xfrm>
            <a:off x="1908175" y="3357563"/>
            <a:ext cx="1881188" cy="1674812"/>
            <a:chOff x="2267744" y="3075457"/>
            <a:chExt cx="1881571" cy="1674481"/>
          </a:xfrm>
        </p:grpSpPr>
        <p:grpSp>
          <p:nvGrpSpPr>
            <p:cNvPr id="51" name="Group 45"/>
            <p:cNvGrpSpPr>
              <a:grpSpLocks/>
            </p:cNvGrpSpPr>
            <p:nvPr/>
          </p:nvGrpSpPr>
          <p:grpSpPr bwMode="auto">
            <a:xfrm rot="-417225">
              <a:off x="2270665" y="3075457"/>
              <a:ext cx="1878650" cy="1674481"/>
              <a:chOff x="3845283" y="2634511"/>
              <a:chExt cx="2207504" cy="1947427"/>
            </a:xfrm>
          </p:grpSpPr>
          <p:sp>
            <p:nvSpPr>
              <p:cNvPr id="53" name="Chevron 1"/>
              <p:cNvSpPr/>
              <p:nvPr/>
            </p:nvSpPr>
            <p:spPr>
              <a:xfrm rot="5400000">
                <a:off x="3973351" y="2504669"/>
                <a:ext cx="1936352" cy="2194143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Chevron 1"/>
              <p:cNvSpPr/>
              <p:nvPr/>
            </p:nvSpPr>
            <p:spPr>
              <a:xfrm rot="5104867">
                <a:off x="3981008" y="2504640"/>
                <a:ext cx="1936353" cy="22072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" name="TextBox 59"/>
            <p:cNvSpPr txBox="1">
              <a:spLocks noChangeArrowheads="1"/>
            </p:cNvSpPr>
            <p:nvPr/>
          </p:nvSpPr>
          <p:spPr bwMode="auto">
            <a:xfrm>
              <a:off x="2267744" y="3501008"/>
              <a:ext cx="1756010" cy="707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000" dirty="0" err="1">
                  <a:solidFill>
                    <a:srgbClr val="000000"/>
                  </a:solidFill>
                  <a:latin typeface="Calibri" pitchFamily="34" charset="0"/>
                </a:rPr>
                <a:t>verb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to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be </a:t>
              </a:r>
            </a:p>
            <a:p>
              <a:pPr algn="ctr"/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in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past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simple </a:t>
              </a:r>
              <a:endParaRPr lang="es-ES" sz="200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55" name="Group 54"/>
          <p:cNvGrpSpPr>
            <a:grpSpLocks/>
          </p:cNvGrpSpPr>
          <p:nvPr/>
        </p:nvGrpSpPr>
        <p:grpSpPr bwMode="auto">
          <a:xfrm>
            <a:off x="3771900" y="3338513"/>
            <a:ext cx="1879600" cy="1674812"/>
            <a:chOff x="3851275" y="3338513"/>
            <a:chExt cx="1879600" cy="1674812"/>
          </a:xfrm>
        </p:grpSpPr>
        <p:grpSp>
          <p:nvGrpSpPr>
            <p:cNvPr id="56" name="Group 48"/>
            <p:cNvGrpSpPr>
              <a:grpSpLocks/>
            </p:cNvGrpSpPr>
            <p:nvPr/>
          </p:nvGrpSpPr>
          <p:grpSpPr bwMode="auto">
            <a:xfrm rot="761059">
              <a:off x="3851275" y="3338513"/>
              <a:ext cx="1879600" cy="1674812"/>
              <a:chOff x="3845283" y="2634511"/>
              <a:chExt cx="2207504" cy="1947427"/>
            </a:xfrm>
          </p:grpSpPr>
          <p:sp>
            <p:nvSpPr>
              <p:cNvPr id="58" name="Chevron 1"/>
              <p:cNvSpPr/>
              <p:nvPr/>
            </p:nvSpPr>
            <p:spPr>
              <a:xfrm rot="5400000">
                <a:off x="3970717" y="2493489"/>
                <a:ext cx="1936352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Chevron 1"/>
              <p:cNvSpPr/>
              <p:nvPr/>
            </p:nvSpPr>
            <p:spPr>
              <a:xfrm rot="5104867">
                <a:off x="3980859" y="2504473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7" name="TextBox 59"/>
            <p:cNvSpPr txBox="1">
              <a:spLocks noChangeArrowheads="1"/>
            </p:cNvSpPr>
            <p:nvPr/>
          </p:nvSpPr>
          <p:spPr bwMode="auto">
            <a:xfrm>
              <a:off x="3968043" y="3809988"/>
              <a:ext cx="1755743" cy="7699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000" b="1">
                  <a:solidFill>
                    <a:srgbClr val="000000"/>
                  </a:solidFill>
                  <a:latin typeface="Calibri" pitchFamily="34" charset="0"/>
                </a:rPr>
                <a:t>past participle </a:t>
              </a:r>
              <a:r>
                <a:rPr lang="es-ES" sz="2000">
                  <a:solidFill>
                    <a:srgbClr val="000000"/>
                  </a:solidFill>
                  <a:latin typeface="Calibri" pitchFamily="34" charset="0"/>
                </a:rPr>
                <a:t>of </a:t>
              </a:r>
              <a:r>
                <a:rPr lang="es-ES" sz="2400" b="1" i="1">
                  <a:solidFill>
                    <a:srgbClr val="00B0F0"/>
                  </a:solidFill>
                  <a:latin typeface="Calibri" pitchFamily="34" charset="0"/>
                </a:rPr>
                <a:t>send</a:t>
              </a:r>
            </a:p>
          </p:txBody>
        </p:sp>
      </p:grpSp>
      <p:grpSp>
        <p:nvGrpSpPr>
          <p:cNvPr id="60" name="Group 2"/>
          <p:cNvGrpSpPr>
            <a:grpSpLocks/>
          </p:cNvGrpSpPr>
          <p:nvPr/>
        </p:nvGrpSpPr>
        <p:grpSpPr bwMode="auto">
          <a:xfrm>
            <a:off x="1955015" y="3390510"/>
            <a:ext cx="1878012" cy="1674812"/>
            <a:chOff x="3638260" y="2780840"/>
            <a:chExt cx="1878650" cy="1674481"/>
          </a:xfrm>
        </p:grpSpPr>
        <p:grpSp>
          <p:nvGrpSpPr>
            <p:cNvPr id="61" name="Group 41"/>
            <p:cNvGrpSpPr>
              <a:grpSpLocks/>
            </p:cNvGrpSpPr>
            <p:nvPr/>
          </p:nvGrpSpPr>
          <p:grpSpPr bwMode="auto">
            <a:xfrm rot="-417225">
              <a:off x="3638260" y="2780840"/>
              <a:ext cx="1878650" cy="1674481"/>
              <a:chOff x="3845283" y="2634511"/>
              <a:chExt cx="2207504" cy="1947427"/>
            </a:xfrm>
          </p:grpSpPr>
          <p:sp>
            <p:nvSpPr>
              <p:cNvPr id="63" name="Chevron 1"/>
              <p:cNvSpPr/>
              <p:nvPr/>
            </p:nvSpPr>
            <p:spPr>
              <a:xfrm rot="5400000">
                <a:off x="3971100" y="2492138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Chevron 1"/>
              <p:cNvSpPr/>
              <p:nvPr/>
            </p:nvSpPr>
            <p:spPr>
              <a:xfrm rot="5104867">
                <a:off x="3980859" y="2504472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2" name="TextBox 59"/>
            <p:cNvSpPr txBox="1">
              <a:spLocks noChangeArrowheads="1"/>
            </p:cNvSpPr>
            <p:nvPr/>
          </p:nvSpPr>
          <p:spPr bwMode="auto">
            <a:xfrm>
              <a:off x="3708126" y="3143870"/>
              <a:ext cx="1756009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 dirty="0" err="1">
                  <a:solidFill>
                    <a:srgbClr val="00B0F0"/>
                  </a:solidFill>
                  <a:latin typeface="Calibri" pitchFamily="34" charset="0"/>
                </a:rPr>
                <a:t>send</a:t>
              </a:r>
              <a:endParaRPr lang="es-ES" sz="2000" b="1" dirty="0">
                <a:solidFill>
                  <a:srgbClr val="FFFF00"/>
                </a:solidFill>
                <a:latin typeface="Calibri" pitchFamily="34" charset="0"/>
              </a:endParaRPr>
            </a:p>
            <a:p>
              <a:pPr algn="ctr"/>
              <a:r>
                <a:rPr lang="es-ES" sz="2000" dirty="0" err="1">
                  <a:solidFill>
                    <a:srgbClr val="000000"/>
                  </a:solidFill>
                  <a:latin typeface="Calibri" pitchFamily="34" charset="0"/>
                </a:rPr>
                <a:t>is</a:t>
              </a:r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 in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past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simple</a:t>
              </a:r>
            </a:p>
          </p:txBody>
        </p:sp>
      </p:grpSp>
      <p:sp>
        <p:nvSpPr>
          <p:cNvPr id="65" name="Rectangle 64"/>
          <p:cNvSpPr/>
          <p:nvPr/>
        </p:nvSpPr>
        <p:spPr>
          <a:xfrm>
            <a:off x="755575" y="1268760"/>
            <a:ext cx="792088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800" b="1" dirty="0" err="1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This</a:t>
            </a:r>
            <a:r>
              <a:rPr lang="es-ES" sz="2800" b="1" dirty="0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s-ES" sz="2800" b="1" dirty="0" err="1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is</a:t>
            </a:r>
            <a:r>
              <a:rPr lang="es-ES" sz="2800" b="1" dirty="0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s-ES" sz="2800" b="1" dirty="0" err="1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called</a:t>
            </a:r>
            <a:r>
              <a:rPr lang="es-ES" sz="2800" b="1" dirty="0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s-ES" sz="2800" b="1" dirty="0" err="1" smtClean="0">
                <a:solidFill>
                  <a:srgbClr val="C00000"/>
                </a:solidFill>
                <a:latin typeface="Calibri" pitchFamily="34" charset="0"/>
              </a:rPr>
              <a:t>idiomatic</a:t>
            </a:r>
            <a:r>
              <a:rPr lang="es-ES" sz="28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sz="2800" b="1" dirty="0" err="1" smtClean="0">
                <a:solidFill>
                  <a:srgbClr val="C00000"/>
                </a:solidFill>
                <a:latin typeface="Calibri" pitchFamily="34" charset="0"/>
              </a:rPr>
              <a:t>passive</a:t>
            </a:r>
            <a:r>
              <a:rPr lang="es-ES" sz="2800" b="1" dirty="0" smtClean="0">
                <a:solidFill>
                  <a:srgbClr val="C00000"/>
                </a:solidFill>
                <a:latin typeface="Calibri" pitchFamily="34" charset="0"/>
              </a:rPr>
              <a:t>.</a:t>
            </a:r>
          </a:p>
          <a:p>
            <a:pPr algn="ctr">
              <a:defRPr/>
            </a:pPr>
            <a:r>
              <a:rPr lang="pt-PT" sz="2800" dirty="0" err="1" smtClean="0">
                <a:latin typeface="Calibri" pitchFamily="34" charset="0"/>
                <a:cs typeface="Calibri" pitchFamily="34" charset="0"/>
              </a:rPr>
              <a:t>The</a:t>
            </a:r>
            <a:r>
              <a:rPr lang="pt-PT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b="1" dirty="0" err="1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indirect</a:t>
            </a:r>
            <a:r>
              <a:rPr lang="pt-PT" sz="28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b="1" dirty="0" err="1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object</a:t>
            </a:r>
            <a:r>
              <a:rPr lang="pt-PT" sz="28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dirty="0" err="1" smtClean="0">
                <a:latin typeface="Calibri" pitchFamily="34" charset="0"/>
                <a:cs typeface="Calibri" pitchFamily="34" charset="0"/>
              </a:rPr>
              <a:t>becomes</a:t>
            </a:r>
            <a:r>
              <a:rPr lang="pt-PT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dirty="0" err="1">
                <a:latin typeface="Calibri" pitchFamily="34" charset="0"/>
                <a:cs typeface="Calibri" pitchFamily="34" charset="0"/>
              </a:rPr>
              <a:t>the</a:t>
            </a:r>
            <a:r>
              <a:rPr lang="pt-PT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b="1" dirty="0" err="1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subject</a:t>
            </a:r>
            <a:r>
              <a:rPr lang="pt-PT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dirty="0" err="1">
                <a:latin typeface="Calibri" pitchFamily="34" charset="0"/>
                <a:cs typeface="Calibri" pitchFamily="34" charset="0"/>
              </a:rPr>
              <a:t>of</a:t>
            </a:r>
            <a:r>
              <a:rPr lang="pt-PT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dirty="0" err="1">
                <a:latin typeface="Calibri" pitchFamily="34" charset="0"/>
                <a:cs typeface="Calibri" pitchFamily="34" charset="0"/>
              </a:rPr>
              <a:t>the</a:t>
            </a:r>
            <a:r>
              <a:rPr lang="pt-PT" sz="2800" dirty="0">
                <a:latin typeface="Calibri" pitchFamily="34" charset="0"/>
                <a:cs typeface="Calibri" pitchFamily="34" charset="0"/>
              </a:rPr>
              <a:t> passive </a:t>
            </a:r>
            <a:r>
              <a:rPr lang="pt-PT" sz="2800" dirty="0" err="1" smtClean="0">
                <a:latin typeface="Calibri" pitchFamily="34" charset="0"/>
                <a:cs typeface="Calibri" pitchFamily="34" charset="0"/>
              </a:rPr>
              <a:t>sentence</a:t>
            </a:r>
            <a:r>
              <a:rPr lang="pt-PT" sz="2800" dirty="0" smtClean="0">
                <a:latin typeface="Calibri" pitchFamily="34" charset="0"/>
                <a:cs typeface="Calibri" pitchFamily="34" charset="0"/>
              </a:rPr>
              <a:t>.</a:t>
            </a:r>
            <a:endParaRPr lang="pt-PT" sz="2800" dirty="0">
              <a:latin typeface="Calibri" pitchFamily="34" charset="0"/>
              <a:cs typeface="Calibri" pitchFamily="34" charset="0"/>
            </a:endParaRPr>
          </a:p>
          <a:p>
            <a:pPr algn="ctr">
              <a:defRPr/>
            </a:pPr>
            <a:endParaRPr lang="es-ES" sz="28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67" name="99 Rectángulo redondeado"/>
          <p:cNvSpPr/>
          <p:nvPr/>
        </p:nvSpPr>
        <p:spPr>
          <a:xfrm>
            <a:off x="3158274" y="4291372"/>
            <a:ext cx="1189476" cy="535125"/>
          </a:xfrm>
          <a:prstGeom prst="round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6600" dirty="0">
                <a:solidFill>
                  <a:srgbClr val="061BBA"/>
                </a:solidFill>
                <a:latin typeface="Calibri" pitchFamily="34" charset="0"/>
                <a:cs typeface="Calibri" pitchFamily="34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626174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59"/>
          <p:cNvGrpSpPr>
            <a:grpSpLocks/>
          </p:cNvGrpSpPr>
          <p:nvPr/>
        </p:nvGrpSpPr>
        <p:grpSpPr bwMode="auto">
          <a:xfrm>
            <a:off x="5080885" y="5193481"/>
            <a:ext cx="1511300" cy="782638"/>
            <a:chOff x="4499993" y="4293096"/>
            <a:chExt cx="1512167" cy="782638"/>
          </a:xfrm>
        </p:grpSpPr>
        <p:grpSp>
          <p:nvGrpSpPr>
            <p:cNvPr id="3" name="Group 34"/>
            <p:cNvGrpSpPr>
              <a:grpSpLocks/>
            </p:cNvGrpSpPr>
            <p:nvPr/>
          </p:nvGrpSpPr>
          <p:grpSpPr bwMode="auto">
            <a:xfrm>
              <a:off x="4499993" y="4293096"/>
              <a:ext cx="1512167" cy="782638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56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57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2333" name="TextBox 51"/>
            <p:cNvSpPr txBox="1">
              <a:spLocks noChangeArrowheads="1"/>
            </p:cNvSpPr>
            <p:nvPr/>
          </p:nvSpPr>
          <p:spPr bwMode="auto">
            <a:xfrm>
              <a:off x="4677238" y="4457550"/>
              <a:ext cx="1245242" cy="4617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opened</a:t>
              </a:r>
            </a:p>
          </p:txBody>
        </p:sp>
      </p:grpSp>
      <p:grpSp>
        <p:nvGrpSpPr>
          <p:cNvPr id="4" name="Grupo 58"/>
          <p:cNvGrpSpPr>
            <a:grpSpLocks/>
          </p:cNvGrpSpPr>
          <p:nvPr/>
        </p:nvGrpSpPr>
        <p:grpSpPr bwMode="auto">
          <a:xfrm>
            <a:off x="2698047" y="5193482"/>
            <a:ext cx="1798638" cy="782637"/>
            <a:chOff x="2339753" y="4293096"/>
            <a:chExt cx="1800199" cy="782638"/>
          </a:xfrm>
        </p:grpSpPr>
        <p:grpSp>
          <p:nvGrpSpPr>
            <p:cNvPr id="5" name="Group 34"/>
            <p:cNvGrpSpPr>
              <a:grpSpLocks/>
            </p:cNvGrpSpPr>
            <p:nvPr/>
          </p:nvGrpSpPr>
          <p:grpSpPr bwMode="auto">
            <a:xfrm>
              <a:off x="2339753" y="4293096"/>
              <a:ext cx="1800199" cy="782638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51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52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2331" name="TextBox 51"/>
            <p:cNvSpPr txBox="1">
              <a:spLocks noChangeArrowheads="1"/>
            </p:cNvSpPr>
            <p:nvPr/>
          </p:nvSpPr>
          <p:spPr bwMode="auto">
            <a:xfrm>
              <a:off x="2557280" y="4457550"/>
              <a:ext cx="1528251" cy="4617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are being</a:t>
              </a:r>
            </a:p>
          </p:txBody>
        </p:sp>
      </p:grpSp>
      <p:grpSp>
        <p:nvGrpSpPr>
          <p:cNvPr id="6" name="Grupo 57"/>
          <p:cNvGrpSpPr>
            <a:grpSpLocks/>
          </p:cNvGrpSpPr>
          <p:nvPr/>
        </p:nvGrpSpPr>
        <p:grpSpPr bwMode="auto">
          <a:xfrm>
            <a:off x="897822" y="5193481"/>
            <a:ext cx="1762125" cy="782638"/>
            <a:chOff x="0" y="4509120"/>
            <a:chExt cx="1763687" cy="782638"/>
          </a:xfrm>
        </p:grpSpPr>
        <p:grpSp>
          <p:nvGrpSpPr>
            <p:cNvPr id="7" name="Group 34"/>
            <p:cNvGrpSpPr>
              <a:grpSpLocks/>
            </p:cNvGrpSpPr>
            <p:nvPr/>
          </p:nvGrpSpPr>
          <p:grpSpPr bwMode="auto">
            <a:xfrm>
              <a:off x="0" y="4509120"/>
              <a:ext cx="1763687" cy="782638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42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43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2329" name="TextBox 51"/>
            <p:cNvSpPr txBox="1">
              <a:spLocks noChangeArrowheads="1"/>
            </p:cNvSpPr>
            <p:nvPr/>
          </p:nvSpPr>
          <p:spPr bwMode="auto">
            <a:xfrm>
              <a:off x="217527" y="4673574"/>
              <a:ext cx="1528251" cy="4617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The mails</a:t>
              </a:r>
            </a:p>
          </p:txBody>
        </p:sp>
      </p:grpSp>
      <p:grpSp>
        <p:nvGrpSpPr>
          <p:cNvPr id="8" name="Grupo 30"/>
          <p:cNvGrpSpPr>
            <a:grpSpLocks/>
          </p:cNvGrpSpPr>
          <p:nvPr/>
        </p:nvGrpSpPr>
        <p:grpSpPr bwMode="auto">
          <a:xfrm>
            <a:off x="1256597" y="5229994"/>
            <a:ext cx="1081088" cy="782638"/>
            <a:chOff x="539553" y="4077072"/>
            <a:chExt cx="1080119" cy="782637"/>
          </a:xfrm>
        </p:grpSpPr>
        <p:grpSp>
          <p:nvGrpSpPr>
            <p:cNvPr id="12324" name="Group 33"/>
            <p:cNvGrpSpPr>
              <a:grpSpLocks/>
            </p:cNvGrpSpPr>
            <p:nvPr/>
          </p:nvGrpSpPr>
          <p:grpSpPr bwMode="auto">
            <a:xfrm>
              <a:off x="539553" y="4077072"/>
              <a:ext cx="1080119" cy="782637"/>
              <a:chOff x="302355" y="5329269"/>
              <a:chExt cx="1551601" cy="782421"/>
            </a:xfrm>
          </p:grpSpPr>
          <p:sp>
            <p:nvSpPr>
              <p:cNvPr id="12" name="Paralelogramo 10"/>
              <p:cNvSpPr/>
              <p:nvPr/>
            </p:nvSpPr>
            <p:spPr bwMode="auto">
              <a:xfrm rot="20634556">
                <a:off x="302355" y="5329269"/>
                <a:ext cx="1519703" cy="774485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13" name="Paralelogramo 10"/>
              <p:cNvSpPr/>
              <p:nvPr/>
            </p:nvSpPr>
            <p:spPr bwMode="auto">
              <a:xfrm rot="21012960">
                <a:off x="334253" y="5337205"/>
                <a:ext cx="1519703" cy="774485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2325" name="Rectângulo 22"/>
            <p:cNvSpPr>
              <a:spLocks noChangeArrowheads="1"/>
            </p:cNvSpPr>
            <p:nvPr/>
          </p:nvSpPr>
          <p:spPr bwMode="auto">
            <a:xfrm>
              <a:off x="683568" y="4149080"/>
              <a:ext cx="80054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They</a:t>
              </a:r>
            </a:p>
          </p:txBody>
        </p:sp>
      </p:grpSp>
      <p:grpSp>
        <p:nvGrpSpPr>
          <p:cNvPr id="10" name="Grupo 31"/>
          <p:cNvGrpSpPr>
            <a:grpSpLocks/>
          </p:cNvGrpSpPr>
          <p:nvPr/>
        </p:nvGrpSpPr>
        <p:grpSpPr bwMode="auto">
          <a:xfrm>
            <a:off x="2696460" y="5229995"/>
            <a:ext cx="2089150" cy="782637"/>
            <a:chOff x="2195736" y="4149080"/>
            <a:chExt cx="2088232" cy="782637"/>
          </a:xfrm>
        </p:grpSpPr>
        <p:grpSp>
          <p:nvGrpSpPr>
            <p:cNvPr id="12320" name="Group 33"/>
            <p:cNvGrpSpPr>
              <a:grpSpLocks/>
            </p:cNvGrpSpPr>
            <p:nvPr/>
          </p:nvGrpSpPr>
          <p:grpSpPr bwMode="auto">
            <a:xfrm>
              <a:off x="2195736" y="4149080"/>
              <a:ext cx="2088232" cy="782637"/>
              <a:chOff x="302355" y="5329269"/>
              <a:chExt cx="1551601" cy="782421"/>
            </a:xfrm>
          </p:grpSpPr>
          <p:sp>
            <p:nvSpPr>
              <p:cNvPr id="15" name="Paralelogramo 10"/>
              <p:cNvSpPr/>
              <p:nvPr/>
            </p:nvSpPr>
            <p:spPr bwMode="auto">
              <a:xfrm rot="20634556">
                <a:off x="302355" y="5329269"/>
                <a:ext cx="1519767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16" name="Paralelogramo 10"/>
              <p:cNvSpPr/>
              <p:nvPr/>
            </p:nvSpPr>
            <p:spPr bwMode="auto">
              <a:xfrm rot="21012960">
                <a:off x="334188" y="5337204"/>
                <a:ext cx="1519768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2321" name="Rectângulo 23"/>
            <p:cNvSpPr>
              <a:spLocks noChangeArrowheads="1"/>
            </p:cNvSpPr>
            <p:nvPr/>
          </p:nvSpPr>
          <p:spPr bwMode="auto">
            <a:xfrm>
              <a:off x="2339752" y="4221088"/>
              <a:ext cx="18002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are opening</a:t>
              </a:r>
            </a:p>
          </p:txBody>
        </p:sp>
      </p:grpSp>
      <p:grpSp>
        <p:nvGrpSpPr>
          <p:cNvPr id="14" name="Grupo 27"/>
          <p:cNvGrpSpPr>
            <a:grpSpLocks/>
          </p:cNvGrpSpPr>
          <p:nvPr/>
        </p:nvGrpSpPr>
        <p:grpSpPr bwMode="auto">
          <a:xfrm>
            <a:off x="5165022" y="5229994"/>
            <a:ext cx="1511300" cy="782638"/>
            <a:chOff x="4283968" y="4005064"/>
            <a:chExt cx="1512168" cy="782637"/>
          </a:xfrm>
        </p:grpSpPr>
        <p:grpSp>
          <p:nvGrpSpPr>
            <p:cNvPr id="12316" name="Group 33"/>
            <p:cNvGrpSpPr>
              <a:grpSpLocks/>
            </p:cNvGrpSpPr>
            <p:nvPr/>
          </p:nvGrpSpPr>
          <p:grpSpPr bwMode="auto">
            <a:xfrm>
              <a:off x="4283968" y="4005064"/>
              <a:ext cx="1512168" cy="782637"/>
              <a:chOff x="302355" y="5329269"/>
              <a:chExt cx="1551601" cy="782421"/>
            </a:xfrm>
          </p:grpSpPr>
          <p:sp>
            <p:nvSpPr>
              <p:cNvPr id="18" name="Paralelogramo 10"/>
              <p:cNvSpPr/>
              <p:nvPr/>
            </p:nvSpPr>
            <p:spPr bwMode="auto">
              <a:xfrm rot="20634556">
                <a:off x="302355" y="5329269"/>
                <a:ext cx="1520635" cy="774485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19" name="Paralelogramo 10"/>
              <p:cNvSpPr/>
              <p:nvPr/>
            </p:nvSpPr>
            <p:spPr bwMode="auto">
              <a:xfrm rot="21012960">
                <a:off x="333322" y="5337205"/>
                <a:ext cx="1520634" cy="774485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2317" name="Rectângulo 24"/>
            <p:cNvSpPr>
              <a:spLocks noChangeArrowheads="1"/>
            </p:cNvSpPr>
            <p:nvPr/>
          </p:nvSpPr>
          <p:spPr bwMode="auto">
            <a:xfrm>
              <a:off x="4333545" y="4149080"/>
              <a:ext cx="140294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the mails</a:t>
              </a:r>
            </a:p>
          </p:txBody>
        </p:sp>
      </p:grpSp>
      <p:grpSp>
        <p:nvGrpSpPr>
          <p:cNvPr id="20" name="Grupo 26"/>
          <p:cNvGrpSpPr>
            <a:grpSpLocks/>
          </p:cNvGrpSpPr>
          <p:nvPr/>
        </p:nvGrpSpPr>
        <p:grpSpPr bwMode="auto">
          <a:xfrm>
            <a:off x="7017635" y="5229994"/>
            <a:ext cx="1008062" cy="782638"/>
            <a:chOff x="6300193" y="4005064"/>
            <a:chExt cx="1008112" cy="782637"/>
          </a:xfrm>
        </p:grpSpPr>
        <p:grpSp>
          <p:nvGrpSpPr>
            <p:cNvPr id="12312" name="Group 33"/>
            <p:cNvGrpSpPr>
              <a:grpSpLocks/>
            </p:cNvGrpSpPr>
            <p:nvPr/>
          </p:nvGrpSpPr>
          <p:grpSpPr bwMode="auto">
            <a:xfrm>
              <a:off x="6300193" y="4005064"/>
              <a:ext cx="1008112" cy="782637"/>
              <a:chOff x="302355" y="5329269"/>
              <a:chExt cx="1551601" cy="782421"/>
            </a:xfrm>
          </p:grpSpPr>
          <p:sp>
            <p:nvSpPr>
              <p:cNvPr id="21" name="Paralelogramo 10"/>
              <p:cNvSpPr/>
              <p:nvPr/>
            </p:nvSpPr>
            <p:spPr bwMode="auto">
              <a:xfrm rot="20634556">
                <a:off x="302355" y="5329269"/>
                <a:ext cx="1519837" cy="774485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2" name="Paralelogramo 10"/>
              <p:cNvSpPr/>
              <p:nvPr/>
            </p:nvSpPr>
            <p:spPr bwMode="auto">
              <a:xfrm rot="21012960">
                <a:off x="334119" y="5337205"/>
                <a:ext cx="1519837" cy="774485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2313" name="Rectângulo 25"/>
            <p:cNvSpPr>
              <a:spLocks noChangeArrowheads="1"/>
            </p:cNvSpPr>
            <p:nvPr/>
          </p:nvSpPr>
          <p:spPr bwMode="auto">
            <a:xfrm>
              <a:off x="6422240" y="4077072"/>
              <a:ext cx="80744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now.</a:t>
              </a:r>
            </a:p>
          </p:txBody>
        </p:sp>
      </p:grpSp>
      <p:grpSp>
        <p:nvGrpSpPr>
          <p:cNvPr id="24" name="Group 1"/>
          <p:cNvGrpSpPr>
            <a:grpSpLocks/>
          </p:cNvGrpSpPr>
          <p:nvPr/>
        </p:nvGrpSpPr>
        <p:grpSpPr bwMode="auto">
          <a:xfrm>
            <a:off x="2337685" y="3213075"/>
            <a:ext cx="1878012" cy="1674813"/>
            <a:chOff x="1260349" y="2625800"/>
            <a:chExt cx="1878650" cy="1674481"/>
          </a:xfrm>
        </p:grpSpPr>
        <p:grpSp>
          <p:nvGrpSpPr>
            <p:cNvPr id="12308" name="Group 37"/>
            <p:cNvGrpSpPr>
              <a:grpSpLocks/>
            </p:cNvGrpSpPr>
            <p:nvPr/>
          </p:nvGrpSpPr>
          <p:grpSpPr bwMode="auto">
            <a:xfrm rot="-417225">
              <a:off x="1260349" y="2625800"/>
              <a:ext cx="1878650" cy="1674481"/>
              <a:chOff x="3845283" y="2634511"/>
              <a:chExt cx="2207504" cy="1947427"/>
            </a:xfrm>
          </p:grpSpPr>
          <p:sp>
            <p:nvSpPr>
              <p:cNvPr id="39" name="Chevron 1"/>
              <p:cNvSpPr/>
              <p:nvPr/>
            </p:nvSpPr>
            <p:spPr>
              <a:xfrm rot="5400000">
                <a:off x="3971101" y="2492138"/>
                <a:ext cx="1936350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Chevron 1"/>
              <p:cNvSpPr/>
              <p:nvPr/>
            </p:nvSpPr>
            <p:spPr>
              <a:xfrm rot="5104867">
                <a:off x="3980859" y="2504473"/>
                <a:ext cx="1936350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309" name="TextBox 59"/>
            <p:cNvSpPr txBox="1">
              <a:spLocks noChangeArrowheads="1"/>
            </p:cNvSpPr>
            <p:nvPr/>
          </p:nvSpPr>
          <p:spPr bwMode="auto">
            <a:xfrm>
              <a:off x="1339576" y="2924175"/>
              <a:ext cx="1756009" cy="1324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dirty="0" err="1">
                  <a:solidFill>
                    <a:srgbClr val="000000"/>
                  </a:solidFill>
                  <a:latin typeface="Calibri" pitchFamily="34" charset="0"/>
                </a:rPr>
                <a:t>verb</a:t>
              </a:r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to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be </a:t>
              </a:r>
            </a:p>
            <a:p>
              <a:pPr algn="ctr"/>
              <a:r>
                <a:rPr lang="es-ES" dirty="0">
                  <a:solidFill>
                    <a:srgbClr val="000000"/>
                  </a:solidFill>
                  <a:latin typeface="Calibri" pitchFamily="34" charset="0"/>
                </a:rPr>
                <a:t>in</a:t>
              </a:r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b="1" dirty="0" err="1">
                  <a:solidFill>
                    <a:srgbClr val="000000"/>
                  </a:solidFill>
                  <a:latin typeface="Calibri" pitchFamily="34" charset="0"/>
                </a:rPr>
                <a:t>present</a:t>
              </a:r>
              <a:r>
                <a:rPr lang="es-ES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b="1" dirty="0" err="1">
                  <a:solidFill>
                    <a:srgbClr val="000000"/>
                  </a:solidFill>
                  <a:latin typeface="Calibri" pitchFamily="34" charset="0"/>
                </a:rPr>
                <a:t>continuous</a:t>
              </a:r>
              <a:r>
                <a:rPr lang="es-ES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</a:p>
            <a:p>
              <a:pPr algn="ctr"/>
              <a:endParaRPr lang="es-ES" sz="200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26" name="Group 3"/>
          <p:cNvGrpSpPr>
            <a:grpSpLocks/>
          </p:cNvGrpSpPr>
          <p:nvPr/>
        </p:nvGrpSpPr>
        <p:grpSpPr bwMode="auto">
          <a:xfrm>
            <a:off x="4785610" y="3141638"/>
            <a:ext cx="1879600" cy="1674812"/>
            <a:chOff x="6561317" y="2521116"/>
            <a:chExt cx="1878650" cy="1674481"/>
          </a:xfrm>
        </p:grpSpPr>
        <p:grpSp>
          <p:nvGrpSpPr>
            <p:cNvPr id="12304" name="Group 47"/>
            <p:cNvGrpSpPr>
              <a:grpSpLocks/>
            </p:cNvGrpSpPr>
            <p:nvPr/>
          </p:nvGrpSpPr>
          <p:grpSpPr bwMode="auto">
            <a:xfrm rot="-417225">
              <a:off x="6561317" y="2521116"/>
              <a:ext cx="1878650" cy="1674481"/>
              <a:chOff x="3845283" y="2634511"/>
              <a:chExt cx="2207504" cy="1947427"/>
            </a:xfrm>
          </p:grpSpPr>
          <p:sp>
            <p:nvSpPr>
              <p:cNvPr id="49" name="Chevron 1"/>
              <p:cNvSpPr/>
              <p:nvPr/>
            </p:nvSpPr>
            <p:spPr>
              <a:xfrm rot="5400000">
                <a:off x="3971109" y="2492138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Chevron 1"/>
              <p:cNvSpPr/>
              <p:nvPr/>
            </p:nvSpPr>
            <p:spPr>
              <a:xfrm rot="5104867">
                <a:off x="3980859" y="2504473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305" name="TextBox 59"/>
            <p:cNvSpPr txBox="1">
              <a:spLocks noChangeArrowheads="1"/>
            </p:cNvSpPr>
            <p:nvPr/>
          </p:nvSpPr>
          <p:spPr bwMode="auto">
            <a:xfrm>
              <a:off x="6633568" y="3091240"/>
              <a:ext cx="1754856" cy="769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000" b="1">
                  <a:solidFill>
                    <a:srgbClr val="000000"/>
                  </a:solidFill>
                  <a:latin typeface="Calibri" pitchFamily="34" charset="0"/>
                </a:rPr>
                <a:t>past participle </a:t>
              </a:r>
              <a:r>
                <a:rPr lang="es-ES" sz="2000">
                  <a:solidFill>
                    <a:srgbClr val="000000"/>
                  </a:solidFill>
                  <a:latin typeface="Calibri" pitchFamily="34" charset="0"/>
                </a:rPr>
                <a:t>of </a:t>
              </a:r>
              <a:r>
                <a:rPr lang="es-ES" sz="2400" b="1" i="1">
                  <a:solidFill>
                    <a:srgbClr val="00B0F0"/>
                  </a:solidFill>
                  <a:latin typeface="Calibri" pitchFamily="34" charset="0"/>
                </a:rPr>
                <a:t>open</a:t>
              </a:r>
            </a:p>
          </p:txBody>
        </p:sp>
      </p:grpSp>
      <p:grpSp>
        <p:nvGrpSpPr>
          <p:cNvPr id="28" name="Group 2"/>
          <p:cNvGrpSpPr>
            <a:grpSpLocks/>
          </p:cNvGrpSpPr>
          <p:nvPr/>
        </p:nvGrpSpPr>
        <p:grpSpPr bwMode="auto">
          <a:xfrm>
            <a:off x="2398383" y="3181580"/>
            <a:ext cx="1893887" cy="1674813"/>
            <a:chOff x="3923928" y="2682464"/>
            <a:chExt cx="1893626" cy="1674481"/>
          </a:xfrm>
        </p:grpSpPr>
        <p:grpSp>
          <p:nvGrpSpPr>
            <p:cNvPr id="12300" name="Group 42"/>
            <p:cNvGrpSpPr>
              <a:grpSpLocks/>
            </p:cNvGrpSpPr>
            <p:nvPr/>
          </p:nvGrpSpPr>
          <p:grpSpPr bwMode="auto">
            <a:xfrm rot="-417225">
              <a:off x="3938904" y="2682464"/>
              <a:ext cx="1878650" cy="1674481"/>
              <a:chOff x="3845283" y="2634511"/>
              <a:chExt cx="2207504" cy="1947427"/>
            </a:xfrm>
          </p:grpSpPr>
          <p:sp>
            <p:nvSpPr>
              <p:cNvPr id="44" name="Chevron 1"/>
              <p:cNvSpPr/>
              <p:nvPr/>
            </p:nvSpPr>
            <p:spPr>
              <a:xfrm rot="5400000">
                <a:off x="3968852" y="2489595"/>
                <a:ext cx="1936350" cy="2212046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Chevron 1"/>
              <p:cNvSpPr/>
              <p:nvPr/>
            </p:nvSpPr>
            <p:spPr>
              <a:xfrm rot="5104867">
                <a:off x="3973751" y="2498540"/>
                <a:ext cx="1936352" cy="2221371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301" name="TextBox 59"/>
            <p:cNvSpPr txBox="1">
              <a:spLocks noChangeArrowheads="1"/>
            </p:cNvSpPr>
            <p:nvPr/>
          </p:nvSpPr>
          <p:spPr bwMode="auto">
            <a:xfrm>
              <a:off x="3923928" y="2924944"/>
              <a:ext cx="1756009" cy="1077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 i="1" dirty="0">
                  <a:solidFill>
                    <a:srgbClr val="00B0F0"/>
                  </a:solidFill>
                  <a:latin typeface="Calibri" pitchFamily="34" charset="0"/>
                </a:rPr>
                <a:t>open</a:t>
              </a:r>
            </a:p>
            <a:p>
              <a:pPr algn="ctr"/>
              <a:r>
                <a:rPr lang="es-ES" sz="2000" dirty="0" err="1">
                  <a:solidFill>
                    <a:srgbClr val="000000"/>
                  </a:solidFill>
                  <a:latin typeface="Calibri" pitchFamily="34" charset="0"/>
                </a:rPr>
                <a:t>is</a:t>
              </a:r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 in </a:t>
              </a:r>
              <a:r>
                <a:rPr lang="es-ES" b="1" dirty="0" err="1">
                  <a:solidFill>
                    <a:srgbClr val="000000"/>
                  </a:solidFill>
                  <a:latin typeface="Calibri" pitchFamily="34" charset="0"/>
                </a:rPr>
                <a:t>present</a:t>
              </a:r>
              <a:r>
                <a:rPr lang="es-ES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b="1" dirty="0" err="1">
                  <a:solidFill>
                    <a:srgbClr val="000000"/>
                  </a:solidFill>
                  <a:latin typeface="Calibri" pitchFamily="34" charset="0"/>
                </a:rPr>
                <a:t>continuous</a:t>
              </a:r>
              <a:endParaRPr lang="es-ES" b="1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sp>
        <p:nvSpPr>
          <p:cNvPr id="9" name="Rectângulo 8"/>
          <p:cNvSpPr/>
          <p:nvPr/>
        </p:nvSpPr>
        <p:spPr>
          <a:xfrm>
            <a:off x="1110150" y="692696"/>
            <a:ext cx="70747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2400" dirty="0" err="1" smtClean="0">
                <a:latin typeface="Calibri" pitchFamily="34" charset="0"/>
              </a:rPr>
              <a:t>Let’s</a:t>
            </a:r>
            <a:r>
              <a:rPr lang="es-ES" sz="2400" dirty="0" smtClean="0">
                <a:latin typeface="Calibri" pitchFamily="34" charset="0"/>
              </a:rPr>
              <a:t> </a:t>
            </a:r>
            <a:r>
              <a:rPr lang="es-ES" sz="2400" dirty="0" err="1" smtClean="0">
                <a:latin typeface="Calibri" pitchFamily="34" charset="0"/>
              </a:rPr>
              <a:t>turn</a:t>
            </a:r>
            <a:r>
              <a:rPr lang="es-ES" sz="2400" dirty="0" smtClean="0">
                <a:latin typeface="Calibri" pitchFamily="34" charset="0"/>
              </a:rPr>
              <a:t> a </a:t>
            </a:r>
            <a:r>
              <a:rPr lang="es-ES" sz="2400" dirty="0" err="1">
                <a:latin typeface="Calibri" pitchFamily="34" charset="0"/>
              </a:rPr>
              <a:t>sentence</a:t>
            </a:r>
            <a:r>
              <a:rPr lang="es-ES" sz="2400" dirty="0">
                <a:latin typeface="Calibri" pitchFamily="34" charset="0"/>
              </a:rPr>
              <a:t> </a:t>
            </a:r>
            <a:r>
              <a:rPr lang="es-ES" sz="2400" dirty="0" err="1">
                <a:latin typeface="Calibri" pitchFamily="34" charset="0"/>
              </a:rPr>
              <a:t>from</a:t>
            </a:r>
            <a:r>
              <a:rPr lang="es-ES" sz="2400" dirty="0">
                <a:latin typeface="Calibri" pitchFamily="34" charset="0"/>
              </a:rPr>
              <a:t> </a:t>
            </a:r>
          </a:p>
          <a:p>
            <a:pPr algn="ctr">
              <a:defRPr/>
            </a:pPr>
            <a:r>
              <a:rPr lang="es-ES" sz="2400" b="1" dirty="0">
                <a:solidFill>
                  <a:srgbClr val="C00000"/>
                </a:solidFill>
                <a:latin typeface="Calibri" pitchFamily="34" charset="0"/>
              </a:rPr>
              <a:t>active</a:t>
            </a:r>
            <a:r>
              <a:rPr lang="es-ES" sz="2400" dirty="0">
                <a:latin typeface="Calibri" pitchFamily="34" charset="0"/>
              </a:rPr>
              <a:t> </a:t>
            </a:r>
            <a:r>
              <a:rPr lang="es-ES" sz="2400" dirty="0" err="1">
                <a:latin typeface="Calibri" pitchFamily="34" charset="0"/>
              </a:rPr>
              <a:t>into</a:t>
            </a:r>
            <a:r>
              <a:rPr lang="es-ES" sz="2400" dirty="0">
                <a:latin typeface="Calibri" pitchFamily="34" charset="0"/>
              </a:rPr>
              <a:t> </a:t>
            </a:r>
            <a:r>
              <a:rPr lang="es-ES" sz="2400" b="1" dirty="0" err="1">
                <a:solidFill>
                  <a:srgbClr val="C00000"/>
                </a:solidFill>
                <a:latin typeface="Calibri" pitchFamily="34" charset="0"/>
              </a:rPr>
              <a:t>passive</a:t>
            </a:r>
            <a:r>
              <a:rPr lang="es-ES" sz="24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sz="2400" b="1" dirty="0" err="1">
                <a:solidFill>
                  <a:srgbClr val="C00000"/>
                </a:solidFill>
                <a:latin typeface="Calibri" pitchFamily="34" charset="0"/>
              </a:rPr>
              <a:t>voice</a:t>
            </a:r>
            <a:r>
              <a:rPr lang="es-ES" sz="24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sz="2400" dirty="0" err="1" smtClean="0">
                <a:latin typeface="Calibri" pitchFamily="34" charset="0"/>
              </a:rPr>
              <a:t>using</a:t>
            </a:r>
            <a:r>
              <a:rPr lang="es-ES" sz="2400" dirty="0" smtClean="0">
                <a:latin typeface="Calibri" pitchFamily="34" charset="0"/>
              </a:rPr>
              <a:t> </a:t>
            </a:r>
            <a:r>
              <a:rPr lang="es-ES" sz="2400" dirty="0" err="1" smtClean="0">
                <a:latin typeface="Calibri" pitchFamily="34" charset="0"/>
              </a:rPr>
              <a:t>the</a:t>
            </a:r>
            <a:r>
              <a:rPr lang="es-ES" sz="2400" dirty="0" smtClean="0">
                <a:latin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C00000"/>
                </a:solidFill>
                <a:latin typeface="Calibri" pitchFamily="34" charset="0"/>
              </a:rPr>
              <a:t>present</a:t>
            </a:r>
            <a:r>
              <a:rPr lang="es-ES" sz="24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C00000"/>
                </a:solidFill>
                <a:latin typeface="Calibri" pitchFamily="34" charset="0"/>
              </a:rPr>
              <a:t>continuous</a:t>
            </a:r>
            <a:r>
              <a:rPr lang="es-ES" sz="2400" dirty="0" smtClean="0">
                <a:latin typeface="Calibri" pitchFamily="34" charset="0"/>
              </a:rPr>
              <a:t>.</a:t>
            </a:r>
            <a:endParaRPr lang="es-ES" sz="2400" b="1" dirty="0" smtClean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53" name="99 Rectángulo redondeado"/>
          <p:cNvSpPr/>
          <p:nvPr/>
        </p:nvSpPr>
        <p:spPr>
          <a:xfrm>
            <a:off x="3886580" y="4173675"/>
            <a:ext cx="1189476" cy="535125"/>
          </a:xfrm>
          <a:prstGeom prst="round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6600" dirty="0">
                <a:solidFill>
                  <a:srgbClr val="061BBA"/>
                </a:solidFill>
                <a:latin typeface="Calibri" pitchFamily="34" charset="0"/>
                <a:cs typeface="Calibri" pitchFamily="34" charset="0"/>
              </a:rPr>
              <a:t>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upo 52"/>
          <p:cNvGrpSpPr>
            <a:grpSpLocks/>
          </p:cNvGrpSpPr>
          <p:nvPr/>
        </p:nvGrpSpPr>
        <p:grpSpPr bwMode="auto">
          <a:xfrm>
            <a:off x="2962882" y="5166420"/>
            <a:ext cx="1871663" cy="782638"/>
            <a:chOff x="2771800" y="4653136"/>
            <a:chExt cx="1872208" cy="782638"/>
          </a:xfrm>
        </p:grpSpPr>
        <p:grpSp>
          <p:nvGrpSpPr>
            <p:cNvPr id="3" name="Group 34"/>
            <p:cNvGrpSpPr>
              <a:grpSpLocks/>
            </p:cNvGrpSpPr>
            <p:nvPr/>
          </p:nvGrpSpPr>
          <p:grpSpPr bwMode="auto">
            <a:xfrm>
              <a:off x="2771800" y="4653136"/>
              <a:ext cx="1872208" cy="782638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51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52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3357" name="TextBox 51"/>
            <p:cNvSpPr txBox="1">
              <a:spLocks noChangeArrowheads="1"/>
            </p:cNvSpPr>
            <p:nvPr/>
          </p:nvSpPr>
          <p:spPr bwMode="auto">
            <a:xfrm>
              <a:off x="2984063" y="4817590"/>
              <a:ext cx="165994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was being</a:t>
              </a:r>
            </a:p>
          </p:txBody>
        </p:sp>
      </p:grpSp>
      <p:grpSp>
        <p:nvGrpSpPr>
          <p:cNvPr id="13315" name="Grupo 58"/>
          <p:cNvGrpSpPr>
            <a:grpSpLocks/>
          </p:cNvGrpSpPr>
          <p:nvPr/>
        </p:nvGrpSpPr>
        <p:grpSpPr bwMode="auto">
          <a:xfrm>
            <a:off x="4836132" y="5166421"/>
            <a:ext cx="1511300" cy="782637"/>
            <a:chOff x="4499993" y="4293096"/>
            <a:chExt cx="1512168" cy="782638"/>
          </a:xfrm>
        </p:grpSpPr>
        <p:grpSp>
          <p:nvGrpSpPr>
            <p:cNvPr id="5" name="Group 34"/>
            <p:cNvGrpSpPr>
              <a:grpSpLocks/>
            </p:cNvGrpSpPr>
            <p:nvPr/>
          </p:nvGrpSpPr>
          <p:grpSpPr bwMode="auto">
            <a:xfrm>
              <a:off x="4499993" y="4293096"/>
              <a:ext cx="1512168" cy="782638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56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57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3355" name="TextBox 51"/>
            <p:cNvSpPr txBox="1">
              <a:spLocks noChangeArrowheads="1"/>
            </p:cNvSpPr>
            <p:nvPr/>
          </p:nvSpPr>
          <p:spPr bwMode="auto">
            <a:xfrm>
              <a:off x="4712067" y="4457550"/>
              <a:ext cx="1156078" cy="4617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cooked</a:t>
              </a:r>
            </a:p>
          </p:txBody>
        </p:sp>
      </p:grpSp>
      <p:grpSp>
        <p:nvGrpSpPr>
          <p:cNvPr id="13316" name="Grupo 59"/>
          <p:cNvGrpSpPr>
            <a:grpSpLocks/>
          </p:cNvGrpSpPr>
          <p:nvPr/>
        </p:nvGrpSpPr>
        <p:grpSpPr bwMode="auto">
          <a:xfrm>
            <a:off x="586395" y="5166420"/>
            <a:ext cx="2484437" cy="782638"/>
            <a:chOff x="0" y="3933056"/>
            <a:chExt cx="2483768" cy="782638"/>
          </a:xfrm>
        </p:grpSpPr>
        <p:grpSp>
          <p:nvGrpSpPr>
            <p:cNvPr id="7" name="Group 34"/>
            <p:cNvGrpSpPr>
              <a:grpSpLocks/>
            </p:cNvGrpSpPr>
            <p:nvPr/>
          </p:nvGrpSpPr>
          <p:grpSpPr bwMode="auto">
            <a:xfrm>
              <a:off x="0" y="3933056"/>
              <a:ext cx="2483768" cy="782638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46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47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3353" name="TextBox 51"/>
            <p:cNvSpPr txBox="1">
              <a:spLocks noChangeArrowheads="1"/>
            </p:cNvSpPr>
            <p:nvPr/>
          </p:nvSpPr>
          <p:spPr bwMode="auto">
            <a:xfrm>
              <a:off x="212074" y="4097511"/>
              <a:ext cx="205567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A delicious pie</a:t>
              </a:r>
            </a:p>
          </p:txBody>
        </p:sp>
      </p:grpSp>
      <p:grpSp>
        <p:nvGrpSpPr>
          <p:cNvPr id="13317" name="Grupo 26"/>
          <p:cNvGrpSpPr>
            <a:grpSpLocks/>
          </p:cNvGrpSpPr>
          <p:nvPr/>
        </p:nvGrpSpPr>
        <p:grpSpPr bwMode="auto">
          <a:xfrm>
            <a:off x="532355" y="5238651"/>
            <a:ext cx="1728788" cy="782637"/>
            <a:chOff x="539552" y="4077072"/>
            <a:chExt cx="1728192" cy="782637"/>
          </a:xfrm>
        </p:grpSpPr>
        <p:grpSp>
          <p:nvGrpSpPr>
            <p:cNvPr id="13348" name="Group 33"/>
            <p:cNvGrpSpPr>
              <a:grpSpLocks/>
            </p:cNvGrpSpPr>
            <p:nvPr/>
          </p:nvGrpSpPr>
          <p:grpSpPr bwMode="auto">
            <a:xfrm>
              <a:off x="539552" y="4077072"/>
              <a:ext cx="1728192" cy="782637"/>
              <a:chOff x="302355" y="5329269"/>
              <a:chExt cx="1551601" cy="782421"/>
            </a:xfrm>
          </p:grpSpPr>
          <p:sp>
            <p:nvSpPr>
              <p:cNvPr id="12" name="Paralelogramo 10"/>
              <p:cNvSpPr/>
              <p:nvPr/>
            </p:nvSpPr>
            <p:spPr bwMode="auto">
              <a:xfrm rot="20634556">
                <a:off x="302355" y="5329269"/>
                <a:ext cx="1520256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13" name="Paralelogramo 10"/>
              <p:cNvSpPr/>
              <p:nvPr/>
            </p:nvSpPr>
            <p:spPr bwMode="auto">
              <a:xfrm rot="21012960">
                <a:off x="333700" y="5337204"/>
                <a:ext cx="1520256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3349" name="Rectângulo 22"/>
            <p:cNvSpPr>
              <a:spLocks noChangeArrowheads="1"/>
            </p:cNvSpPr>
            <p:nvPr/>
          </p:nvSpPr>
          <p:spPr bwMode="auto">
            <a:xfrm>
              <a:off x="698894" y="4221088"/>
              <a:ext cx="142483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Someone</a:t>
              </a:r>
            </a:p>
          </p:txBody>
        </p:sp>
      </p:grpSp>
      <p:grpSp>
        <p:nvGrpSpPr>
          <p:cNvPr id="13318" name="Grupo 27"/>
          <p:cNvGrpSpPr>
            <a:grpSpLocks/>
          </p:cNvGrpSpPr>
          <p:nvPr/>
        </p:nvGrpSpPr>
        <p:grpSpPr bwMode="auto">
          <a:xfrm>
            <a:off x="2207261" y="5238651"/>
            <a:ext cx="2016125" cy="782637"/>
            <a:chOff x="2339752" y="4005064"/>
            <a:chExt cx="2016224" cy="782637"/>
          </a:xfrm>
        </p:grpSpPr>
        <p:grpSp>
          <p:nvGrpSpPr>
            <p:cNvPr id="13344" name="Group 33"/>
            <p:cNvGrpSpPr>
              <a:grpSpLocks/>
            </p:cNvGrpSpPr>
            <p:nvPr/>
          </p:nvGrpSpPr>
          <p:grpSpPr bwMode="auto">
            <a:xfrm>
              <a:off x="2339752" y="4005064"/>
              <a:ext cx="2016224" cy="782637"/>
              <a:chOff x="302355" y="5329269"/>
              <a:chExt cx="1551601" cy="782421"/>
            </a:xfrm>
          </p:grpSpPr>
          <p:sp>
            <p:nvSpPr>
              <p:cNvPr id="15" name="Paralelogramo 10"/>
              <p:cNvSpPr/>
              <p:nvPr/>
            </p:nvSpPr>
            <p:spPr bwMode="auto">
              <a:xfrm rot="20634556">
                <a:off x="302355" y="5329269"/>
                <a:ext cx="1519836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16" name="Paralelogramo 10"/>
              <p:cNvSpPr/>
              <p:nvPr/>
            </p:nvSpPr>
            <p:spPr bwMode="auto">
              <a:xfrm rot="21012960">
                <a:off x="334120" y="5337204"/>
                <a:ext cx="1519836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3345" name="Rectângulo 23"/>
            <p:cNvSpPr>
              <a:spLocks noChangeArrowheads="1"/>
            </p:cNvSpPr>
            <p:nvPr/>
          </p:nvSpPr>
          <p:spPr bwMode="auto">
            <a:xfrm>
              <a:off x="2339752" y="4077072"/>
              <a:ext cx="201622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was cooking</a:t>
              </a:r>
            </a:p>
          </p:txBody>
        </p:sp>
      </p:grpSp>
      <p:grpSp>
        <p:nvGrpSpPr>
          <p:cNvPr id="13319" name="Grupo 28"/>
          <p:cNvGrpSpPr>
            <a:grpSpLocks/>
          </p:cNvGrpSpPr>
          <p:nvPr/>
        </p:nvGrpSpPr>
        <p:grpSpPr bwMode="auto">
          <a:xfrm>
            <a:off x="4084652" y="5238651"/>
            <a:ext cx="2305050" cy="782637"/>
            <a:chOff x="4211960" y="4077072"/>
            <a:chExt cx="2304256" cy="782637"/>
          </a:xfrm>
        </p:grpSpPr>
        <p:grpSp>
          <p:nvGrpSpPr>
            <p:cNvPr id="13340" name="Group 33"/>
            <p:cNvGrpSpPr>
              <a:grpSpLocks/>
            </p:cNvGrpSpPr>
            <p:nvPr/>
          </p:nvGrpSpPr>
          <p:grpSpPr bwMode="auto">
            <a:xfrm>
              <a:off x="4283968" y="4077072"/>
              <a:ext cx="2160240" cy="782637"/>
              <a:chOff x="302355" y="5329269"/>
              <a:chExt cx="1551601" cy="782421"/>
            </a:xfrm>
          </p:grpSpPr>
          <p:sp>
            <p:nvSpPr>
              <p:cNvPr id="18" name="Paralelogramo 10"/>
              <p:cNvSpPr/>
              <p:nvPr/>
            </p:nvSpPr>
            <p:spPr bwMode="auto">
              <a:xfrm rot="20634556">
                <a:off x="301928" y="5329269"/>
                <a:ext cx="1520541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19" name="Paralelogramo 10"/>
              <p:cNvSpPr/>
              <p:nvPr/>
            </p:nvSpPr>
            <p:spPr bwMode="auto">
              <a:xfrm rot="21012960">
                <a:off x="333843" y="5337204"/>
                <a:ext cx="1520541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3341" name="Rectângulo 24"/>
            <p:cNvSpPr>
              <a:spLocks noChangeArrowheads="1"/>
            </p:cNvSpPr>
            <p:nvPr/>
          </p:nvSpPr>
          <p:spPr bwMode="auto">
            <a:xfrm>
              <a:off x="4211960" y="4221088"/>
              <a:ext cx="230425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a delicious pie</a:t>
              </a:r>
            </a:p>
          </p:txBody>
        </p:sp>
      </p:grpSp>
      <p:grpSp>
        <p:nvGrpSpPr>
          <p:cNvPr id="13320" name="Grupo 29"/>
          <p:cNvGrpSpPr>
            <a:grpSpLocks/>
          </p:cNvGrpSpPr>
          <p:nvPr/>
        </p:nvGrpSpPr>
        <p:grpSpPr bwMode="auto">
          <a:xfrm>
            <a:off x="6293393" y="5238651"/>
            <a:ext cx="2305050" cy="782637"/>
            <a:chOff x="6300192" y="4005064"/>
            <a:chExt cx="2304256" cy="782637"/>
          </a:xfrm>
        </p:grpSpPr>
        <p:grpSp>
          <p:nvGrpSpPr>
            <p:cNvPr id="13336" name="Group 33"/>
            <p:cNvGrpSpPr>
              <a:grpSpLocks/>
            </p:cNvGrpSpPr>
            <p:nvPr/>
          </p:nvGrpSpPr>
          <p:grpSpPr bwMode="auto">
            <a:xfrm>
              <a:off x="6300192" y="4005064"/>
              <a:ext cx="2304256" cy="782637"/>
              <a:chOff x="302355" y="5329269"/>
              <a:chExt cx="1551601" cy="782421"/>
            </a:xfrm>
          </p:grpSpPr>
          <p:sp>
            <p:nvSpPr>
              <p:cNvPr id="21" name="Paralelogramo 10"/>
              <p:cNvSpPr/>
              <p:nvPr/>
            </p:nvSpPr>
            <p:spPr bwMode="auto">
              <a:xfrm rot="20634556">
                <a:off x="302355" y="5329269"/>
                <a:ext cx="1519543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2" name="Paralelogramo 10"/>
              <p:cNvSpPr/>
              <p:nvPr/>
            </p:nvSpPr>
            <p:spPr bwMode="auto">
              <a:xfrm rot="21012960">
                <a:off x="334413" y="5337204"/>
                <a:ext cx="1519543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3337" name="Rectângulo 25"/>
            <p:cNvSpPr>
              <a:spLocks noChangeArrowheads="1"/>
            </p:cNvSpPr>
            <p:nvPr/>
          </p:nvSpPr>
          <p:spPr bwMode="auto">
            <a:xfrm>
              <a:off x="6372200" y="4149080"/>
              <a:ext cx="216024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at the baker’s.</a:t>
              </a:r>
            </a:p>
          </p:txBody>
        </p:sp>
      </p:grpSp>
      <p:grpSp>
        <p:nvGrpSpPr>
          <p:cNvPr id="13321" name="Group 3"/>
          <p:cNvGrpSpPr>
            <a:grpSpLocks/>
          </p:cNvGrpSpPr>
          <p:nvPr/>
        </p:nvGrpSpPr>
        <p:grpSpPr bwMode="auto">
          <a:xfrm>
            <a:off x="2300469" y="2766877"/>
            <a:ext cx="1878013" cy="1674813"/>
            <a:chOff x="1395410" y="2973666"/>
            <a:chExt cx="1878650" cy="1674481"/>
          </a:xfrm>
        </p:grpSpPr>
        <p:grpSp>
          <p:nvGrpSpPr>
            <p:cNvPr id="13332" name="Group 36"/>
            <p:cNvGrpSpPr>
              <a:grpSpLocks/>
            </p:cNvGrpSpPr>
            <p:nvPr/>
          </p:nvGrpSpPr>
          <p:grpSpPr bwMode="auto">
            <a:xfrm rot="-417225">
              <a:off x="1395410" y="2973666"/>
              <a:ext cx="1878650" cy="1674481"/>
              <a:chOff x="3845283" y="2634511"/>
              <a:chExt cx="2207504" cy="1947427"/>
            </a:xfrm>
          </p:grpSpPr>
          <p:sp>
            <p:nvSpPr>
              <p:cNvPr id="38" name="Chevron 1"/>
              <p:cNvSpPr/>
              <p:nvPr/>
            </p:nvSpPr>
            <p:spPr>
              <a:xfrm rot="5400000">
                <a:off x="3971102" y="2492138"/>
                <a:ext cx="1936350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Chevron 1"/>
              <p:cNvSpPr/>
              <p:nvPr/>
            </p:nvSpPr>
            <p:spPr>
              <a:xfrm rot="5104867">
                <a:off x="3980860" y="2504473"/>
                <a:ext cx="1936350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333" name="TextBox 59"/>
            <p:cNvSpPr txBox="1">
              <a:spLocks noChangeArrowheads="1"/>
            </p:cNvSpPr>
            <p:nvPr/>
          </p:nvSpPr>
          <p:spPr bwMode="auto">
            <a:xfrm>
              <a:off x="1476101" y="3284538"/>
              <a:ext cx="1756009" cy="13240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000" dirty="0" err="1">
                  <a:solidFill>
                    <a:srgbClr val="000000"/>
                  </a:solidFill>
                  <a:latin typeface="Calibri" pitchFamily="34" charset="0"/>
                </a:rPr>
                <a:t>verb</a:t>
              </a:r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to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be </a:t>
              </a:r>
            </a:p>
            <a:p>
              <a:pPr algn="ctr"/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in </a:t>
              </a:r>
              <a:r>
                <a:rPr lang="es-ES" b="1" dirty="0" err="1">
                  <a:solidFill>
                    <a:srgbClr val="000000"/>
                  </a:solidFill>
                  <a:latin typeface="Calibri" pitchFamily="34" charset="0"/>
                </a:rPr>
                <a:t>past</a:t>
              </a:r>
              <a:r>
                <a:rPr lang="es-ES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b="1" dirty="0" err="1">
                  <a:solidFill>
                    <a:srgbClr val="000000"/>
                  </a:solidFill>
                  <a:latin typeface="Calibri" pitchFamily="34" charset="0"/>
                </a:rPr>
                <a:t>continuous</a:t>
              </a:r>
              <a:r>
                <a:rPr lang="es-ES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</a:p>
            <a:p>
              <a:pPr algn="ctr"/>
              <a:endParaRPr lang="es-ES" sz="200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13322" name="Group 1"/>
          <p:cNvGrpSpPr>
            <a:grpSpLocks/>
          </p:cNvGrpSpPr>
          <p:nvPr/>
        </p:nvGrpSpPr>
        <p:grpSpPr bwMode="auto">
          <a:xfrm>
            <a:off x="4475770" y="2925614"/>
            <a:ext cx="1878012" cy="1673225"/>
            <a:chOff x="6187855" y="2871282"/>
            <a:chExt cx="1878650" cy="1674481"/>
          </a:xfrm>
        </p:grpSpPr>
        <p:grpSp>
          <p:nvGrpSpPr>
            <p:cNvPr id="13328" name="Group 42"/>
            <p:cNvGrpSpPr>
              <a:grpSpLocks/>
            </p:cNvGrpSpPr>
            <p:nvPr/>
          </p:nvGrpSpPr>
          <p:grpSpPr bwMode="auto">
            <a:xfrm rot="-417225">
              <a:off x="6187855" y="2871282"/>
              <a:ext cx="1878650" cy="1674481"/>
              <a:chOff x="3845283" y="2634511"/>
              <a:chExt cx="2207504" cy="1947427"/>
            </a:xfrm>
          </p:grpSpPr>
          <p:sp>
            <p:nvSpPr>
              <p:cNvPr id="44" name="Chevron 1"/>
              <p:cNvSpPr/>
              <p:nvPr/>
            </p:nvSpPr>
            <p:spPr>
              <a:xfrm rot="5400000">
                <a:off x="3971106" y="2492125"/>
                <a:ext cx="1936341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Chevron 1"/>
              <p:cNvSpPr/>
              <p:nvPr/>
            </p:nvSpPr>
            <p:spPr>
              <a:xfrm rot="5104867">
                <a:off x="3980865" y="2504472"/>
                <a:ext cx="1936341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329" name="TextBox 59"/>
            <p:cNvSpPr txBox="1">
              <a:spLocks noChangeArrowheads="1"/>
            </p:cNvSpPr>
            <p:nvPr/>
          </p:nvSpPr>
          <p:spPr bwMode="auto">
            <a:xfrm>
              <a:off x="6228184" y="3421260"/>
              <a:ext cx="1756010" cy="769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000" b="1">
                  <a:solidFill>
                    <a:srgbClr val="000000"/>
                  </a:solidFill>
                  <a:latin typeface="Calibri" pitchFamily="34" charset="0"/>
                </a:rPr>
                <a:t>past participle </a:t>
              </a:r>
              <a:r>
                <a:rPr lang="es-ES" sz="2000">
                  <a:solidFill>
                    <a:srgbClr val="000000"/>
                  </a:solidFill>
                  <a:latin typeface="Calibri" pitchFamily="34" charset="0"/>
                </a:rPr>
                <a:t>of </a:t>
              </a:r>
              <a:r>
                <a:rPr lang="es-ES" sz="2400" b="1" i="1">
                  <a:solidFill>
                    <a:srgbClr val="00B0F0"/>
                  </a:solidFill>
                  <a:latin typeface="Calibri" pitchFamily="34" charset="0"/>
                </a:rPr>
                <a:t>cook</a:t>
              </a:r>
            </a:p>
          </p:txBody>
        </p:sp>
      </p:grpSp>
      <p:grpSp>
        <p:nvGrpSpPr>
          <p:cNvPr id="13323" name="Group 2"/>
          <p:cNvGrpSpPr>
            <a:grpSpLocks/>
          </p:cNvGrpSpPr>
          <p:nvPr/>
        </p:nvGrpSpPr>
        <p:grpSpPr bwMode="auto">
          <a:xfrm>
            <a:off x="2304863" y="3011138"/>
            <a:ext cx="1879600" cy="1673225"/>
            <a:chOff x="3826193" y="2985178"/>
            <a:chExt cx="1878650" cy="1674481"/>
          </a:xfrm>
        </p:grpSpPr>
        <p:grpSp>
          <p:nvGrpSpPr>
            <p:cNvPr id="13324" name="Group 39"/>
            <p:cNvGrpSpPr>
              <a:grpSpLocks/>
            </p:cNvGrpSpPr>
            <p:nvPr/>
          </p:nvGrpSpPr>
          <p:grpSpPr bwMode="auto">
            <a:xfrm rot="-417225">
              <a:off x="3826193" y="2985178"/>
              <a:ext cx="1878650" cy="1674481"/>
              <a:chOff x="3845283" y="2634511"/>
              <a:chExt cx="2207504" cy="1947427"/>
            </a:xfrm>
          </p:grpSpPr>
          <p:sp>
            <p:nvSpPr>
              <p:cNvPr id="41" name="Chevron 1"/>
              <p:cNvSpPr/>
              <p:nvPr/>
            </p:nvSpPr>
            <p:spPr>
              <a:xfrm rot="5400000">
                <a:off x="3971114" y="2492125"/>
                <a:ext cx="1936341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Chevron 1"/>
              <p:cNvSpPr/>
              <p:nvPr/>
            </p:nvSpPr>
            <p:spPr>
              <a:xfrm rot="5104867">
                <a:off x="3980865" y="2504472"/>
                <a:ext cx="1936341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325" name="TextBox 59"/>
            <p:cNvSpPr txBox="1">
              <a:spLocks noChangeArrowheads="1"/>
            </p:cNvSpPr>
            <p:nvPr/>
          </p:nvSpPr>
          <p:spPr bwMode="auto">
            <a:xfrm>
              <a:off x="3887513" y="3284538"/>
              <a:ext cx="1756010" cy="10777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 i="1" dirty="0" err="1">
                  <a:solidFill>
                    <a:srgbClr val="00B0F0"/>
                  </a:solidFill>
                  <a:latin typeface="Calibri" pitchFamily="34" charset="0"/>
                </a:rPr>
                <a:t>cook</a:t>
              </a:r>
              <a:endParaRPr lang="es-ES" sz="2400" b="1" i="1" dirty="0">
                <a:solidFill>
                  <a:srgbClr val="00B0F0"/>
                </a:solidFill>
                <a:latin typeface="Calibri" pitchFamily="34" charset="0"/>
              </a:endParaRPr>
            </a:p>
            <a:p>
              <a:pPr algn="ctr"/>
              <a:r>
                <a:rPr lang="es-ES" sz="2000" dirty="0" err="1">
                  <a:solidFill>
                    <a:srgbClr val="000000"/>
                  </a:solidFill>
                  <a:latin typeface="Calibri" pitchFamily="34" charset="0"/>
                </a:rPr>
                <a:t>is</a:t>
              </a:r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 in </a:t>
              </a:r>
              <a:r>
                <a:rPr lang="es-ES" b="1" dirty="0" err="1">
                  <a:solidFill>
                    <a:srgbClr val="000000"/>
                  </a:solidFill>
                  <a:latin typeface="Calibri" pitchFamily="34" charset="0"/>
                </a:rPr>
                <a:t>past</a:t>
              </a:r>
              <a:r>
                <a:rPr lang="es-ES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b="1" dirty="0" err="1">
                  <a:solidFill>
                    <a:srgbClr val="000000"/>
                  </a:solidFill>
                  <a:latin typeface="Calibri" pitchFamily="34" charset="0"/>
                </a:rPr>
                <a:t>continuous</a:t>
              </a:r>
              <a:endParaRPr lang="es-ES" b="1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sp>
        <p:nvSpPr>
          <p:cNvPr id="53" name="Rectângulo 8"/>
          <p:cNvSpPr/>
          <p:nvPr/>
        </p:nvSpPr>
        <p:spPr>
          <a:xfrm>
            <a:off x="2362514" y="692696"/>
            <a:ext cx="45700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Now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,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let’s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 use </a:t>
            </a:r>
            <a:r>
              <a:rPr lang="es-ES" sz="2400" dirty="0" err="1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the</a:t>
            </a:r>
            <a:r>
              <a:rPr lang="es-ES" sz="2400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C00000"/>
                </a:solidFill>
                <a:latin typeface="Calibri" pitchFamily="34" charset="0"/>
              </a:rPr>
              <a:t>past</a:t>
            </a:r>
            <a:r>
              <a:rPr lang="es-ES" sz="24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s-ES" sz="2400" b="1" dirty="0" err="1" smtClean="0">
                <a:solidFill>
                  <a:srgbClr val="C00000"/>
                </a:solidFill>
                <a:latin typeface="Calibri" pitchFamily="34" charset="0"/>
              </a:rPr>
              <a:t>continuous</a:t>
            </a:r>
            <a:r>
              <a:rPr lang="es-ES" sz="2400" dirty="0" smtClean="0">
                <a:latin typeface="Calibri" pitchFamily="34" charset="0"/>
              </a:rPr>
              <a:t>.</a:t>
            </a:r>
            <a:endParaRPr lang="es-ES" sz="2400" b="1" dirty="0" smtClean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54" name="99 Rectángulo redondeado"/>
          <p:cNvSpPr/>
          <p:nvPr/>
        </p:nvSpPr>
        <p:spPr>
          <a:xfrm>
            <a:off x="3646304" y="3970151"/>
            <a:ext cx="1189476" cy="535125"/>
          </a:xfrm>
          <a:prstGeom prst="round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6600" dirty="0">
                <a:solidFill>
                  <a:srgbClr val="061BBA"/>
                </a:solidFill>
                <a:latin typeface="Calibri" pitchFamily="34" charset="0"/>
                <a:cs typeface="Calibri" pitchFamily="34" charset="0"/>
              </a:rPr>
              <a:t>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upo 64"/>
          <p:cNvGrpSpPr>
            <a:grpSpLocks/>
          </p:cNvGrpSpPr>
          <p:nvPr/>
        </p:nvGrpSpPr>
        <p:grpSpPr bwMode="auto">
          <a:xfrm>
            <a:off x="251520" y="5306219"/>
            <a:ext cx="1152525" cy="782637"/>
            <a:chOff x="2267744" y="4293096"/>
            <a:chExt cx="1152128" cy="782638"/>
          </a:xfrm>
        </p:grpSpPr>
        <p:grpSp>
          <p:nvGrpSpPr>
            <p:cNvPr id="4" name="Group 34"/>
            <p:cNvGrpSpPr>
              <a:grpSpLocks/>
            </p:cNvGrpSpPr>
            <p:nvPr/>
          </p:nvGrpSpPr>
          <p:grpSpPr bwMode="auto">
            <a:xfrm>
              <a:off x="2267744" y="4293096"/>
              <a:ext cx="1152128" cy="782638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57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58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4391" name="TextBox 51"/>
            <p:cNvSpPr txBox="1">
              <a:spLocks noChangeArrowheads="1"/>
            </p:cNvSpPr>
            <p:nvPr/>
          </p:nvSpPr>
          <p:spPr bwMode="auto">
            <a:xfrm>
              <a:off x="2479875" y="4457551"/>
              <a:ext cx="79598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Was</a:t>
              </a:r>
            </a:p>
          </p:txBody>
        </p:sp>
      </p:grpSp>
      <p:grpSp>
        <p:nvGrpSpPr>
          <p:cNvPr id="14339" name="Grupo 63"/>
          <p:cNvGrpSpPr>
            <a:grpSpLocks/>
          </p:cNvGrpSpPr>
          <p:nvPr/>
        </p:nvGrpSpPr>
        <p:grpSpPr bwMode="auto">
          <a:xfrm>
            <a:off x="3924300" y="5306218"/>
            <a:ext cx="1655763" cy="782638"/>
            <a:chOff x="3779912" y="4293096"/>
            <a:chExt cx="1656184" cy="782638"/>
          </a:xfrm>
        </p:grpSpPr>
        <p:grpSp>
          <p:nvGrpSpPr>
            <p:cNvPr id="6" name="Group 34"/>
            <p:cNvGrpSpPr>
              <a:grpSpLocks/>
            </p:cNvGrpSpPr>
            <p:nvPr/>
          </p:nvGrpSpPr>
          <p:grpSpPr bwMode="auto">
            <a:xfrm>
              <a:off x="3779912" y="4293096"/>
              <a:ext cx="1656184" cy="782638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61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62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4389" name="TextBox 51"/>
            <p:cNvSpPr txBox="1">
              <a:spLocks noChangeArrowheads="1"/>
            </p:cNvSpPr>
            <p:nvPr/>
          </p:nvSpPr>
          <p:spPr bwMode="auto">
            <a:xfrm>
              <a:off x="3992043" y="4457551"/>
              <a:ext cx="137204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latin typeface="Calibri" pitchFamily="34" charset="0"/>
                </a:rPr>
                <a:t>repaired</a:t>
              </a:r>
            </a:p>
          </p:txBody>
        </p:sp>
      </p:grpSp>
      <p:grpSp>
        <p:nvGrpSpPr>
          <p:cNvPr id="14340" name="Grupo 59"/>
          <p:cNvGrpSpPr>
            <a:grpSpLocks/>
          </p:cNvGrpSpPr>
          <p:nvPr/>
        </p:nvGrpSpPr>
        <p:grpSpPr bwMode="auto">
          <a:xfrm>
            <a:off x="1331640" y="5306218"/>
            <a:ext cx="2484438" cy="782638"/>
            <a:chOff x="0" y="3933056"/>
            <a:chExt cx="2483768" cy="782638"/>
          </a:xfrm>
        </p:grpSpPr>
        <p:grpSp>
          <p:nvGrpSpPr>
            <p:cNvPr id="8" name="Group 34"/>
            <p:cNvGrpSpPr>
              <a:grpSpLocks/>
            </p:cNvGrpSpPr>
            <p:nvPr/>
          </p:nvGrpSpPr>
          <p:grpSpPr bwMode="auto">
            <a:xfrm>
              <a:off x="0" y="3933056"/>
              <a:ext cx="2483768" cy="782638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47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50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4387" name="TextBox 51"/>
            <p:cNvSpPr txBox="1">
              <a:spLocks noChangeArrowheads="1"/>
            </p:cNvSpPr>
            <p:nvPr/>
          </p:nvSpPr>
          <p:spPr bwMode="auto">
            <a:xfrm>
              <a:off x="212074" y="4097511"/>
              <a:ext cx="205567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>
                  <a:solidFill>
                    <a:schemeClr val="bg1"/>
                  </a:solidFill>
                  <a:latin typeface="Calibri" pitchFamily="34" charset="0"/>
                </a:rPr>
                <a:t>the  computer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36563" y="558800"/>
            <a:ext cx="7918450" cy="2124472"/>
            <a:chOff x="436563" y="558800"/>
            <a:chExt cx="7918450" cy="2124472"/>
          </a:xfrm>
        </p:grpSpPr>
        <p:grpSp>
          <p:nvGrpSpPr>
            <p:cNvPr id="14382" name="Group 65"/>
            <p:cNvGrpSpPr>
              <a:grpSpLocks/>
            </p:cNvGrpSpPr>
            <p:nvPr/>
          </p:nvGrpSpPr>
          <p:grpSpPr bwMode="auto">
            <a:xfrm>
              <a:off x="436563" y="558800"/>
              <a:ext cx="7918450" cy="2025561"/>
              <a:chOff x="-15023" y="4228178"/>
              <a:chExt cx="4118236" cy="1781503"/>
            </a:xfrm>
          </p:grpSpPr>
          <p:sp>
            <p:nvSpPr>
              <p:cNvPr id="21" name="Paralelogramo 22"/>
              <p:cNvSpPr/>
              <p:nvPr/>
            </p:nvSpPr>
            <p:spPr bwMode="auto">
              <a:xfrm rot="21181335">
                <a:off x="-15023" y="4228178"/>
                <a:ext cx="3965494" cy="1629259"/>
              </a:xfrm>
              <a:prstGeom prst="parallelogram">
                <a:avLst/>
              </a:prstGeom>
              <a:solidFill>
                <a:schemeClr val="bg1">
                  <a:lumMod val="60000"/>
                  <a:lumOff val="40000"/>
                  <a:alpha val="1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2" name="Paralelogramo 22"/>
              <p:cNvSpPr/>
              <p:nvPr/>
            </p:nvSpPr>
            <p:spPr bwMode="auto">
              <a:xfrm rot="21428722">
                <a:off x="137718" y="4380633"/>
                <a:ext cx="3965495" cy="1629259"/>
              </a:xfrm>
              <a:prstGeom prst="parallelogram">
                <a:avLst/>
              </a:prstGeom>
              <a:solidFill>
                <a:schemeClr val="bg1">
                  <a:lumMod val="50000"/>
                  <a:alpha val="1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2" name="TextBox 19"/>
            <p:cNvSpPr txBox="1">
              <a:spLocks noChangeArrowheads="1"/>
            </p:cNvSpPr>
            <p:nvPr/>
          </p:nvSpPr>
          <p:spPr bwMode="auto">
            <a:xfrm>
              <a:off x="900113" y="836613"/>
              <a:ext cx="7270750" cy="18466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s-ES" sz="2400" dirty="0" err="1">
                  <a:solidFill>
                    <a:srgbClr val="555555"/>
                  </a:solidFill>
                  <a:latin typeface="Calibri" pitchFamily="34" charset="0"/>
                </a:rPr>
                <a:t>To</a:t>
              </a:r>
              <a:r>
                <a:rPr lang="es-ES" sz="24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400" dirty="0" err="1">
                  <a:solidFill>
                    <a:srgbClr val="555555"/>
                  </a:solidFill>
                  <a:latin typeface="Calibri" pitchFamily="34" charset="0"/>
                </a:rPr>
                <a:t>make</a:t>
              </a:r>
              <a:r>
                <a:rPr lang="es-ES" sz="24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400" dirty="0" err="1" smtClean="0">
                  <a:solidFill>
                    <a:srgbClr val="555555"/>
                  </a:solidFill>
                  <a:latin typeface="Calibri" pitchFamily="34" charset="0"/>
                </a:rPr>
                <a:t>questions</a:t>
              </a:r>
              <a:r>
                <a:rPr lang="es-ES" sz="2400" dirty="0" smtClean="0">
                  <a:solidFill>
                    <a:srgbClr val="555555"/>
                  </a:solidFill>
                  <a:latin typeface="Calibri" pitchFamily="34" charset="0"/>
                </a:rPr>
                <a:t>, </a:t>
              </a:r>
              <a:r>
                <a:rPr lang="es-ES" sz="2400" dirty="0" err="1">
                  <a:solidFill>
                    <a:srgbClr val="555555"/>
                  </a:solidFill>
                  <a:latin typeface="Calibri" pitchFamily="34" charset="0"/>
                </a:rPr>
                <a:t>follow</a:t>
              </a:r>
              <a:r>
                <a:rPr lang="es-ES" sz="24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400" dirty="0" err="1">
                  <a:solidFill>
                    <a:srgbClr val="555555"/>
                  </a:solidFill>
                  <a:latin typeface="Calibri" pitchFamily="34" charset="0"/>
                </a:rPr>
                <a:t>the</a:t>
              </a:r>
              <a:r>
                <a:rPr lang="es-ES" sz="24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400" dirty="0" err="1">
                  <a:solidFill>
                    <a:srgbClr val="555555"/>
                  </a:solidFill>
                  <a:latin typeface="Calibri" pitchFamily="34" charset="0"/>
                </a:rPr>
                <a:t>same</a:t>
              </a:r>
              <a:r>
                <a:rPr lang="es-ES" sz="2400" dirty="0">
                  <a:solidFill>
                    <a:srgbClr val="555555"/>
                  </a:solidFill>
                  <a:latin typeface="Calibri" pitchFamily="34" charset="0"/>
                </a:rPr>
                <a:t> rule </a:t>
              </a:r>
              <a:r>
                <a:rPr lang="es-ES" sz="2400" dirty="0" err="1">
                  <a:solidFill>
                    <a:srgbClr val="555555"/>
                  </a:solidFill>
                  <a:latin typeface="Calibri" pitchFamily="34" charset="0"/>
                </a:rPr>
                <a:t>but</a:t>
              </a:r>
              <a:r>
                <a:rPr lang="es-ES" sz="24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400" dirty="0" err="1">
                  <a:solidFill>
                    <a:srgbClr val="555555"/>
                  </a:solidFill>
                  <a:latin typeface="Calibri" pitchFamily="34" charset="0"/>
                </a:rPr>
                <a:t>with</a:t>
              </a:r>
              <a:r>
                <a:rPr lang="es-ES" sz="24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400" dirty="0" err="1">
                  <a:solidFill>
                    <a:srgbClr val="555555"/>
                  </a:solidFill>
                  <a:latin typeface="Calibri" pitchFamily="34" charset="0"/>
                </a:rPr>
                <a:t>the</a:t>
              </a:r>
              <a:r>
                <a:rPr lang="es-ES" sz="24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400" dirty="0" err="1">
                  <a:solidFill>
                    <a:srgbClr val="555555"/>
                  </a:solidFill>
                  <a:latin typeface="Calibri" pitchFamily="34" charset="0"/>
                </a:rPr>
                <a:t>verb</a:t>
              </a:r>
              <a:r>
                <a:rPr lang="es-ES" sz="24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400" b="1" dirty="0" err="1">
                  <a:solidFill>
                    <a:srgbClr val="C00000"/>
                  </a:solidFill>
                  <a:latin typeface="Calibri" pitchFamily="34" charset="0"/>
                </a:rPr>
                <a:t>to</a:t>
              </a:r>
              <a:r>
                <a:rPr lang="es-ES" sz="2400" b="1" dirty="0">
                  <a:solidFill>
                    <a:srgbClr val="C00000"/>
                  </a:solidFill>
                  <a:latin typeface="Calibri" pitchFamily="34" charset="0"/>
                </a:rPr>
                <a:t> be</a:t>
              </a:r>
              <a:r>
                <a:rPr lang="es-ES" sz="2400" dirty="0">
                  <a:solidFill>
                    <a:srgbClr val="C00000"/>
                  </a:solidFill>
                  <a:latin typeface="Calibri" pitchFamily="34" charset="0"/>
                </a:rPr>
                <a:t> </a:t>
              </a:r>
              <a:r>
                <a:rPr lang="es-ES" sz="2400" dirty="0">
                  <a:solidFill>
                    <a:srgbClr val="555555"/>
                  </a:solidFill>
                  <a:latin typeface="Calibri" pitchFamily="34" charset="0"/>
                </a:rPr>
                <a:t>in </a:t>
              </a:r>
              <a:r>
                <a:rPr lang="es-ES" sz="2400" dirty="0" err="1">
                  <a:solidFill>
                    <a:srgbClr val="555555"/>
                  </a:solidFill>
                  <a:latin typeface="Calibri" pitchFamily="34" charset="0"/>
                </a:rPr>
                <a:t>the</a:t>
              </a:r>
              <a:r>
                <a:rPr lang="es-ES" sz="2400" dirty="0">
                  <a:solidFill>
                    <a:srgbClr val="555555"/>
                  </a:solidFill>
                  <a:latin typeface="Calibri" pitchFamily="34" charset="0"/>
                </a:rPr>
                <a:t> </a:t>
              </a:r>
              <a:r>
                <a:rPr lang="es-ES" sz="2400" b="1" dirty="0" err="1">
                  <a:solidFill>
                    <a:srgbClr val="C00000"/>
                  </a:solidFill>
                  <a:latin typeface="Calibri" pitchFamily="34" charset="0"/>
                </a:rPr>
                <a:t>interrogative</a:t>
              </a:r>
              <a:r>
                <a:rPr lang="es-ES" sz="2400" b="1" dirty="0">
                  <a:solidFill>
                    <a:srgbClr val="C00000"/>
                  </a:solidFill>
                  <a:latin typeface="Calibri" pitchFamily="34" charset="0"/>
                </a:rPr>
                <a:t> </a:t>
              </a:r>
              <a:r>
                <a:rPr lang="es-ES" sz="2400" b="1" dirty="0" err="1">
                  <a:solidFill>
                    <a:srgbClr val="C00000"/>
                  </a:solidFill>
                  <a:latin typeface="Calibri" pitchFamily="34" charset="0"/>
                </a:rPr>
                <a:t>form</a:t>
              </a:r>
              <a:r>
                <a:rPr lang="es-ES" sz="2400" b="1" dirty="0">
                  <a:solidFill>
                    <a:srgbClr val="C00000"/>
                  </a:solidFill>
                  <a:latin typeface="Calibri" pitchFamily="34" charset="0"/>
                </a:rPr>
                <a:t>.</a:t>
              </a:r>
            </a:p>
            <a:p>
              <a:pPr algn="ctr">
                <a:defRPr/>
              </a:pPr>
              <a:endParaRPr lang="es-ES" sz="2400" dirty="0">
                <a:solidFill>
                  <a:srgbClr val="555555"/>
                </a:solidFill>
                <a:latin typeface="Calibri" pitchFamily="34" charset="0"/>
              </a:endParaRPr>
            </a:p>
            <a:p>
              <a:pPr algn="ctr">
                <a:defRPr/>
              </a:pPr>
              <a:r>
                <a:rPr lang="es-ES" sz="2400" b="1" dirty="0" err="1">
                  <a:solidFill>
                    <a:schemeClr val="tx1">
                      <a:lumMod val="75000"/>
                    </a:schemeClr>
                  </a:solidFill>
                  <a:latin typeface="Calibri" pitchFamily="34" charset="0"/>
                </a:rPr>
                <a:t>Let’s</a:t>
              </a:r>
              <a:r>
                <a:rPr lang="es-ES" sz="2400" b="1" dirty="0">
                  <a:solidFill>
                    <a:schemeClr val="tx1">
                      <a:lumMod val="75000"/>
                    </a:schemeClr>
                  </a:solidFill>
                  <a:latin typeface="Calibri" pitchFamily="34" charset="0"/>
                </a:rPr>
                <a:t> </a:t>
              </a:r>
              <a:r>
                <a:rPr lang="es-ES" sz="2400" b="1" dirty="0" err="1">
                  <a:solidFill>
                    <a:schemeClr val="tx1">
                      <a:lumMod val="75000"/>
                    </a:schemeClr>
                  </a:solidFill>
                  <a:latin typeface="Calibri" pitchFamily="34" charset="0"/>
                </a:rPr>
                <a:t>see</a:t>
              </a:r>
              <a:r>
                <a:rPr lang="es-ES" sz="2400" b="1" dirty="0">
                  <a:solidFill>
                    <a:schemeClr val="tx1">
                      <a:lumMod val="75000"/>
                    </a:schemeClr>
                  </a:solidFill>
                  <a:latin typeface="Calibri" pitchFamily="34" charset="0"/>
                </a:rPr>
                <a:t> </a:t>
              </a:r>
              <a:r>
                <a:rPr lang="es-ES" sz="2400" b="1" dirty="0" err="1">
                  <a:solidFill>
                    <a:schemeClr val="tx1">
                      <a:lumMod val="75000"/>
                    </a:schemeClr>
                  </a:solidFill>
                  <a:latin typeface="Calibri" pitchFamily="34" charset="0"/>
                </a:rPr>
                <a:t>an</a:t>
              </a:r>
              <a:r>
                <a:rPr lang="es-ES" sz="2400" b="1" dirty="0">
                  <a:solidFill>
                    <a:schemeClr val="tx1">
                      <a:lumMod val="75000"/>
                    </a:schemeClr>
                  </a:solidFill>
                  <a:latin typeface="Calibri" pitchFamily="34" charset="0"/>
                </a:rPr>
                <a:t> </a:t>
              </a:r>
              <a:r>
                <a:rPr lang="es-ES" sz="2400" b="1" dirty="0" err="1">
                  <a:solidFill>
                    <a:schemeClr val="tx1">
                      <a:lumMod val="75000"/>
                    </a:schemeClr>
                  </a:solidFill>
                  <a:latin typeface="Calibri" pitchFamily="34" charset="0"/>
                </a:rPr>
                <a:t>example</a:t>
              </a:r>
              <a:r>
                <a:rPr lang="es-ES" sz="2400" b="1" dirty="0">
                  <a:solidFill>
                    <a:schemeClr val="tx1">
                      <a:lumMod val="75000"/>
                    </a:schemeClr>
                  </a:solidFill>
                  <a:latin typeface="Calibri" pitchFamily="34" charset="0"/>
                </a:rPr>
                <a:t> </a:t>
              </a:r>
              <a:r>
                <a:rPr lang="es-ES" sz="2400" b="1" dirty="0" err="1">
                  <a:solidFill>
                    <a:schemeClr val="tx1">
                      <a:lumMod val="75000"/>
                    </a:schemeClr>
                  </a:solidFill>
                  <a:latin typeface="Calibri" pitchFamily="34" charset="0"/>
                </a:rPr>
                <a:t>with</a:t>
              </a:r>
              <a:r>
                <a:rPr lang="es-ES" sz="2400" b="1" dirty="0">
                  <a:solidFill>
                    <a:schemeClr val="tx1">
                      <a:lumMod val="75000"/>
                    </a:schemeClr>
                  </a:solidFill>
                  <a:latin typeface="Calibri" pitchFamily="34" charset="0"/>
                </a:rPr>
                <a:t> a </a:t>
              </a:r>
              <a:r>
                <a:rPr lang="es-ES" sz="2400" b="1" dirty="0" err="1" smtClean="0">
                  <a:solidFill>
                    <a:srgbClr val="C00000"/>
                  </a:solidFill>
                  <a:latin typeface="Calibri" pitchFamily="34" charset="0"/>
                </a:rPr>
                <a:t>Wh-question</a:t>
              </a:r>
              <a:endParaRPr lang="es-ES" sz="2400" b="1" dirty="0">
                <a:solidFill>
                  <a:srgbClr val="C00000"/>
                </a:solidFill>
                <a:latin typeface="Calibri" pitchFamily="34" charset="0"/>
              </a:endParaRPr>
            </a:p>
            <a:p>
              <a:pPr algn="ctr">
                <a:defRPr/>
              </a:pPr>
              <a:endParaRPr lang="es-ES" dirty="0">
                <a:latin typeface="Calibri" pitchFamily="34" charset="0"/>
              </a:endParaRPr>
            </a:p>
          </p:txBody>
        </p:sp>
      </p:grpSp>
      <p:grpSp>
        <p:nvGrpSpPr>
          <p:cNvPr id="14342" name="Grupo 46"/>
          <p:cNvGrpSpPr>
            <a:grpSpLocks/>
          </p:cNvGrpSpPr>
          <p:nvPr/>
        </p:nvGrpSpPr>
        <p:grpSpPr bwMode="auto">
          <a:xfrm>
            <a:off x="323850" y="5306219"/>
            <a:ext cx="935038" cy="782637"/>
            <a:chOff x="467544" y="5373216"/>
            <a:chExt cx="936104" cy="782637"/>
          </a:xfrm>
        </p:grpSpPr>
        <p:grpSp>
          <p:nvGrpSpPr>
            <p:cNvPr id="14378" name="Group 33"/>
            <p:cNvGrpSpPr>
              <a:grpSpLocks/>
            </p:cNvGrpSpPr>
            <p:nvPr/>
          </p:nvGrpSpPr>
          <p:grpSpPr bwMode="auto">
            <a:xfrm>
              <a:off x="467544" y="5373216"/>
              <a:ext cx="936104" cy="782637"/>
              <a:chOff x="302355" y="5329269"/>
              <a:chExt cx="1551601" cy="782421"/>
            </a:xfrm>
          </p:grpSpPr>
          <p:sp>
            <p:nvSpPr>
              <p:cNvPr id="24" name="Paralelogramo 10"/>
              <p:cNvSpPr/>
              <p:nvPr/>
            </p:nvSpPr>
            <p:spPr bwMode="auto">
              <a:xfrm rot="20634556">
                <a:off x="302355" y="5329269"/>
                <a:ext cx="1519989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5" name="Paralelogramo 10"/>
              <p:cNvSpPr/>
              <p:nvPr/>
            </p:nvSpPr>
            <p:spPr bwMode="auto">
              <a:xfrm rot="21012960">
                <a:off x="333967" y="5337204"/>
                <a:ext cx="1519989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4379" name="Rectângulo 35"/>
            <p:cNvSpPr>
              <a:spLocks noChangeArrowheads="1"/>
            </p:cNvSpPr>
            <p:nvPr/>
          </p:nvSpPr>
          <p:spPr bwMode="auto">
            <a:xfrm>
              <a:off x="611559" y="5445224"/>
              <a:ext cx="72008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" sz="2400" b="1">
                  <a:solidFill>
                    <a:schemeClr val="bg1"/>
                  </a:solidFill>
                  <a:latin typeface="Calibri" pitchFamily="34" charset="0"/>
                </a:rPr>
                <a:t>Did</a:t>
              </a:r>
              <a:endParaRPr lang="pt-PT" sz="2400"/>
            </a:p>
          </p:txBody>
        </p:sp>
      </p:grpSp>
      <p:grpSp>
        <p:nvGrpSpPr>
          <p:cNvPr id="14343" name="Grupo 45"/>
          <p:cNvGrpSpPr>
            <a:grpSpLocks/>
          </p:cNvGrpSpPr>
          <p:nvPr/>
        </p:nvGrpSpPr>
        <p:grpSpPr bwMode="auto">
          <a:xfrm>
            <a:off x="1257697" y="5306219"/>
            <a:ext cx="1008062" cy="782637"/>
            <a:chOff x="1619672" y="5373216"/>
            <a:chExt cx="1008112" cy="782637"/>
          </a:xfrm>
        </p:grpSpPr>
        <p:grpSp>
          <p:nvGrpSpPr>
            <p:cNvPr id="14374" name="Group 33"/>
            <p:cNvGrpSpPr>
              <a:grpSpLocks/>
            </p:cNvGrpSpPr>
            <p:nvPr/>
          </p:nvGrpSpPr>
          <p:grpSpPr bwMode="auto">
            <a:xfrm>
              <a:off x="1619672" y="5373216"/>
              <a:ext cx="1008112" cy="782637"/>
              <a:chOff x="302355" y="5329269"/>
              <a:chExt cx="1551601" cy="782421"/>
            </a:xfrm>
          </p:grpSpPr>
          <p:sp>
            <p:nvSpPr>
              <p:cNvPr id="27" name="Paralelogramo 10"/>
              <p:cNvSpPr/>
              <p:nvPr/>
            </p:nvSpPr>
            <p:spPr bwMode="auto">
              <a:xfrm rot="20634556">
                <a:off x="302355" y="5329269"/>
                <a:ext cx="1519837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8" name="Paralelogramo 10"/>
              <p:cNvSpPr/>
              <p:nvPr/>
            </p:nvSpPr>
            <p:spPr bwMode="auto">
              <a:xfrm rot="21012960">
                <a:off x="334119" y="5337204"/>
                <a:ext cx="1519837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4375" name="Rectângulo 36"/>
            <p:cNvSpPr>
              <a:spLocks noChangeArrowheads="1"/>
            </p:cNvSpPr>
            <p:nvPr/>
          </p:nvSpPr>
          <p:spPr bwMode="auto">
            <a:xfrm>
              <a:off x="1763688" y="5445224"/>
              <a:ext cx="79810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>
                  <a:solidFill>
                    <a:schemeClr val="bg1"/>
                  </a:solidFill>
                  <a:latin typeface="Calibri" pitchFamily="34" charset="0"/>
                </a:rPr>
                <a:t>they</a:t>
              </a:r>
            </a:p>
          </p:txBody>
        </p:sp>
      </p:grpSp>
      <p:grpSp>
        <p:nvGrpSpPr>
          <p:cNvPr id="14344" name="Grupo 44"/>
          <p:cNvGrpSpPr>
            <a:grpSpLocks/>
          </p:cNvGrpSpPr>
          <p:nvPr/>
        </p:nvGrpSpPr>
        <p:grpSpPr bwMode="auto">
          <a:xfrm>
            <a:off x="2264568" y="5306219"/>
            <a:ext cx="1223962" cy="782637"/>
            <a:chOff x="2699793" y="5373216"/>
            <a:chExt cx="1224136" cy="782637"/>
          </a:xfrm>
        </p:grpSpPr>
        <p:grpSp>
          <p:nvGrpSpPr>
            <p:cNvPr id="14370" name="Group 33"/>
            <p:cNvGrpSpPr>
              <a:grpSpLocks/>
            </p:cNvGrpSpPr>
            <p:nvPr/>
          </p:nvGrpSpPr>
          <p:grpSpPr bwMode="auto">
            <a:xfrm>
              <a:off x="2699793" y="5373216"/>
              <a:ext cx="1224136" cy="782637"/>
              <a:chOff x="302355" y="5329269"/>
              <a:chExt cx="1551601" cy="782421"/>
            </a:xfrm>
          </p:grpSpPr>
          <p:sp>
            <p:nvSpPr>
              <p:cNvPr id="30" name="Paralelogramo 10"/>
              <p:cNvSpPr/>
              <p:nvPr/>
            </p:nvSpPr>
            <p:spPr bwMode="auto">
              <a:xfrm rot="20634556">
                <a:off x="302355" y="5329269"/>
                <a:ext cx="1519402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31" name="Paralelogramo 10"/>
              <p:cNvSpPr/>
              <p:nvPr/>
            </p:nvSpPr>
            <p:spPr bwMode="auto">
              <a:xfrm rot="21012960">
                <a:off x="334554" y="5337204"/>
                <a:ext cx="1519402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4371" name="Rectângulo 37"/>
            <p:cNvSpPr>
              <a:spLocks noChangeArrowheads="1"/>
            </p:cNvSpPr>
            <p:nvPr/>
          </p:nvSpPr>
          <p:spPr bwMode="auto">
            <a:xfrm>
              <a:off x="2843808" y="5445224"/>
              <a:ext cx="100811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>
                  <a:solidFill>
                    <a:schemeClr val="bg1"/>
                  </a:solidFill>
                  <a:latin typeface="Calibri" pitchFamily="34" charset="0"/>
                </a:rPr>
                <a:t>repair</a:t>
              </a:r>
            </a:p>
          </p:txBody>
        </p:sp>
      </p:grpSp>
      <p:grpSp>
        <p:nvGrpSpPr>
          <p:cNvPr id="14345" name="Grupo 43"/>
          <p:cNvGrpSpPr>
            <a:grpSpLocks/>
          </p:cNvGrpSpPr>
          <p:nvPr/>
        </p:nvGrpSpPr>
        <p:grpSpPr bwMode="auto">
          <a:xfrm>
            <a:off x="3487339" y="5306219"/>
            <a:ext cx="2381250" cy="782637"/>
            <a:chOff x="4067944" y="5229200"/>
            <a:chExt cx="2382284" cy="782637"/>
          </a:xfrm>
        </p:grpSpPr>
        <p:grpSp>
          <p:nvGrpSpPr>
            <p:cNvPr id="14366" name="Group 33"/>
            <p:cNvGrpSpPr>
              <a:grpSpLocks/>
            </p:cNvGrpSpPr>
            <p:nvPr/>
          </p:nvGrpSpPr>
          <p:grpSpPr bwMode="auto">
            <a:xfrm>
              <a:off x="4139952" y="5229200"/>
              <a:ext cx="2304256" cy="782637"/>
              <a:chOff x="302355" y="5329269"/>
              <a:chExt cx="1551601" cy="782421"/>
            </a:xfrm>
          </p:grpSpPr>
          <p:sp>
            <p:nvSpPr>
              <p:cNvPr id="33" name="Paralelogramo 10"/>
              <p:cNvSpPr/>
              <p:nvPr/>
            </p:nvSpPr>
            <p:spPr bwMode="auto">
              <a:xfrm rot="20634556">
                <a:off x="301991" y="5329269"/>
                <a:ext cx="1519658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34" name="Paralelogramo 10"/>
              <p:cNvSpPr/>
              <p:nvPr/>
            </p:nvSpPr>
            <p:spPr bwMode="auto">
              <a:xfrm rot="21012960">
                <a:off x="334074" y="5337204"/>
                <a:ext cx="1519658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4367" name="Rectângulo 38"/>
            <p:cNvSpPr>
              <a:spLocks noChangeArrowheads="1"/>
            </p:cNvSpPr>
            <p:nvPr/>
          </p:nvSpPr>
          <p:spPr bwMode="auto">
            <a:xfrm>
              <a:off x="4067944" y="5445224"/>
              <a:ext cx="238228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>
                  <a:solidFill>
                    <a:schemeClr val="bg1"/>
                  </a:solidFill>
                  <a:latin typeface="Calibri" pitchFamily="34" charset="0"/>
                </a:rPr>
                <a:t>the  computer</a:t>
              </a:r>
            </a:p>
          </p:txBody>
        </p:sp>
      </p:grpSp>
      <p:grpSp>
        <p:nvGrpSpPr>
          <p:cNvPr id="14346" name="Grupo 47"/>
          <p:cNvGrpSpPr>
            <a:grpSpLocks/>
          </p:cNvGrpSpPr>
          <p:nvPr/>
        </p:nvGrpSpPr>
        <p:grpSpPr bwMode="auto">
          <a:xfrm>
            <a:off x="5867400" y="5306218"/>
            <a:ext cx="2952750" cy="782638"/>
            <a:chOff x="5868144" y="4941168"/>
            <a:chExt cx="2952328" cy="782638"/>
          </a:xfrm>
        </p:grpSpPr>
        <p:grpSp>
          <p:nvGrpSpPr>
            <p:cNvPr id="14362" name="Group 33"/>
            <p:cNvGrpSpPr>
              <a:grpSpLocks/>
            </p:cNvGrpSpPr>
            <p:nvPr/>
          </p:nvGrpSpPr>
          <p:grpSpPr bwMode="auto">
            <a:xfrm>
              <a:off x="5868144" y="4941168"/>
              <a:ext cx="2952328" cy="782638"/>
              <a:chOff x="302355" y="5329269"/>
              <a:chExt cx="1551601" cy="782422"/>
            </a:xfrm>
          </p:grpSpPr>
          <p:sp>
            <p:nvSpPr>
              <p:cNvPr id="42" name="Paralelogramo 10"/>
              <p:cNvSpPr/>
              <p:nvPr/>
            </p:nvSpPr>
            <p:spPr bwMode="auto">
              <a:xfrm rot="20634556">
                <a:off x="302355" y="5329269"/>
                <a:ext cx="1519902" cy="774486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43" name="Paralelogramo 10"/>
              <p:cNvSpPr/>
              <p:nvPr/>
            </p:nvSpPr>
            <p:spPr bwMode="auto">
              <a:xfrm rot="21012960">
                <a:off x="334054" y="5337205"/>
                <a:ext cx="1519902" cy="774486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4363" name="Rectângulo 39"/>
            <p:cNvSpPr>
              <a:spLocks noChangeArrowheads="1"/>
            </p:cNvSpPr>
            <p:nvPr/>
          </p:nvSpPr>
          <p:spPr bwMode="auto">
            <a:xfrm>
              <a:off x="5940152" y="5085184"/>
              <a:ext cx="280831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>
                  <a:solidFill>
                    <a:schemeClr val="bg1"/>
                  </a:solidFill>
                  <a:latin typeface="Calibri" pitchFamily="34" charset="0"/>
                </a:rPr>
                <a:t>yesterday morning?</a:t>
              </a:r>
            </a:p>
          </p:txBody>
        </p:sp>
      </p:grpSp>
      <p:grpSp>
        <p:nvGrpSpPr>
          <p:cNvPr id="14347" name="Grupo 65"/>
          <p:cNvGrpSpPr>
            <a:grpSpLocks/>
          </p:cNvGrpSpPr>
          <p:nvPr/>
        </p:nvGrpSpPr>
        <p:grpSpPr bwMode="auto">
          <a:xfrm>
            <a:off x="280988" y="3257550"/>
            <a:ext cx="1879600" cy="1676400"/>
            <a:chOff x="812800" y="2852738"/>
            <a:chExt cx="1879600" cy="1674812"/>
          </a:xfrm>
        </p:grpSpPr>
        <p:grpSp>
          <p:nvGrpSpPr>
            <p:cNvPr id="14358" name="Group 46"/>
            <p:cNvGrpSpPr>
              <a:grpSpLocks/>
            </p:cNvGrpSpPr>
            <p:nvPr/>
          </p:nvGrpSpPr>
          <p:grpSpPr bwMode="auto">
            <a:xfrm rot="-417225">
              <a:off x="812800" y="2852738"/>
              <a:ext cx="1879600" cy="1674812"/>
              <a:chOff x="3845283" y="2634511"/>
              <a:chExt cx="2207504" cy="1947427"/>
            </a:xfrm>
          </p:grpSpPr>
          <p:sp>
            <p:nvSpPr>
              <p:cNvPr id="48" name="Chevron 1"/>
              <p:cNvSpPr/>
              <p:nvPr/>
            </p:nvSpPr>
            <p:spPr>
              <a:xfrm rot="5400000">
                <a:off x="3971103" y="2492150"/>
                <a:ext cx="1936362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Chevron 1"/>
              <p:cNvSpPr/>
              <p:nvPr/>
            </p:nvSpPr>
            <p:spPr>
              <a:xfrm rot="5104867">
                <a:off x="3980853" y="2504474"/>
                <a:ext cx="1936362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4359" name="TextBox 59"/>
            <p:cNvSpPr txBox="1">
              <a:spLocks noChangeArrowheads="1"/>
            </p:cNvSpPr>
            <p:nvPr/>
          </p:nvSpPr>
          <p:spPr bwMode="auto">
            <a:xfrm>
              <a:off x="828675" y="3141663"/>
              <a:ext cx="1754188" cy="1322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000" dirty="0" err="1">
                  <a:solidFill>
                    <a:srgbClr val="000000"/>
                  </a:solidFill>
                  <a:latin typeface="Calibri" pitchFamily="34" charset="0"/>
                </a:rPr>
                <a:t>verb</a:t>
              </a:r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to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be </a:t>
              </a:r>
            </a:p>
            <a:p>
              <a:pPr algn="ctr"/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in </a:t>
              </a:r>
              <a:r>
                <a:rPr lang="es-ES" b="1" dirty="0" err="1">
                  <a:solidFill>
                    <a:srgbClr val="000000"/>
                  </a:solidFill>
                  <a:latin typeface="Calibri" pitchFamily="34" charset="0"/>
                </a:rPr>
                <a:t>past</a:t>
              </a:r>
              <a:r>
                <a:rPr lang="es-ES" b="1" dirty="0">
                  <a:solidFill>
                    <a:srgbClr val="000000"/>
                  </a:solidFill>
                  <a:latin typeface="Calibri" pitchFamily="34" charset="0"/>
                </a:rPr>
                <a:t> simple </a:t>
              </a:r>
              <a:r>
                <a:rPr lang="es-ES" b="1" dirty="0" err="1">
                  <a:solidFill>
                    <a:srgbClr val="000000"/>
                  </a:solidFill>
                  <a:latin typeface="Calibri" pitchFamily="34" charset="0"/>
                </a:rPr>
                <a:t>interrogative</a:t>
              </a:r>
              <a:r>
                <a:rPr lang="es-ES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</a:p>
            <a:p>
              <a:pPr algn="ctr"/>
              <a:endParaRPr lang="es-ES" sz="200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14348" name="Grupo 66"/>
          <p:cNvGrpSpPr>
            <a:grpSpLocks/>
          </p:cNvGrpSpPr>
          <p:nvPr/>
        </p:nvGrpSpPr>
        <p:grpSpPr bwMode="auto">
          <a:xfrm>
            <a:off x="2103438" y="3087688"/>
            <a:ext cx="1879600" cy="1674812"/>
            <a:chOff x="3651250" y="2921000"/>
            <a:chExt cx="1879600" cy="1674813"/>
          </a:xfrm>
        </p:grpSpPr>
        <p:grpSp>
          <p:nvGrpSpPr>
            <p:cNvPr id="14354" name="Group 49"/>
            <p:cNvGrpSpPr>
              <a:grpSpLocks/>
            </p:cNvGrpSpPr>
            <p:nvPr/>
          </p:nvGrpSpPr>
          <p:grpSpPr bwMode="auto">
            <a:xfrm rot="-417225">
              <a:off x="3651250" y="2921000"/>
              <a:ext cx="1879600" cy="1674813"/>
              <a:chOff x="3845283" y="2634511"/>
              <a:chExt cx="2207504" cy="1947427"/>
            </a:xfrm>
          </p:grpSpPr>
          <p:sp>
            <p:nvSpPr>
              <p:cNvPr id="51" name="Chevron 1"/>
              <p:cNvSpPr/>
              <p:nvPr/>
            </p:nvSpPr>
            <p:spPr>
              <a:xfrm rot="5400000">
                <a:off x="3971109" y="2492138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Chevron 1"/>
              <p:cNvSpPr/>
              <p:nvPr/>
            </p:nvSpPr>
            <p:spPr>
              <a:xfrm rot="5104867">
                <a:off x="3980859" y="2504472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4355" name="TextBox 59"/>
            <p:cNvSpPr txBox="1">
              <a:spLocks noChangeArrowheads="1"/>
            </p:cNvSpPr>
            <p:nvPr/>
          </p:nvSpPr>
          <p:spPr bwMode="auto">
            <a:xfrm>
              <a:off x="3671888" y="3141663"/>
              <a:ext cx="1755775" cy="1014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 i="1">
                  <a:solidFill>
                    <a:srgbClr val="00B0F0"/>
                  </a:solidFill>
                  <a:latin typeface="Calibri" pitchFamily="34" charset="0"/>
                </a:rPr>
                <a:t>repair</a:t>
              </a:r>
              <a:r>
                <a:rPr lang="es-ES" sz="2000">
                  <a:solidFill>
                    <a:srgbClr val="000000"/>
                  </a:solidFill>
                  <a:latin typeface="Calibri" pitchFamily="34" charset="0"/>
                </a:rPr>
                <a:t> is in </a:t>
              </a:r>
              <a:r>
                <a:rPr lang="es-ES" b="1">
                  <a:solidFill>
                    <a:srgbClr val="000000"/>
                  </a:solidFill>
                  <a:latin typeface="Calibri" pitchFamily="34" charset="0"/>
                </a:rPr>
                <a:t>past simple</a:t>
              </a:r>
            </a:p>
            <a:p>
              <a:pPr algn="ctr"/>
              <a:r>
                <a:rPr lang="es-ES" b="1">
                  <a:solidFill>
                    <a:srgbClr val="000000"/>
                  </a:solidFill>
                  <a:latin typeface="Calibri" pitchFamily="34" charset="0"/>
                </a:rPr>
                <a:t>interrogative</a:t>
              </a:r>
            </a:p>
          </p:txBody>
        </p:sp>
      </p:grpSp>
      <p:grpSp>
        <p:nvGrpSpPr>
          <p:cNvPr id="14349" name="Grupo 67"/>
          <p:cNvGrpSpPr>
            <a:grpSpLocks/>
          </p:cNvGrpSpPr>
          <p:nvPr/>
        </p:nvGrpSpPr>
        <p:grpSpPr bwMode="auto">
          <a:xfrm>
            <a:off x="3779838" y="3068638"/>
            <a:ext cx="1879600" cy="1674812"/>
            <a:chOff x="6489700" y="2794000"/>
            <a:chExt cx="1879600" cy="1674813"/>
          </a:xfrm>
        </p:grpSpPr>
        <p:grpSp>
          <p:nvGrpSpPr>
            <p:cNvPr id="14350" name="Group 54"/>
            <p:cNvGrpSpPr>
              <a:grpSpLocks/>
            </p:cNvGrpSpPr>
            <p:nvPr/>
          </p:nvGrpSpPr>
          <p:grpSpPr bwMode="auto">
            <a:xfrm rot="-417225">
              <a:off x="6489700" y="2794000"/>
              <a:ext cx="1879600" cy="1674813"/>
              <a:chOff x="3845283" y="2634511"/>
              <a:chExt cx="2207504" cy="1947427"/>
            </a:xfrm>
          </p:grpSpPr>
          <p:sp>
            <p:nvSpPr>
              <p:cNvPr id="56" name="Chevron 1"/>
              <p:cNvSpPr/>
              <p:nvPr/>
            </p:nvSpPr>
            <p:spPr>
              <a:xfrm rot="5400000">
                <a:off x="3971109" y="2492138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Chevron 1"/>
              <p:cNvSpPr/>
              <p:nvPr/>
            </p:nvSpPr>
            <p:spPr>
              <a:xfrm rot="5104867">
                <a:off x="3980859" y="2504472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4351" name="TextBox 59"/>
            <p:cNvSpPr txBox="1">
              <a:spLocks noChangeArrowheads="1"/>
            </p:cNvSpPr>
            <p:nvPr/>
          </p:nvSpPr>
          <p:spPr bwMode="auto">
            <a:xfrm>
              <a:off x="6516688" y="3308350"/>
              <a:ext cx="1755775" cy="768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000" b="1">
                  <a:solidFill>
                    <a:srgbClr val="000000"/>
                  </a:solidFill>
                  <a:latin typeface="Calibri" pitchFamily="34" charset="0"/>
                </a:rPr>
                <a:t>past simple </a:t>
              </a:r>
              <a:r>
                <a:rPr lang="es-ES" sz="2000">
                  <a:solidFill>
                    <a:srgbClr val="000000"/>
                  </a:solidFill>
                  <a:latin typeface="Calibri" pitchFamily="34" charset="0"/>
                </a:rPr>
                <a:t>of </a:t>
              </a:r>
              <a:r>
                <a:rPr lang="es-ES" sz="2400" b="1" i="1">
                  <a:solidFill>
                    <a:srgbClr val="00B0F0"/>
                  </a:solidFill>
                  <a:latin typeface="Calibri" pitchFamily="34" charset="0"/>
                </a:rPr>
                <a:t>repair</a:t>
              </a:r>
              <a:endParaRPr lang="es-ES" sz="2000" b="1">
                <a:solidFill>
                  <a:srgbClr val="00B0F0"/>
                </a:solidFill>
                <a:latin typeface="Calibri" pitchFamily="34" charset="0"/>
              </a:endParaRPr>
            </a:p>
          </p:txBody>
        </p:sp>
      </p:grpSp>
      <p:sp>
        <p:nvSpPr>
          <p:cNvPr id="63" name="99 Rectángulo redondeado"/>
          <p:cNvSpPr/>
          <p:nvPr/>
        </p:nvSpPr>
        <p:spPr>
          <a:xfrm>
            <a:off x="2486943" y="4316880"/>
            <a:ext cx="1189476" cy="535125"/>
          </a:xfrm>
          <a:prstGeom prst="round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6600" dirty="0">
                <a:solidFill>
                  <a:srgbClr val="061BBA"/>
                </a:solidFill>
                <a:latin typeface="Calibri" pitchFamily="34" charset="0"/>
                <a:cs typeface="Calibri" pitchFamily="34" charset="0"/>
              </a:rPr>
              <a:t>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upo 60"/>
          <p:cNvGrpSpPr>
            <a:grpSpLocks/>
          </p:cNvGrpSpPr>
          <p:nvPr/>
        </p:nvGrpSpPr>
        <p:grpSpPr bwMode="auto">
          <a:xfrm>
            <a:off x="5630334" y="5157192"/>
            <a:ext cx="1800225" cy="782637"/>
            <a:chOff x="3635895" y="4221088"/>
            <a:chExt cx="1800201" cy="782636"/>
          </a:xfrm>
        </p:grpSpPr>
        <p:grpSp>
          <p:nvGrpSpPr>
            <p:cNvPr id="4" name="Group 34"/>
            <p:cNvGrpSpPr>
              <a:grpSpLocks/>
            </p:cNvGrpSpPr>
            <p:nvPr/>
          </p:nvGrpSpPr>
          <p:grpSpPr bwMode="auto">
            <a:xfrm>
              <a:off x="3635895" y="4221088"/>
              <a:ext cx="1800201" cy="782636"/>
              <a:chOff x="302355" y="5329269"/>
              <a:chExt cx="1551601" cy="782419"/>
            </a:xfrm>
            <a:solidFill>
              <a:srgbClr val="FAEEBC"/>
            </a:solidFill>
          </p:grpSpPr>
          <p:sp>
            <p:nvSpPr>
              <p:cNvPr id="49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52" name="Paralelogramo 10"/>
              <p:cNvSpPr/>
              <p:nvPr/>
            </p:nvSpPr>
            <p:spPr bwMode="auto">
              <a:xfrm rot="21012960">
                <a:off x="334085" y="5337202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5408" name="TextBox 51"/>
            <p:cNvSpPr txBox="1">
              <a:spLocks noChangeArrowheads="1"/>
            </p:cNvSpPr>
            <p:nvPr/>
          </p:nvSpPr>
          <p:spPr bwMode="auto">
            <a:xfrm>
              <a:off x="3707903" y="4385543"/>
              <a:ext cx="158417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published</a:t>
              </a:r>
              <a:endParaRPr lang="es-ES" sz="2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15363" name="Grupo 61"/>
          <p:cNvGrpSpPr>
            <a:grpSpLocks/>
          </p:cNvGrpSpPr>
          <p:nvPr/>
        </p:nvGrpSpPr>
        <p:grpSpPr bwMode="auto">
          <a:xfrm>
            <a:off x="2583392" y="5157192"/>
            <a:ext cx="3168650" cy="782637"/>
            <a:chOff x="2771800" y="4509120"/>
            <a:chExt cx="3168352" cy="782638"/>
          </a:xfrm>
        </p:grpSpPr>
        <p:grpSp>
          <p:nvGrpSpPr>
            <p:cNvPr id="6" name="Group 34"/>
            <p:cNvGrpSpPr>
              <a:grpSpLocks/>
            </p:cNvGrpSpPr>
            <p:nvPr/>
          </p:nvGrpSpPr>
          <p:grpSpPr bwMode="auto">
            <a:xfrm>
              <a:off x="2771800" y="4509120"/>
              <a:ext cx="3168352" cy="782638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42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43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5406" name="TextBox 51"/>
            <p:cNvSpPr txBox="1">
              <a:spLocks noChangeArrowheads="1"/>
            </p:cNvSpPr>
            <p:nvPr/>
          </p:nvSpPr>
          <p:spPr bwMode="auto">
            <a:xfrm>
              <a:off x="2843808" y="4725144"/>
              <a:ext cx="277840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the new dictionary</a:t>
              </a:r>
              <a:endParaRPr lang="es-ES" sz="2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15364" name="Grupo 59"/>
          <p:cNvGrpSpPr>
            <a:grpSpLocks/>
          </p:cNvGrpSpPr>
          <p:nvPr/>
        </p:nvGrpSpPr>
        <p:grpSpPr bwMode="auto">
          <a:xfrm>
            <a:off x="1697038" y="5157192"/>
            <a:ext cx="1008062" cy="782637"/>
            <a:chOff x="5364088" y="4221088"/>
            <a:chExt cx="1008112" cy="782638"/>
          </a:xfrm>
        </p:grpSpPr>
        <p:grpSp>
          <p:nvGrpSpPr>
            <p:cNvPr id="8" name="Group 34"/>
            <p:cNvGrpSpPr>
              <a:grpSpLocks/>
            </p:cNvGrpSpPr>
            <p:nvPr/>
          </p:nvGrpSpPr>
          <p:grpSpPr bwMode="auto">
            <a:xfrm>
              <a:off x="5364088" y="4221088"/>
              <a:ext cx="1008112" cy="782638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58" name="Paralelogramo 10"/>
              <p:cNvSpPr/>
              <p:nvPr/>
            </p:nvSpPr>
            <p:spPr bwMode="auto">
              <a:xfrm rot="20634556">
                <a:off x="302355" y="5329269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59" name="Paralelogramo 10"/>
              <p:cNvSpPr/>
              <p:nvPr/>
            </p:nvSpPr>
            <p:spPr bwMode="auto">
              <a:xfrm rot="21012960">
                <a:off x="334085" y="5337204"/>
                <a:ext cx="1519871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5404" name="TextBox 51"/>
            <p:cNvSpPr txBox="1">
              <a:spLocks noChangeArrowheads="1"/>
            </p:cNvSpPr>
            <p:nvPr/>
          </p:nvSpPr>
          <p:spPr bwMode="auto">
            <a:xfrm>
              <a:off x="5508104" y="4365104"/>
              <a:ext cx="72397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was</a:t>
              </a:r>
              <a:endParaRPr lang="es-ES" sz="2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15365" name="Group 11"/>
          <p:cNvGrpSpPr>
            <a:grpSpLocks/>
          </p:cNvGrpSpPr>
          <p:nvPr/>
        </p:nvGrpSpPr>
        <p:grpSpPr bwMode="auto">
          <a:xfrm>
            <a:off x="436563" y="558800"/>
            <a:ext cx="8009922" cy="1836738"/>
            <a:chOff x="436371" y="559161"/>
            <a:chExt cx="8010174" cy="1836036"/>
          </a:xfrm>
        </p:grpSpPr>
        <p:grpSp>
          <p:nvGrpSpPr>
            <p:cNvPr id="15399" name="Group 65"/>
            <p:cNvGrpSpPr>
              <a:grpSpLocks/>
            </p:cNvGrpSpPr>
            <p:nvPr/>
          </p:nvGrpSpPr>
          <p:grpSpPr bwMode="auto">
            <a:xfrm>
              <a:off x="436371" y="559161"/>
              <a:ext cx="7918699" cy="1836036"/>
              <a:chOff x="-15023" y="4228178"/>
              <a:chExt cx="4118236" cy="1781503"/>
            </a:xfrm>
          </p:grpSpPr>
          <p:sp>
            <p:nvSpPr>
              <p:cNvPr id="15" name="Paralelogramo 22"/>
              <p:cNvSpPr/>
              <p:nvPr/>
            </p:nvSpPr>
            <p:spPr bwMode="auto">
              <a:xfrm rot="21181335">
                <a:off x="-15023" y="4228178"/>
                <a:ext cx="3965494" cy="1629066"/>
              </a:xfrm>
              <a:prstGeom prst="parallelogram">
                <a:avLst/>
              </a:prstGeom>
              <a:solidFill>
                <a:schemeClr val="bg1">
                  <a:lumMod val="60000"/>
                  <a:lumOff val="40000"/>
                  <a:alpha val="1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16" name="Paralelogramo 22"/>
              <p:cNvSpPr/>
              <p:nvPr/>
            </p:nvSpPr>
            <p:spPr bwMode="auto">
              <a:xfrm rot="21428722">
                <a:off x="137718" y="4380615"/>
                <a:ext cx="3965495" cy="1629066"/>
              </a:xfrm>
              <a:prstGeom prst="parallelogram">
                <a:avLst/>
              </a:prstGeom>
              <a:solidFill>
                <a:schemeClr val="bg1">
                  <a:lumMod val="50000"/>
                  <a:alpha val="1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2" name="TextBox 13"/>
            <p:cNvSpPr txBox="1">
              <a:spLocks noChangeArrowheads="1"/>
            </p:cNvSpPr>
            <p:nvPr/>
          </p:nvSpPr>
          <p:spPr bwMode="auto">
            <a:xfrm>
              <a:off x="1115841" y="1052685"/>
              <a:ext cx="7330704" cy="6460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sz="3600" b="1" dirty="0" err="1" smtClean="0">
                  <a:ln w="11430"/>
                  <a:solidFill>
                    <a:schemeClr val="accent5">
                      <a:lumMod val="75000"/>
                    </a:schemeClr>
                  </a:solidFill>
                  <a:latin typeface="Calibri" pitchFamily="34" charset="0"/>
                  <a:cs typeface="Calibri" pitchFamily="34" charset="0"/>
                </a:rPr>
                <a:t>We</a:t>
              </a:r>
              <a:r>
                <a:rPr lang="es-ES" sz="3600" b="1" dirty="0" smtClean="0">
                  <a:ln w="11430"/>
                  <a:solidFill>
                    <a:schemeClr val="accent5">
                      <a:lumMod val="75000"/>
                    </a:schemeClr>
                  </a:solidFill>
                  <a:latin typeface="Calibri" pitchFamily="34" charset="0"/>
                  <a:cs typeface="Calibri" pitchFamily="34" charset="0"/>
                </a:rPr>
                <a:t> hope </a:t>
              </a:r>
              <a:r>
                <a:rPr lang="es-ES" sz="3600" b="1" dirty="0" err="1">
                  <a:ln w="11430"/>
                  <a:solidFill>
                    <a:schemeClr val="accent5">
                      <a:lumMod val="75000"/>
                    </a:schemeClr>
                  </a:solidFill>
                  <a:latin typeface="Calibri" pitchFamily="34" charset="0"/>
                  <a:cs typeface="Calibri" pitchFamily="34" charset="0"/>
                </a:rPr>
                <a:t>you</a:t>
              </a:r>
              <a:r>
                <a:rPr lang="es-ES" sz="3600" b="1" dirty="0">
                  <a:ln w="11430"/>
                  <a:solidFill>
                    <a:schemeClr val="accent5">
                      <a:lumMod val="75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s-ES" sz="3600" b="1" dirty="0" err="1">
                  <a:ln w="11430"/>
                  <a:solidFill>
                    <a:schemeClr val="accent5">
                      <a:lumMod val="75000"/>
                    </a:schemeClr>
                  </a:solidFill>
                  <a:latin typeface="Calibri" pitchFamily="34" charset="0"/>
                  <a:cs typeface="Calibri" pitchFamily="34" charset="0"/>
                </a:rPr>
                <a:t>have</a:t>
              </a:r>
              <a:r>
                <a:rPr lang="es-ES" sz="3600" b="1" dirty="0">
                  <a:ln w="11430"/>
                  <a:solidFill>
                    <a:schemeClr val="accent5">
                      <a:lumMod val="75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s-ES" sz="3600" b="1" dirty="0" err="1">
                  <a:ln w="11430"/>
                  <a:solidFill>
                    <a:schemeClr val="accent5">
                      <a:lumMod val="75000"/>
                    </a:schemeClr>
                  </a:solidFill>
                  <a:latin typeface="Calibri" pitchFamily="34" charset="0"/>
                  <a:cs typeface="Calibri" pitchFamily="34" charset="0"/>
                </a:rPr>
                <a:t>enjoyed</a:t>
              </a:r>
              <a:r>
                <a:rPr lang="es-ES" sz="3600" b="1" dirty="0">
                  <a:ln w="11430"/>
                  <a:solidFill>
                    <a:schemeClr val="accent5">
                      <a:lumMod val="75000"/>
                    </a:schemeClr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s-ES" sz="3600" b="1" dirty="0" err="1">
                  <a:ln w="11430"/>
                  <a:solidFill>
                    <a:schemeClr val="accent5">
                      <a:lumMod val="75000"/>
                    </a:schemeClr>
                  </a:solidFill>
                  <a:latin typeface="Calibri" pitchFamily="34" charset="0"/>
                  <a:cs typeface="Calibri" pitchFamily="34" charset="0"/>
                </a:rPr>
                <a:t>this</a:t>
              </a:r>
              <a:r>
                <a:rPr lang="es-ES" sz="3600" b="1" dirty="0">
                  <a:ln w="11430"/>
                  <a:solidFill>
                    <a:schemeClr val="accent5">
                      <a:lumMod val="75000"/>
                    </a:schemeClr>
                  </a:solidFill>
                  <a:latin typeface="Calibri" pitchFamily="34" charset="0"/>
                  <a:cs typeface="Calibri" pitchFamily="34" charset="0"/>
                </a:rPr>
                <a:t> PPT!</a:t>
              </a:r>
              <a:endParaRPr lang="es-ES" sz="3600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endParaRPr>
            </a:p>
          </p:txBody>
        </p:sp>
      </p:grpSp>
      <p:grpSp>
        <p:nvGrpSpPr>
          <p:cNvPr id="15366" name="Grupo 35"/>
          <p:cNvGrpSpPr>
            <a:grpSpLocks/>
          </p:cNvGrpSpPr>
          <p:nvPr/>
        </p:nvGrpSpPr>
        <p:grpSpPr bwMode="auto">
          <a:xfrm>
            <a:off x="596900" y="5159375"/>
            <a:ext cx="1152525" cy="782638"/>
            <a:chOff x="467545" y="5229200"/>
            <a:chExt cx="1152128" cy="782637"/>
          </a:xfrm>
        </p:grpSpPr>
        <p:grpSp>
          <p:nvGrpSpPr>
            <p:cNvPr id="15395" name="Group 33"/>
            <p:cNvGrpSpPr>
              <a:grpSpLocks/>
            </p:cNvGrpSpPr>
            <p:nvPr/>
          </p:nvGrpSpPr>
          <p:grpSpPr bwMode="auto">
            <a:xfrm>
              <a:off x="467545" y="5229200"/>
              <a:ext cx="1152128" cy="782637"/>
              <a:chOff x="302355" y="5329269"/>
              <a:chExt cx="1551601" cy="782421"/>
            </a:xfrm>
          </p:grpSpPr>
          <p:sp>
            <p:nvSpPr>
              <p:cNvPr id="18" name="Paralelogramo 10"/>
              <p:cNvSpPr/>
              <p:nvPr/>
            </p:nvSpPr>
            <p:spPr bwMode="auto">
              <a:xfrm rot="20634556">
                <a:off x="302355" y="5329269"/>
                <a:ext cx="1519544" cy="774485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19" name="Paralelogramo 10"/>
              <p:cNvSpPr/>
              <p:nvPr/>
            </p:nvSpPr>
            <p:spPr bwMode="auto">
              <a:xfrm rot="21012960">
                <a:off x="334414" y="5337205"/>
                <a:ext cx="1519542" cy="774485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5396" name="Rectângulo 28"/>
            <p:cNvSpPr>
              <a:spLocks noChangeArrowheads="1"/>
            </p:cNvSpPr>
            <p:nvPr/>
          </p:nvSpPr>
          <p:spPr bwMode="auto">
            <a:xfrm>
              <a:off x="611558" y="5445224"/>
              <a:ext cx="86409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" sz="2400" b="1">
                  <a:latin typeface="Calibri" pitchFamily="34" charset="0"/>
                </a:rPr>
                <a:t>Who</a:t>
              </a:r>
              <a:endParaRPr lang="pt-PT" sz="2400" b="1"/>
            </a:p>
          </p:txBody>
        </p:sp>
      </p:grpSp>
      <p:grpSp>
        <p:nvGrpSpPr>
          <p:cNvPr id="15367" name="Grupo 34"/>
          <p:cNvGrpSpPr>
            <a:grpSpLocks/>
          </p:cNvGrpSpPr>
          <p:nvPr/>
        </p:nvGrpSpPr>
        <p:grpSpPr bwMode="auto">
          <a:xfrm>
            <a:off x="1870075" y="5159375"/>
            <a:ext cx="1727200" cy="782638"/>
            <a:chOff x="1619672" y="5229200"/>
            <a:chExt cx="1728192" cy="782637"/>
          </a:xfrm>
        </p:grpSpPr>
        <p:grpSp>
          <p:nvGrpSpPr>
            <p:cNvPr id="15391" name="Group 33"/>
            <p:cNvGrpSpPr>
              <a:grpSpLocks/>
            </p:cNvGrpSpPr>
            <p:nvPr/>
          </p:nvGrpSpPr>
          <p:grpSpPr bwMode="auto">
            <a:xfrm>
              <a:off x="1619672" y="5229200"/>
              <a:ext cx="1728192" cy="782637"/>
              <a:chOff x="302355" y="5329269"/>
              <a:chExt cx="1551601" cy="782421"/>
            </a:xfrm>
          </p:grpSpPr>
          <p:sp>
            <p:nvSpPr>
              <p:cNvPr id="21" name="Paralelogramo 10"/>
              <p:cNvSpPr/>
              <p:nvPr/>
            </p:nvSpPr>
            <p:spPr bwMode="auto">
              <a:xfrm rot="20634556">
                <a:off x="302355" y="5329269"/>
                <a:ext cx="1520227" cy="774485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2" name="Paralelogramo 10"/>
              <p:cNvSpPr/>
              <p:nvPr/>
            </p:nvSpPr>
            <p:spPr bwMode="auto">
              <a:xfrm rot="21012960">
                <a:off x="333729" y="5337205"/>
                <a:ext cx="1520227" cy="774485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5392" name="Rectângulo 29"/>
            <p:cNvSpPr>
              <a:spLocks noChangeArrowheads="1"/>
            </p:cNvSpPr>
            <p:nvPr/>
          </p:nvSpPr>
          <p:spPr bwMode="auto">
            <a:xfrm>
              <a:off x="1763688" y="5373216"/>
              <a:ext cx="158417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" sz="2400" b="1">
                  <a:latin typeface="Calibri" pitchFamily="34" charset="0"/>
                </a:rPr>
                <a:t>published</a:t>
              </a:r>
              <a:endParaRPr lang="pt-PT" sz="2400"/>
            </a:p>
          </p:txBody>
        </p:sp>
      </p:grpSp>
      <p:grpSp>
        <p:nvGrpSpPr>
          <p:cNvPr id="15368" name="Grupo 37"/>
          <p:cNvGrpSpPr>
            <a:grpSpLocks/>
          </p:cNvGrpSpPr>
          <p:nvPr/>
        </p:nvGrpSpPr>
        <p:grpSpPr bwMode="auto">
          <a:xfrm>
            <a:off x="3717925" y="5159375"/>
            <a:ext cx="3095625" cy="782638"/>
            <a:chOff x="3779912" y="5301208"/>
            <a:chExt cx="3096344" cy="782637"/>
          </a:xfrm>
        </p:grpSpPr>
        <p:grpSp>
          <p:nvGrpSpPr>
            <p:cNvPr id="15387" name="Grupo 36"/>
            <p:cNvGrpSpPr>
              <a:grpSpLocks/>
            </p:cNvGrpSpPr>
            <p:nvPr/>
          </p:nvGrpSpPr>
          <p:grpSpPr bwMode="auto">
            <a:xfrm rot="365617">
              <a:off x="3779912" y="5301208"/>
              <a:ext cx="3096344" cy="782637"/>
              <a:chOff x="3779912" y="5301208"/>
              <a:chExt cx="3096344" cy="782637"/>
            </a:xfrm>
          </p:grpSpPr>
          <p:sp>
            <p:nvSpPr>
              <p:cNvPr id="24" name="Paralelogramo 10"/>
              <p:cNvSpPr/>
              <p:nvPr/>
            </p:nvSpPr>
            <p:spPr bwMode="auto">
              <a:xfrm rot="20634556">
                <a:off x="3768848" y="5292984"/>
                <a:ext cx="3032829" cy="774699"/>
              </a:xfrm>
              <a:prstGeom prst="parallelogram">
                <a:avLst/>
              </a:prstGeom>
              <a:solidFill>
                <a:schemeClr val="accent6">
                  <a:lumMod val="60000"/>
                  <a:lumOff val="4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5" name="Paralelogramo 10"/>
              <p:cNvSpPr/>
              <p:nvPr/>
            </p:nvSpPr>
            <p:spPr bwMode="auto">
              <a:xfrm rot="21012960">
                <a:off x="3834932" y="5298703"/>
                <a:ext cx="3032829" cy="774699"/>
              </a:xfrm>
              <a:prstGeom prst="parallelogram">
                <a:avLst/>
              </a:prstGeom>
              <a:solidFill>
                <a:schemeClr val="bg1">
                  <a:lumMod val="50000"/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5388" name="Rectângulo 30"/>
            <p:cNvSpPr>
              <a:spLocks noChangeArrowheads="1"/>
            </p:cNvSpPr>
            <p:nvPr/>
          </p:nvSpPr>
          <p:spPr bwMode="auto">
            <a:xfrm>
              <a:off x="3779912" y="5445224"/>
              <a:ext cx="302433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the new dictionary?</a:t>
              </a:r>
            </a:p>
          </p:txBody>
        </p:sp>
      </p:grpSp>
      <p:grpSp>
        <p:nvGrpSpPr>
          <p:cNvPr id="15369" name="Grupo 62"/>
          <p:cNvGrpSpPr>
            <a:grpSpLocks/>
          </p:cNvGrpSpPr>
          <p:nvPr/>
        </p:nvGrpSpPr>
        <p:grpSpPr bwMode="auto">
          <a:xfrm>
            <a:off x="7308850" y="5157192"/>
            <a:ext cx="1079500" cy="782637"/>
            <a:chOff x="7020272" y="5301208"/>
            <a:chExt cx="1079500" cy="782637"/>
          </a:xfrm>
        </p:grpSpPr>
        <p:grpSp>
          <p:nvGrpSpPr>
            <p:cNvPr id="26" name="Group 33"/>
            <p:cNvGrpSpPr>
              <a:grpSpLocks/>
            </p:cNvGrpSpPr>
            <p:nvPr/>
          </p:nvGrpSpPr>
          <p:grpSpPr bwMode="auto">
            <a:xfrm>
              <a:off x="7020272" y="5301208"/>
              <a:ext cx="1079500" cy="782637"/>
              <a:chOff x="302355" y="5329269"/>
              <a:chExt cx="1551601" cy="782421"/>
            </a:xfrm>
            <a:solidFill>
              <a:srgbClr val="FAEEBC"/>
            </a:solidFill>
          </p:grpSpPr>
          <p:sp>
            <p:nvSpPr>
              <p:cNvPr id="27" name="Paralelogramo 10"/>
              <p:cNvSpPr/>
              <p:nvPr/>
            </p:nvSpPr>
            <p:spPr bwMode="auto">
              <a:xfrm rot="20634556">
                <a:off x="302355" y="5329269"/>
                <a:ext cx="1519656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8" name="Paralelogramo 10"/>
              <p:cNvSpPr/>
              <p:nvPr/>
            </p:nvSpPr>
            <p:spPr bwMode="auto">
              <a:xfrm rot="21012960">
                <a:off x="334300" y="5337204"/>
                <a:ext cx="1519656" cy="774486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5386" name="Rectângulo 31"/>
            <p:cNvSpPr>
              <a:spLocks noChangeArrowheads="1"/>
            </p:cNvSpPr>
            <p:nvPr/>
          </p:nvSpPr>
          <p:spPr bwMode="auto">
            <a:xfrm>
              <a:off x="7236171" y="5445224"/>
              <a:ext cx="71966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>
                  <a:latin typeface="Calibri" pitchFamily="34" charset="0"/>
                </a:rPr>
                <a:t>by?</a:t>
              </a:r>
            </a:p>
          </p:txBody>
        </p:sp>
      </p:grpSp>
      <p:grpSp>
        <p:nvGrpSpPr>
          <p:cNvPr id="15370" name="Grupo 63"/>
          <p:cNvGrpSpPr>
            <a:grpSpLocks/>
          </p:cNvGrpSpPr>
          <p:nvPr/>
        </p:nvGrpSpPr>
        <p:grpSpPr bwMode="auto">
          <a:xfrm>
            <a:off x="1187450" y="3267075"/>
            <a:ext cx="1881188" cy="1673225"/>
            <a:chOff x="971550" y="2803525"/>
            <a:chExt cx="1881188" cy="1673225"/>
          </a:xfrm>
        </p:grpSpPr>
        <p:grpSp>
          <p:nvGrpSpPr>
            <p:cNvPr id="15381" name="Group 48"/>
            <p:cNvGrpSpPr>
              <a:grpSpLocks/>
            </p:cNvGrpSpPr>
            <p:nvPr/>
          </p:nvGrpSpPr>
          <p:grpSpPr bwMode="auto">
            <a:xfrm rot="-417225">
              <a:off x="974725" y="2803525"/>
              <a:ext cx="1878013" cy="1673225"/>
              <a:chOff x="3845283" y="2634511"/>
              <a:chExt cx="2207504" cy="1947427"/>
            </a:xfrm>
          </p:grpSpPr>
          <p:sp>
            <p:nvSpPr>
              <p:cNvPr id="50" name="Chevron 1"/>
              <p:cNvSpPr/>
              <p:nvPr/>
            </p:nvSpPr>
            <p:spPr>
              <a:xfrm rot="5400000">
                <a:off x="3971107" y="2492126"/>
                <a:ext cx="1936341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Chevron 1"/>
              <p:cNvSpPr/>
              <p:nvPr/>
            </p:nvSpPr>
            <p:spPr>
              <a:xfrm rot="5104867">
                <a:off x="3980865" y="2504473"/>
                <a:ext cx="1936341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382" name="TextBox 59"/>
            <p:cNvSpPr txBox="1">
              <a:spLocks noChangeArrowheads="1"/>
            </p:cNvSpPr>
            <p:nvPr/>
          </p:nvSpPr>
          <p:spPr bwMode="auto">
            <a:xfrm>
              <a:off x="971550" y="3141663"/>
              <a:ext cx="1755775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000" dirty="0" err="1">
                  <a:solidFill>
                    <a:srgbClr val="000000"/>
                  </a:solidFill>
                  <a:latin typeface="Calibri" pitchFamily="34" charset="0"/>
                </a:rPr>
                <a:t>verb</a:t>
              </a:r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to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be </a:t>
              </a:r>
            </a:p>
            <a:p>
              <a:pPr algn="ctr"/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in </a:t>
              </a:r>
              <a:r>
                <a:rPr lang="es-ES" sz="1600" b="1" dirty="0" err="1">
                  <a:solidFill>
                    <a:srgbClr val="000000"/>
                  </a:solidFill>
                  <a:latin typeface="Calibri" pitchFamily="34" charset="0"/>
                </a:rPr>
                <a:t>past</a:t>
              </a:r>
              <a:r>
                <a:rPr lang="es-ES" sz="1600" b="1" dirty="0">
                  <a:solidFill>
                    <a:srgbClr val="000000"/>
                  </a:solidFill>
                  <a:latin typeface="Calibri" pitchFamily="34" charset="0"/>
                </a:rPr>
                <a:t> simple</a:t>
              </a:r>
              <a:r>
                <a:rPr lang="es-ES" sz="1600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  <a:r>
                <a:rPr lang="es-ES" sz="1600" b="1" dirty="0" err="1">
                  <a:solidFill>
                    <a:srgbClr val="000000"/>
                  </a:solidFill>
                  <a:latin typeface="Calibri" pitchFamily="34" charset="0"/>
                </a:rPr>
                <a:t>interrogative</a:t>
              </a:r>
              <a:r>
                <a:rPr lang="es-ES" sz="1600" b="1" dirty="0">
                  <a:solidFill>
                    <a:srgbClr val="000000"/>
                  </a:solidFill>
                  <a:latin typeface="Calibri" pitchFamily="34" charset="0"/>
                </a:rPr>
                <a:t> </a:t>
              </a:r>
            </a:p>
          </p:txBody>
        </p:sp>
      </p:grpSp>
      <p:grpSp>
        <p:nvGrpSpPr>
          <p:cNvPr id="15371" name="Grupo 64"/>
          <p:cNvGrpSpPr>
            <a:grpSpLocks/>
          </p:cNvGrpSpPr>
          <p:nvPr/>
        </p:nvGrpSpPr>
        <p:grpSpPr bwMode="auto">
          <a:xfrm>
            <a:off x="1704975" y="3240088"/>
            <a:ext cx="1878013" cy="1674812"/>
            <a:chOff x="3529013" y="2852738"/>
            <a:chExt cx="1878012" cy="1674812"/>
          </a:xfrm>
        </p:grpSpPr>
        <p:grpSp>
          <p:nvGrpSpPr>
            <p:cNvPr id="15377" name="Group 43"/>
            <p:cNvGrpSpPr>
              <a:grpSpLocks/>
            </p:cNvGrpSpPr>
            <p:nvPr/>
          </p:nvGrpSpPr>
          <p:grpSpPr bwMode="auto">
            <a:xfrm rot="-417225">
              <a:off x="3529013" y="2852738"/>
              <a:ext cx="1878012" cy="1674812"/>
              <a:chOff x="3845283" y="2634511"/>
              <a:chExt cx="2207504" cy="1947427"/>
            </a:xfrm>
          </p:grpSpPr>
          <p:sp>
            <p:nvSpPr>
              <p:cNvPr id="45" name="Chevron 1"/>
              <p:cNvSpPr/>
              <p:nvPr/>
            </p:nvSpPr>
            <p:spPr>
              <a:xfrm rot="5400000">
                <a:off x="3971101" y="2492137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Chevron 1"/>
              <p:cNvSpPr/>
              <p:nvPr/>
            </p:nvSpPr>
            <p:spPr>
              <a:xfrm rot="5104867">
                <a:off x="3980859" y="2504472"/>
                <a:ext cx="1936353" cy="2207504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378" name="TextBox 59"/>
            <p:cNvSpPr txBox="1">
              <a:spLocks noChangeArrowheads="1"/>
            </p:cNvSpPr>
            <p:nvPr/>
          </p:nvSpPr>
          <p:spPr bwMode="auto">
            <a:xfrm>
              <a:off x="3563938" y="3141663"/>
              <a:ext cx="1755775" cy="1076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400" b="1" i="1" dirty="0" err="1">
                  <a:solidFill>
                    <a:srgbClr val="00B0F0"/>
                  </a:solidFill>
                  <a:latin typeface="Calibri" pitchFamily="34" charset="0"/>
                </a:rPr>
                <a:t>publish</a:t>
              </a:r>
              <a:r>
                <a:rPr lang="es-ES" sz="2400" b="1" i="1" dirty="0">
                  <a:solidFill>
                    <a:srgbClr val="FFFF00"/>
                  </a:solidFill>
                  <a:latin typeface="Calibri" pitchFamily="34" charset="0"/>
                </a:rPr>
                <a:t> </a:t>
              </a:r>
            </a:p>
            <a:p>
              <a:pPr algn="ctr"/>
              <a:r>
                <a:rPr lang="es-ES" sz="2000" dirty="0" err="1">
                  <a:solidFill>
                    <a:srgbClr val="000000"/>
                  </a:solidFill>
                  <a:latin typeface="Calibri" pitchFamily="34" charset="0"/>
                </a:rPr>
                <a:t>is</a:t>
              </a:r>
              <a:r>
                <a:rPr lang="es-ES" sz="2000" dirty="0">
                  <a:solidFill>
                    <a:srgbClr val="000000"/>
                  </a:solidFill>
                  <a:latin typeface="Calibri" pitchFamily="34" charset="0"/>
                </a:rPr>
                <a:t> in </a:t>
              </a:r>
              <a:r>
                <a:rPr lang="es-ES" sz="2000" b="1" dirty="0" err="1">
                  <a:solidFill>
                    <a:srgbClr val="000000"/>
                  </a:solidFill>
                  <a:latin typeface="Calibri" pitchFamily="34" charset="0"/>
                </a:rPr>
                <a:t>past</a:t>
              </a:r>
              <a:r>
                <a:rPr lang="es-ES" sz="2000" b="1" dirty="0">
                  <a:solidFill>
                    <a:srgbClr val="000000"/>
                  </a:solidFill>
                  <a:latin typeface="Calibri" pitchFamily="34" charset="0"/>
                </a:rPr>
                <a:t> simple</a:t>
              </a:r>
            </a:p>
          </p:txBody>
        </p:sp>
      </p:grpSp>
      <p:grpSp>
        <p:nvGrpSpPr>
          <p:cNvPr id="15372" name="Grupo 65"/>
          <p:cNvGrpSpPr>
            <a:grpSpLocks/>
          </p:cNvGrpSpPr>
          <p:nvPr/>
        </p:nvGrpSpPr>
        <p:grpSpPr bwMode="auto">
          <a:xfrm>
            <a:off x="5364163" y="3068638"/>
            <a:ext cx="1884362" cy="1674812"/>
            <a:chOff x="6156176" y="2792413"/>
            <a:chExt cx="1884512" cy="1674812"/>
          </a:xfrm>
        </p:grpSpPr>
        <p:grpSp>
          <p:nvGrpSpPr>
            <p:cNvPr id="15373" name="Group 53"/>
            <p:cNvGrpSpPr>
              <a:grpSpLocks/>
            </p:cNvGrpSpPr>
            <p:nvPr/>
          </p:nvGrpSpPr>
          <p:grpSpPr bwMode="auto">
            <a:xfrm rot="-417225">
              <a:off x="6162675" y="2792413"/>
              <a:ext cx="1878013" cy="1674812"/>
              <a:chOff x="3845283" y="2634511"/>
              <a:chExt cx="2207504" cy="1947427"/>
            </a:xfrm>
          </p:grpSpPr>
          <p:sp>
            <p:nvSpPr>
              <p:cNvPr id="55" name="Chevron 1"/>
              <p:cNvSpPr/>
              <p:nvPr/>
            </p:nvSpPr>
            <p:spPr>
              <a:xfrm rot="5400000">
                <a:off x="3970087" y="2490995"/>
                <a:ext cx="1936353" cy="2209545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3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Chevron 1"/>
              <p:cNvSpPr/>
              <p:nvPr/>
            </p:nvSpPr>
            <p:spPr>
              <a:xfrm rot="5104867">
                <a:off x="3980772" y="2504375"/>
                <a:ext cx="1936353" cy="2207678"/>
              </a:xfrm>
              <a:custGeom>
                <a:avLst/>
                <a:gdLst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968157 w 1936314"/>
                  <a:gd name="connsiteY5" fmla="*/ 1432998 h 2865995"/>
                  <a:gd name="connsiteX6" fmla="*/ 0 w 1936314"/>
                  <a:gd name="connsiteY6" fmla="*/ 0 h 2865995"/>
                  <a:gd name="connsiteX0" fmla="*/ 0 w 1936314"/>
                  <a:gd name="connsiteY0" fmla="*/ 0 h 2865995"/>
                  <a:gd name="connsiteX1" fmla="*/ 968157 w 1936314"/>
                  <a:gd name="connsiteY1" fmla="*/ 0 h 2865995"/>
                  <a:gd name="connsiteX2" fmla="*/ 1936314 w 1936314"/>
                  <a:gd name="connsiteY2" fmla="*/ 1432998 h 2865995"/>
                  <a:gd name="connsiteX3" fmla="*/ 968157 w 1936314"/>
                  <a:gd name="connsiteY3" fmla="*/ 2865995 h 2865995"/>
                  <a:gd name="connsiteX4" fmla="*/ 0 w 1936314"/>
                  <a:gd name="connsiteY4" fmla="*/ 2865995 h 2865995"/>
                  <a:gd name="connsiteX5" fmla="*/ 501435 w 1936314"/>
                  <a:gd name="connsiteY5" fmla="*/ 1442523 h 2865995"/>
                  <a:gd name="connsiteX6" fmla="*/ 0 w 1936314"/>
                  <a:gd name="connsiteY6" fmla="*/ 0 h 2865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6314" h="2865995">
                    <a:moveTo>
                      <a:pt x="0" y="0"/>
                    </a:moveTo>
                    <a:lnTo>
                      <a:pt x="968157" y="0"/>
                    </a:lnTo>
                    <a:lnTo>
                      <a:pt x="1936314" y="1432998"/>
                    </a:lnTo>
                    <a:lnTo>
                      <a:pt x="968157" y="2865995"/>
                    </a:lnTo>
                    <a:lnTo>
                      <a:pt x="0" y="2865995"/>
                    </a:lnTo>
                    <a:lnTo>
                      <a:pt x="501435" y="14425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>
                  <a:alpha val="4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PT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374" name="TextBox 59"/>
            <p:cNvSpPr txBox="1">
              <a:spLocks noChangeArrowheads="1"/>
            </p:cNvSpPr>
            <p:nvPr/>
          </p:nvSpPr>
          <p:spPr bwMode="auto">
            <a:xfrm>
              <a:off x="6156176" y="3212976"/>
              <a:ext cx="1755775" cy="768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s-ES" sz="2000" b="1">
                  <a:solidFill>
                    <a:srgbClr val="000000"/>
                  </a:solidFill>
                  <a:latin typeface="Calibri" pitchFamily="34" charset="0"/>
                </a:rPr>
                <a:t>past participle</a:t>
              </a:r>
              <a:r>
                <a:rPr lang="es-ES" sz="2000">
                  <a:solidFill>
                    <a:srgbClr val="000000"/>
                  </a:solidFill>
                  <a:latin typeface="Calibri" pitchFamily="34" charset="0"/>
                </a:rPr>
                <a:t> of </a:t>
              </a:r>
              <a:r>
                <a:rPr lang="es-ES" sz="2400" b="1" i="1">
                  <a:solidFill>
                    <a:srgbClr val="00B0F0"/>
                  </a:solidFill>
                  <a:latin typeface="Calibri" pitchFamily="34" charset="0"/>
                </a:rPr>
                <a:t>publish</a:t>
              </a:r>
            </a:p>
          </p:txBody>
        </p:sp>
      </p:grpSp>
      <p:sp>
        <p:nvSpPr>
          <p:cNvPr id="57" name="99 Rectángulo redondeado"/>
          <p:cNvSpPr/>
          <p:nvPr/>
        </p:nvSpPr>
        <p:spPr>
          <a:xfrm>
            <a:off x="3779912" y="4067968"/>
            <a:ext cx="1189476" cy="535125"/>
          </a:xfrm>
          <a:prstGeom prst="round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6600" dirty="0">
                <a:solidFill>
                  <a:srgbClr val="061BBA"/>
                </a:solidFill>
                <a:latin typeface="Calibri" pitchFamily="34" charset="0"/>
                <a:cs typeface="Calibri" pitchFamily="34" charset="0"/>
              </a:rPr>
              <a:t>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325" y="4564063"/>
            <a:ext cx="2673350" cy="1474787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</p:pic>
      <p:grpSp>
        <p:nvGrpSpPr>
          <p:cNvPr id="16387" name="Group 6"/>
          <p:cNvGrpSpPr>
            <a:grpSpLocks/>
          </p:cNvGrpSpPr>
          <p:nvPr/>
        </p:nvGrpSpPr>
        <p:grpSpPr bwMode="auto">
          <a:xfrm>
            <a:off x="2490788" y="1463675"/>
            <a:ext cx="4464050" cy="3127375"/>
            <a:chOff x="2555776" y="2025848"/>
            <a:chExt cx="3600000" cy="2378752"/>
          </a:xfrm>
        </p:grpSpPr>
        <p:pic>
          <p:nvPicPr>
            <p:cNvPr id="16388" name="Picture 7"/>
            <p:cNvPicPr>
              <a:picLocks noChangeAspect="1"/>
            </p:cNvPicPr>
            <p:nvPr/>
          </p:nvPicPr>
          <p:blipFill>
            <a:blip r:embed="rId3" cstate="print"/>
            <a:srcRect l="33595" t="44676" b="29674"/>
            <a:stretch>
              <a:fillRect/>
            </a:stretch>
          </p:blipFill>
          <p:spPr bwMode="auto">
            <a:xfrm>
              <a:off x="2627784" y="2025848"/>
              <a:ext cx="3074640" cy="427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89" name="Picture 8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55776" y="2453400"/>
              <a:ext cx="3600000" cy="195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3172a82f81216bc77e9a542dcfb66e85e2899584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1930</TotalTime>
  <Words>646</Words>
  <Application>Microsoft Office PowerPoint</Application>
  <PresentationFormat>Apresentação no Ecrã (4:3)</PresentationFormat>
  <Paragraphs>209</Paragraphs>
  <Slides>15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15</vt:i4>
      </vt:variant>
    </vt:vector>
  </HeadingPairs>
  <TitlesOfParts>
    <vt:vector size="16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Ana</cp:lastModifiedBy>
  <cp:revision>165</cp:revision>
  <dcterms:created xsi:type="dcterms:W3CDTF">2011-12-12T15:36:58Z</dcterms:created>
  <dcterms:modified xsi:type="dcterms:W3CDTF">2013-02-11T17:17:10Z</dcterms:modified>
</cp:coreProperties>
</file>