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84" r:id="rId3"/>
    <p:sldId id="273" r:id="rId4"/>
    <p:sldId id="274" r:id="rId5"/>
    <p:sldId id="279" r:id="rId6"/>
    <p:sldId id="280" r:id="rId7"/>
    <p:sldId id="278" r:id="rId8"/>
    <p:sldId id="277" r:id="rId9"/>
    <p:sldId id="276" r:id="rId10"/>
    <p:sldId id="296" r:id="rId11"/>
    <p:sldId id="271" r:id="rId12"/>
  </p:sldIdLst>
  <p:sldSz cx="9144000" cy="6858000" type="screen4x3"/>
  <p:notesSz cx="6858000" cy="9144000"/>
  <p:custDataLst>
    <p:tags r:id="rId14"/>
  </p:custDataLst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CC"/>
    <a:srgbClr val="FF9900"/>
    <a:srgbClr val="009900"/>
    <a:srgbClr val="FFFF00"/>
    <a:srgbClr val="000000"/>
    <a:srgbClr val="FAEEBC"/>
    <a:srgbClr val="FFFF99"/>
    <a:srgbClr val="061BBA"/>
    <a:srgbClr val="00B0F0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56" autoAdjust="0"/>
    <p:restoredTop sz="94660"/>
  </p:normalViewPr>
  <p:slideViewPr>
    <p:cSldViewPr>
      <p:cViewPr>
        <p:scale>
          <a:sx n="100" d="100"/>
          <a:sy n="100" d="100"/>
        </p:scale>
        <p:origin x="-864" y="-4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355309-53C7-47EC-AFC8-2A42B8DFC6DB}" type="datetimeFigureOut">
              <a:rPr lang="pt-PT"/>
              <a:pPr>
                <a:defRPr/>
              </a:pPr>
              <a:t>03-06-2013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ADDE90E-D791-46F0-84FC-6A5AEF0759B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25985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17412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316F65-49AD-4CC1-AA71-A3EB244DF01F}" type="slidenum">
              <a:rPr lang="pt-PT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pt-PT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489BEC-53F7-430E-B4EF-95BC35401BEF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92875" y="6500813"/>
            <a:ext cx="2208213" cy="3571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PT"/>
              <a:t>&lt;#&gt;</a:t>
            </a:r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pt-PT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 smtClean="0"/>
          </a:p>
        </p:txBody>
      </p:sp>
      <p:pic>
        <p:nvPicPr>
          <p:cNvPr id="1028" name="Picture 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81975" y="6080125"/>
            <a:ext cx="565150" cy="690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11"/>
          <p:cNvSpPr txBox="1">
            <a:spLocks noChangeArrowheads="1"/>
          </p:cNvSpPr>
          <p:nvPr userDrawn="1"/>
        </p:nvSpPr>
        <p:spPr bwMode="auto">
          <a:xfrm>
            <a:off x="3492500" y="44450"/>
            <a:ext cx="5189538" cy="2159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pt-PT" sz="800" b="1" dirty="0" smtClean="0">
                <a:solidFill>
                  <a:srgbClr val="555555"/>
                </a:solidFill>
              </a:rPr>
              <a:t>Inglês | 10.º ano | Nível de continuação</a:t>
            </a:r>
          </a:p>
        </p:txBody>
      </p:sp>
      <p:pic>
        <p:nvPicPr>
          <p:cNvPr id="1030" name="Imagem 3"/>
          <p:cNvPicPr>
            <a:picLocks noChangeAspect="1"/>
          </p:cNvPicPr>
          <p:nvPr userDrawn="1"/>
        </p:nvPicPr>
        <p:blipFill>
          <a:blip r:embed="rId5" cstate="print"/>
          <a:srcRect l="5527" t="15897" r="3760" b="-15897"/>
          <a:stretch>
            <a:fillRect/>
          </a:stretch>
        </p:blipFill>
        <p:spPr bwMode="auto">
          <a:xfrm>
            <a:off x="393700" y="6415088"/>
            <a:ext cx="7675563" cy="109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 userDrawn="1"/>
        </p:nvSpPr>
        <p:spPr>
          <a:xfrm>
            <a:off x="2809875" y="6480175"/>
            <a:ext cx="5256213" cy="2159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defRPr/>
            </a:pPr>
            <a:r>
              <a:rPr lang="pt-PT" sz="800" b="1" cap="small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Alexandra Sampaio ● Ana Mateus ● Anabela Botas ●  M. Paula Jales </a:t>
            </a:r>
            <a:endParaRPr lang="pt-PT" sz="8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96C83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 flipH="1">
            <a:off x="2268538" y="-12700"/>
            <a:ext cx="26987" cy="3802063"/>
          </a:xfrm>
          <a:prstGeom prst="line">
            <a:avLst/>
          </a:prstGeom>
          <a:ln w="1968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 rot="19841723">
            <a:off x="157163" y="163513"/>
            <a:ext cx="2600325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A </a:t>
            </a:r>
            <a:r>
              <a:rPr lang="pt-PT" sz="44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Taste</a:t>
            </a:r>
            <a:r>
              <a:rPr lang="pt-PT" sz="44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sz="3600" b="1" dirty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4</a:t>
            </a:r>
            <a:r>
              <a:rPr lang="pt-PT" sz="3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pt-PT" sz="3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  <a:cs typeface="Calibri" pitchFamily="34" charset="0"/>
              </a:rPr>
              <a:t>English</a:t>
            </a:r>
            <a:endParaRPr lang="pt-PT" sz="3600" b="1" dirty="0">
              <a:solidFill>
                <a:schemeClr val="bg1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076" name="TextBox 14"/>
          <p:cNvSpPr txBox="1">
            <a:spLocks noChangeArrowheads="1"/>
          </p:cNvSpPr>
          <p:nvPr/>
        </p:nvSpPr>
        <p:spPr bwMode="auto">
          <a:xfrm>
            <a:off x="2700338" y="1773238"/>
            <a:ext cx="41036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PT"/>
          </a:p>
        </p:txBody>
      </p:sp>
      <p:sp>
        <p:nvSpPr>
          <p:cNvPr id="3077" name="Text Box 35"/>
          <p:cNvSpPr txBox="1">
            <a:spLocks noChangeArrowheads="1"/>
          </p:cNvSpPr>
          <p:nvPr/>
        </p:nvSpPr>
        <p:spPr bwMode="auto">
          <a:xfrm>
            <a:off x="2504901" y="2276872"/>
            <a:ext cx="47529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5400" b="1" dirty="0" smtClean="0">
                <a:latin typeface="Calibri" pitchFamily="34" charset="0"/>
              </a:rPr>
              <a:t>Space Game</a:t>
            </a:r>
            <a:endParaRPr lang="en-US" sz="5400" b="1" dirty="0">
              <a:latin typeface="Calibri" pitchFamily="34" charset="0"/>
            </a:endParaRPr>
          </a:p>
        </p:txBody>
      </p:sp>
      <p:cxnSp>
        <p:nvCxnSpPr>
          <p:cNvPr id="13" name="Straight Connector 4"/>
          <p:cNvCxnSpPr/>
          <p:nvPr/>
        </p:nvCxnSpPr>
        <p:spPr>
          <a:xfrm flipH="1" flipV="1">
            <a:off x="1835150" y="2811463"/>
            <a:ext cx="1368425" cy="1152525"/>
          </a:xfrm>
          <a:prstGeom prst="line">
            <a:avLst/>
          </a:prstGeom>
          <a:ln w="3714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28649" y="3609096"/>
            <a:ext cx="2622854" cy="1949819"/>
            <a:chOff x="18624" y="1267391"/>
            <a:chExt cx="8630638" cy="1949819"/>
          </a:xfrm>
        </p:grpSpPr>
        <p:sp>
          <p:nvSpPr>
            <p:cNvPr id="13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6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62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3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4" name="CaixaDeTexto 6"/>
          <p:cNvSpPr txBox="1"/>
          <p:nvPr/>
        </p:nvSpPr>
        <p:spPr>
          <a:xfrm>
            <a:off x="3808627" y="4350941"/>
            <a:ext cx="10434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 err="1" smtClean="0">
                <a:solidFill>
                  <a:srgbClr val="C00000"/>
                </a:solidFill>
                <a:latin typeface="Calibri" pitchFamily="34" charset="0"/>
              </a:rPr>
              <a:t>Eight</a:t>
            </a:r>
            <a:endParaRPr lang="pt-PT" sz="20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15" name="CaixaDeTexto 7"/>
          <p:cNvSpPr txBox="1"/>
          <p:nvPr/>
        </p:nvSpPr>
        <p:spPr>
          <a:xfrm>
            <a:off x="500708" y="1828236"/>
            <a:ext cx="72787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800" b="1" dirty="0">
                <a:solidFill>
                  <a:srgbClr val="C00000"/>
                </a:solidFill>
                <a:latin typeface="Calibri" pitchFamily="34" charset="0"/>
              </a:rPr>
              <a:t>1.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How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many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planets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does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our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galaxy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have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2828648" y="3609096"/>
            <a:ext cx="3615559" cy="1949819"/>
            <a:chOff x="18624" y="1267391"/>
            <a:chExt cx="8630638" cy="1949819"/>
          </a:xfrm>
        </p:grpSpPr>
        <p:sp>
          <p:nvSpPr>
            <p:cNvPr id="18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9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24" y="1124743"/>
            <a:ext cx="8630638" cy="1949819"/>
            <a:chOff x="18624" y="1267391"/>
            <a:chExt cx="8630638" cy="1949819"/>
          </a:xfrm>
        </p:grpSpPr>
        <p:sp>
          <p:nvSpPr>
            <p:cNvPr id="9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5" name="CaixaDeTexto 9"/>
          <p:cNvSpPr txBox="1"/>
          <p:nvPr/>
        </p:nvSpPr>
        <p:spPr>
          <a:xfrm>
            <a:off x="3275856" y="3789040"/>
            <a:ext cx="12241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Earth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Venus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</a:p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Mars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Jupiter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6" name="CaixaDeTexto 10"/>
          <p:cNvSpPr txBox="1"/>
          <p:nvPr/>
        </p:nvSpPr>
        <p:spPr>
          <a:xfrm>
            <a:off x="640501" y="1809184"/>
            <a:ext cx="5508625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2800" b="1" dirty="0">
                <a:solidFill>
                  <a:srgbClr val="C00000"/>
                </a:solidFill>
                <a:latin typeface="Calibri" pitchFamily="34" charset="0"/>
              </a:rPr>
              <a:t>2.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What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are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their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names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7" name="CaixaDeTexto 9"/>
          <p:cNvSpPr txBox="1"/>
          <p:nvPr/>
        </p:nvSpPr>
        <p:spPr>
          <a:xfrm>
            <a:off x="4680012" y="3803556"/>
            <a:ext cx="147616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Uranus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Neptune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Mercury</a:t>
            </a:r>
          </a:p>
          <a:p>
            <a:pPr>
              <a:defRPr/>
            </a:pP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Saturn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828649" y="3609096"/>
            <a:ext cx="2031383" cy="1949819"/>
            <a:chOff x="18624" y="1267391"/>
            <a:chExt cx="8630638" cy="1949819"/>
          </a:xfrm>
        </p:grpSpPr>
        <p:sp>
          <p:nvSpPr>
            <p:cNvPr id="18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9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10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5" name="CaixaDeTexto 9"/>
          <p:cNvSpPr txBox="1"/>
          <p:nvPr/>
        </p:nvSpPr>
        <p:spPr>
          <a:xfrm>
            <a:off x="3347864" y="4380136"/>
            <a:ext cx="1085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Pluto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16" name="CaixaDeTexto 10"/>
          <p:cNvSpPr txBox="1"/>
          <p:nvPr/>
        </p:nvSpPr>
        <p:spPr>
          <a:xfrm>
            <a:off x="557684" y="1916832"/>
            <a:ext cx="65884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800" b="1" dirty="0">
                <a:solidFill>
                  <a:srgbClr val="C00000"/>
                </a:solidFill>
                <a:latin typeface="Calibri" pitchFamily="34" charset="0"/>
              </a:rPr>
              <a:t>3. </a:t>
            </a:r>
            <a:r>
              <a:rPr lang="pt-PT" sz="2800" b="1" dirty="0" err="1" smtClean="0">
                <a:solidFill>
                  <a:srgbClr val="000000"/>
                </a:solidFill>
                <a:latin typeface="Calibri" pitchFamily="34" charset="0"/>
              </a:rPr>
              <a:t>Which</a:t>
            </a:r>
            <a:r>
              <a:rPr lang="pt-PT" sz="28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000000"/>
                </a:solidFill>
                <a:latin typeface="Calibri" pitchFamily="34" charset="0"/>
              </a:rPr>
              <a:t>of</a:t>
            </a:r>
            <a:r>
              <a:rPr lang="pt-PT" sz="28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000000"/>
                </a:solidFill>
                <a:latin typeface="Calibri" pitchFamily="34" charset="0"/>
              </a:rPr>
              <a:t>them</a:t>
            </a:r>
            <a:r>
              <a:rPr lang="pt-PT" sz="28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000000"/>
                </a:solidFill>
                <a:latin typeface="Calibri" pitchFamily="34" charset="0"/>
              </a:rPr>
              <a:t>is</a:t>
            </a:r>
            <a:r>
              <a:rPr lang="pt-PT" sz="28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000000"/>
                </a:solidFill>
                <a:latin typeface="Calibri" pitchFamily="34" charset="0"/>
              </a:rPr>
              <a:t>not</a:t>
            </a:r>
            <a:r>
              <a:rPr lang="pt-PT" sz="2800" b="1" dirty="0" smtClean="0">
                <a:solidFill>
                  <a:srgbClr val="000000"/>
                </a:solidFill>
                <a:latin typeface="Calibri" pitchFamily="34" charset="0"/>
              </a:rPr>
              <a:t> a </a:t>
            </a:r>
            <a:r>
              <a:rPr lang="pt-PT" sz="2800" b="1" dirty="0" err="1" smtClean="0">
                <a:solidFill>
                  <a:srgbClr val="000000"/>
                </a:solidFill>
                <a:latin typeface="Calibri" pitchFamily="34" charset="0"/>
              </a:rPr>
              <a:t>planet</a:t>
            </a:r>
            <a:r>
              <a:rPr lang="pt-PT" sz="2800" b="1" dirty="0" smtClean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 smtClean="0">
                <a:solidFill>
                  <a:srgbClr val="000000"/>
                </a:solidFill>
                <a:latin typeface="Calibri" pitchFamily="34" charset="0"/>
              </a:rPr>
              <a:t>anymore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28649" y="3609096"/>
            <a:ext cx="2622854" cy="1949819"/>
            <a:chOff x="18624" y="1267391"/>
            <a:chExt cx="8630638" cy="1949819"/>
          </a:xfrm>
        </p:grpSpPr>
        <p:sp>
          <p:nvSpPr>
            <p:cNvPr id="17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9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5" name="CaixaDeTexto 5"/>
          <p:cNvSpPr txBox="1"/>
          <p:nvPr/>
        </p:nvSpPr>
        <p:spPr>
          <a:xfrm>
            <a:off x="576263" y="1916832"/>
            <a:ext cx="74525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800" b="1" dirty="0">
                <a:solidFill>
                  <a:srgbClr val="C00000"/>
                </a:solidFill>
                <a:latin typeface="Calibri" pitchFamily="34" charset="0"/>
              </a:rPr>
              <a:t>4.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When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did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Man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first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land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Moon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6" name="CaixaDeTexto 6"/>
          <p:cNvSpPr txBox="1"/>
          <p:nvPr/>
        </p:nvSpPr>
        <p:spPr>
          <a:xfrm>
            <a:off x="3131840" y="4347580"/>
            <a:ext cx="20878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July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 20th 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1969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847729" y="3609096"/>
            <a:ext cx="3020415" cy="1949819"/>
            <a:chOff x="18624" y="1267391"/>
            <a:chExt cx="8630638" cy="1949819"/>
          </a:xfrm>
        </p:grpSpPr>
        <p:sp>
          <p:nvSpPr>
            <p:cNvPr id="17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9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5" name="CaixaDeTexto 5"/>
          <p:cNvSpPr txBox="1"/>
          <p:nvPr/>
        </p:nvSpPr>
        <p:spPr>
          <a:xfrm>
            <a:off x="473926" y="1731983"/>
            <a:ext cx="8027988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2800" b="1" dirty="0">
                <a:solidFill>
                  <a:srgbClr val="C00000"/>
                </a:solidFill>
                <a:latin typeface="Calibri" pitchFamily="34" charset="0"/>
              </a:rPr>
              <a:t>5.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What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were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names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of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astronauts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that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landed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Moon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6" name="CaixaDeTexto 6"/>
          <p:cNvSpPr txBox="1"/>
          <p:nvPr/>
        </p:nvSpPr>
        <p:spPr>
          <a:xfrm>
            <a:off x="3275856" y="3978248"/>
            <a:ext cx="24145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Neil 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Armstrong</a:t>
            </a:r>
          </a:p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Buzz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Aldrin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  <a:p>
            <a:pPr>
              <a:defRPr/>
            </a:pP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Michael </a:t>
            </a: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Collins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828649" y="3609096"/>
            <a:ext cx="2319415" cy="1949819"/>
            <a:chOff x="18624" y="1267391"/>
            <a:chExt cx="8630638" cy="1949819"/>
          </a:xfrm>
        </p:grpSpPr>
        <p:sp>
          <p:nvSpPr>
            <p:cNvPr id="17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9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5" name="CaixaDeTexto 5"/>
          <p:cNvSpPr txBox="1"/>
          <p:nvPr/>
        </p:nvSpPr>
        <p:spPr>
          <a:xfrm>
            <a:off x="522002" y="1766104"/>
            <a:ext cx="8027988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2800" b="1" dirty="0">
                <a:solidFill>
                  <a:srgbClr val="C00000"/>
                </a:solidFill>
                <a:latin typeface="Calibri" pitchFamily="34" charset="0"/>
              </a:rPr>
              <a:t>6.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What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was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name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of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first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spaceship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that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landed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Moon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6" name="CaixaDeTexto 6"/>
          <p:cNvSpPr txBox="1"/>
          <p:nvPr/>
        </p:nvSpPr>
        <p:spPr>
          <a:xfrm>
            <a:off x="3203848" y="4221088"/>
            <a:ext cx="18021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Apollo 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11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2828649" y="3609096"/>
            <a:ext cx="2463431" cy="1949819"/>
            <a:chOff x="18624" y="1267391"/>
            <a:chExt cx="8630638" cy="1949819"/>
          </a:xfrm>
        </p:grpSpPr>
        <p:sp>
          <p:nvSpPr>
            <p:cNvPr id="17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9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4" name="CaixaDeTexto 5"/>
          <p:cNvSpPr txBox="1"/>
          <p:nvPr/>
        </p:nvSpPr>
        <p:spPr>
          <a:xfrm>
            <a:off x="522002" y="1838043"/>
            <a:ext cx="8027988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t-PT" sz="2800" b="1" dirty="0">
                <a:solidFill>
                  <a:srgbClr val="C00000"/>
                </a:solidFill>
                <a:latin typeface="Calibri" pitchFamily="34" charset="0"/>
              </a:rPr>
              <a:t>7.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Who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was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first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man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to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orbit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Earth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5" name="CaixaDeTexto 6"/>
          <p:cNvSpPr txBox="1"/>
          <p:nvPr/>
        </p:nvSpPr>
        <p:spPr>
          <a:xfrm>
            <a:off x="3157557" y="4347580"/>
            <a:ext cx="17744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Iuri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Gagarin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9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0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4" name="CaixaDeTexto 5"/>
          <p:cNvSpPr txBox="1"/>
          <p:nvPr/>
        </p:nvSpPr>
        <p:spPr>
          <a:xfrm>
            <a:off x="539552" y="1844824"/>
            <a:ext cx="611422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800" b="1" dirty="0" smtClean="0">
                <a:solidFill>
                  <a:srgbClr val="C00000"/>
                </a:solidFill>
                <a:latin typeface="Calibri" pitchFamily="34" charset="0"/>
              </a:rPr>
              <a:t>8.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Who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was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first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woman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on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space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2828648" y="3609096"/>
            <a:ext cx="3615559" cy="1949819"/>
            <a:chOff x="18624" y="1267391"/>
            <a:chExt cx="8630638" cy="1949819"/>
          </a:xfrm>
        </p:grpSpPr>
        <p:sp>
          <p:nvSpPr>
            <p:cNvPr id="17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8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5" name="CaixaDeTexto 6"/>
          <p:cNvSpPr txBox="1"/>
          <p:nvPr/>
        </p:nvSpPr>
        <p:spPr>
          <a:xfrm>
            <a:off x="3132447" y="4350941"/>
            <a:ext cx="31683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Valentina 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Tereschkova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828649" y="3609096"/>
            <a:ext cx="3327528" cy="1949819"/>
            <a:chOff x="18624" y="1267391"/>
            <a:chExt cx="8630638" cy="1949819"/>
          </a:xfrm>
        </p:grpSpPr>
        <p:sp>
          <p:nvSpPr>
            <p:cNvPr id="19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0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8624" y="1124744"/>
            <a:ext cx="8630638" cy="1949819"/>
            <a:chOff x="18624" y="1267391"/>
            <a:chExt cx="8630638" cy="1949819"/>
          </a:xfrm>
        </p:grpSpPr>
        <p:sp>
          <p:nvSpPr>
            <p:cNvPr id="11" name="Paralelogramo 22"/>
            <p:cNvSpPr/>
            <p:nvPr/>
          </p:nvSpPr>
          <p:spPr bwMode="auto">
            <a:xfrm rot="21181335">
              <a:off x="18624" y="1267391"/>
              <a:ext cx="8630638" cy="1949819"/>
            </a:xfrm>
            <a:prstGeom prst="parallelogram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2" name="Paralelogramo 22"/>
            <p:cNvSpPr/>
            <p:nvPr/>
          </p:nvSpPr>
          <p:spPr bwMode="auto">
            <a:xfrm rot="21423245">
              <a:off x="204095" y="1479695"/>
              <a:ext cx="8252474" cy="1515396"/>
            </a:xfrm>
            <a:prstGeom prst="parallelogram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</p:grpSp>
      <p:sp>
        <p:nvSpPr>
          <p:cNvPr id="16" name="CaixaDeTexto 5"/>
          <p:cNvSpPr txBox="1"/>
          <p:nvPr/>
        </p:nvSpPr>
        <p:spPr>
          <a:xfrm>
            <a:off x="735519" y="1838043"/>
            <a:ext cx="4224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800" b="1" dirty="0" smtClean="0">
                <a:solidFill>
                  <a:srgbClr val="C00000"/>
                </a:solidFill>
                <a:latin typeface="Calibri" pitchFamily="34" charset="0"/>
              </a:rPr>
              <a:t>9.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Where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were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they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 </a:t>
            </a:r>
            <a:r>
              <a:rPr lang="pt-PT" sz="2800" b="1" dirty="0" err="1">
                <a:solidFill>
                  <a:srgbClr val="000000"/>
                </a:solidFill>
                <a:latin typeface="Calibri" pitchFamily="34" charset="0"/>
              </a:rPr>
              <a:t>from</a:t>
            </a:r>
            <a:r>
              <a:rPr lang="pt-PT" sz="2800" b="1" dirty="0">
                <a:solidFill>
                  <a:srgbClr val="000000"/>
                </a:solidFill>
                <a:latin typeface="Calibri" pitchFamily="34" charset="0"/>
              </a:rPr>
              <a:t>?</a:t>
            </a:r>
          </a:p>
        </p:txBody>
      </p:sp>
      <p:sp>
        <p:nvSpPr>
          <p:cNvPr id="17" name="CaixaDeTexto 6"/>
          <p:cNvSpPr txBox="1"/>
          <p:nvPr/>
        </p:nvSpPr>
        <p:spPr>
          <a:xfrm>
            <a:off x="3085195" y="4323185"/>
            <a:ext cx="28385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Former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Soviet</a:t>
            </a:r>
            <a:r>
              <a:rPr lang="pt-PT" sz="2400" b="1" dirty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pt-PT" sz="2400" b="1" dirty="0" err="1">
                <a:solidFill>
                  <a:srgbClr val="C00000"/>
                </a:solidFill>
                <a:latin typeface="Calibri" pitchFamily="34" charset="0"/>
              </a:rPr>
              <a:t>Union</a:t>
            </a:r>
            <a:endParaRPr lang="pt-PT" sz="2400" b="1" dirty="0">
              <a:solidFill>
                <a:srgbClr val="C0000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943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325" y="4564063"/>
            <a:ext cx="2673350" cy="147478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lumMod val="65000"/>
                <a:alpha val="40000"/>
              </a:schemeClr>
            </a:outerShdw>
          </a:effectLst>
        </p:spPr>
      </p:pic>
      <p:grpSp>
        <p:nvGrpSpPr>
          <p:cNvPr id="16387" name="Group 6"/>
          <p:cNvGrpSpPr>
            <a:grpSpLocks/>
          </p:cNvGrpSpPr>
          <p:nvPr/>
        </p:nvGrpSpPr>
        <p:grpSpPr bwMode="auto">
          <a:xfrm>
            <a:off x="2490788" y="1463675"/>
            <a:ext cx="4464050" cy="3127375"/>
            <a:chOff x="2555776" y="2025848"/>
            <a:chExt cx="3600000" cy="2378752"/>
          </a:xfrm>
        </p:grpSpPr>
        <p:pic>
          <p:nvPicPr>
            <p:cNvPr id="16388" name="Picture 7"/>
            <p:cNvPicPr>
              <a:picLocks noChangeAspect="1"/>
            </p:cNvPicPr>
            <p:nvPr/>
          </p:nvPicPr>
          <p:blipFill>
            <a:blip r:embed="rId3" cstate="print"/>
            <a:srcRect l="33595" t="44676" b="29674"/>
            <a:stretch>
              <a:fillRect/>
            </a:stretch>
          </p:blipFill>
          <p:spPr bwMode="auto">
            <a:xfrm>
              <a:off x="2627784" y="2025848"/>
              <a:ext cx="3074640" cy="427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389" name="Picture 8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555776" y="2453400"/>
              <a:ext cx="3600000" cy="195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172a82f81216bc77e9a542dcfb66e85e2899584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2162</TotalTime>
  <Words>135</Words>
  <Application>Microsoft Office PowerPoint</Application>
  <PresentationFormat>On-screen Show (4:3)</PresentationFormat>
  <Paragraphs>32</Paragraphs>
  <Slides>11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 Paula Aguiar</cp:lastModifiedBy>
  <cp:revision>189</cp:revision>
  <dcterms:created xsi:type="dcterms:W3CDTF">2011-12-12T15:36:58Z</dcterms:created>
  <dcterms:modified xsi:type="dcterms:W3CDTF">2013-06-03T08:38:33Z</dcterms:modified>
</cp:coreProperties>
</file>