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84" r:id="rId3"/>
    <p:sldId id="273" r:id="rId4"/>
    <p:sldId id="274" r:id="rId5"/>
    <p:sldId id="271" r:id="rId6"/>
  </p:sldIdLst>
  <p:sldSz cx="9144000" cy="6858000" type="screen4x3"/>
  <p:notesSz cx="6858000" cy="9144000"/>
  <p:custDataLst>
    <p:tags r:id="rId8"/>
  </p:custDataLst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B0F0"/>
    <a:srgbClr val="CC00CC"/>
    <a:srgbClr val="FFFF99"/>
    <a:srgbClr val="009900"/>
    <a:srgbClr val="0070C0"/>
    <a:srgbClr val="FF00FF"/>
    <a:srgbClr val="FFC000"/>
    <a:srgbClr val="061BBA"/>
    <a:srgbClr val="FAEE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312" y="-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F355309-53C7-47EC-AFC8-2A42B8DFC6DB}" type="datetimeFigureOut">
              <a:rPr lang="pt-PT"/>
              <a:pPr>
                <a:defRPr/>
              </a:pPr>
              <a:t>03-06-2013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noProof="0" smtClean="0"/>
              <a:t>Clique para editar os estilos</a:t>
            </a:r>
          </a:p>
          <a:p>
            <a:pPr lvl="1"/>
            <a:r>
              <a:rPr lang="pt-PT" noProof="0" smtClean="0"/>
              <a:t>Segundo nível</a:t>
            </a:r>
          </a:p>
          <a:p>
            <a:pPr lvl="2"/>
            <a:r>
              <a:rPr lang="pt-PT" noProof="0" smtClean="0"/>
              <a:t>Terceiro nível</a:t>
            </a:r>
          </a:p>
          <a:p>
            <a:pPr lvl="3"/>
            <a:r>
              <a:rPr lang="pt-PT" noProof="0" smtClean="0"/>
              <a:t>Quarto nível</a:t>
            </a:r>
          </a:p>
          <a:p>
            <a:pPr lvl="4"/>
            <a:r>
              <a:rPr lang="pt-PT" noProof="0" smtClean="0"/>
              <a:t>Quinto nível</a:t>
            </a:r>
            <a:endParaRPr lang="pt-PT" noProof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ADDE90E-D791-46F0-84FC-6A5AEF0759B9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425985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smtClean="0"/>
          </a:p>
        </p:txBody>
      </p:sp>
      <p:sp>
        <p:nvSpPr>
          <p:cNvPr id="17412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316F65-49AD-4CC1-AA71-A3EB244DF01F}" type="slidenum">
              <a:rPr lang="pt-PT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pt-PT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smtClean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489BEC-53F7-430E-B4EF-95BC35401BEF}" type="slidenum">
              <a:rPr lang="pt-PT" smtClean="0"/>
              <a:pPr>
                <a:defRPr/>
              </a:pPr>
              <a:t>4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92875" y="6500813"/>
            <a:ext cx="2208213" cy="3571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/>
              <a:t>&lt;#&gt;</a:t>
            </a:r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pt-PT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 smtClean="0"/>
          </a:p>
        </p:txBody>
      </p:sp>
      <p:pic>
        <p:nvPicPr>
          <p:cNvPr id="1028" name="Picture 7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81975" y="6080125"/>
            <a:ext cx="565150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TextBox 11"/>
          <p:cNvSpPr txBox="1">
            <a:spLocks noChangeArrowheads="1"/>
          </p:cNvSpPr>
          <p:nvPr userDrawn="1"/>
        </p:nvSpPr>
        <p:spPr bwMode="auto">
          <a:xfrm>
            <a:off x="3492500" y="44450"/>
            <a:ext cx="5189538" cy="215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pt-PT" sz="800" b="1" dirty="0" smtClean="0">
                <a:solidFill>
                  <a:srgbClr val="555555"/>
                </a:solidFill>
              </a:rPr>
              <a:t>Inglês | 10.º ano | Nível de continuação</a:t>
            </a:r>
          </a:p>
        </p:txBody>
      </p:sp>
      <p:pic>
        <p:nvPicPr>
          <p:cNvPr id="1030" name="Imagem 3"/>
          <p:cNvPicPr>
            <a:picLocks noChangeAspect="1"/>
          </p:cNvPicPr>
          <p:nvPr userDrawn="1"/>
        </p:nvPicPr>
        <p:blipFill>
          <a:blip r:embed="rId5" cstate="print"/>
          <a:srcRect l="5527" t="15897" r="3760" b="-15897"/>
          <a:stretch>
            <a:fillRect/>
          </a:stretch>
        </p:blipFill>
        <p:spPr bwMode="auto">
          <a:xfrm>
            <a:off x="393700" y="6415088"/>
            <a:ext cx="7675563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 userDrawn="1"/>
        </p:nvSpPr>
        <p:spPr>
          <a:xfrm>
            <a:off x="2809875" y="6480175"/>
            <a:ext cx="5256213" cy="2159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pt-PT" sz="800" b="1" cap="small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Alexandra Sampaio ● Ana Mateus ● Anabela Botas ●  M. Paula Jales </a:t>
            </a:r>
            <a:endParaRPr lang="pt-PT" sz="8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2268538" y="-12700"/>
            <a:ext cx="26987" cy="3802063"/>
          </a:xfrm>
          <a:prstGeom prst="line">
            <a:avLst/>
          </a:prstGeom>
          <a:ln w="1968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19841723">
            <a:off x="157163" y="163513"/>
            <a:ext cx="2600325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44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A </a:t>
            </a:r>
            <a:r>
              <a:rPr lang="pt-PT" sz="4400" b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Taste</a:t>
            </a:r>
            <a:r>
              <a:rPr lang="pt-PT" sz="44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4</a:t>
            </a:r>
            <a:r>
              <a:rPr lang="pt-PT" sz="36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3600" b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English</a:t>
            </a:r>
            <a:endParaRPr lang="pt-PT" sz="3600" b="1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76" name="TextBox 14"/>
          <p:cNvSpPr txBox="1">
            <a:spLocks noChangeArrowheads="1"/>
          </p:cNvSpPr>
          <p:nvPr/>
        </p:nvSpPr>
        <p:spPr bwMode="auto">
          <a:xfrm>
            <a:off x="2700338" y="1773238"/>
            <a:ext cx="4103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PT"/>
          </a:p>
        </p:txBody>
      </p:sp>
      <p:sp>
        <p:nvSpPr>
          <p:cNvPr id="3077" name="Text Box 35"/>
          <p:cNvSpPr txBox="1">
            <a:spLocks noChangeArrowheads="1"/>
          </p:cNvSpPr>
          <p:nvPr/>
        </p:nvSpPr>
        <p:spPr bwMode="auto">
          <a:xfrm>
            <a:off x="2760141" y="1707773"/>
            <a:ext cx="4116115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5400" b="1" dirty="0" err="1" smtClean="0">
                <a:latin typeface="Calibri" pitchFamily="34" charset="0"/>
              </a:rPr>
              <a:t>Countables</a:t>
            </a:r>
            <a:r>
              <a:rPr lang="en-US" sz="5400" b="1" dirty="0" smtClean="0">
                <a:latin typeface="Calibri" pitchFamily="34" charset="0"/>
              </a:rPr>
              <a:t> / Uncountables </a:t>
            </a:r>
          </a:p>
          <a:p>
            <a:r>
              <a:rPr lang="en-US" sz="5400" b="1" dirty="0">
                <a:latin typeface="Calibri" pitchFamily="34" charset="0"/>
              </a:rPr>
              <a:t> </a:t>
            </a:r>
            <a:r>
              <a:rPr lang="en-US" sz="5400" b="1" dirty="0" smtClean="0">
                <a:latin typeface="Calibri" pitchFamily="34" charset="0"/>
              </a:rPr>
              <a:t>    Nouns</a:t>
            </a:r>
            <a:endParaRPr lang="en-US" sz="5400" b="1" dirty="0">
              <a:latin typeface="Calibri" pitchFamily="34" charset="0"/>
            </a:endParaRPr>
          </a:p>
        </p:txBody>
      </p:sp>
      <p:cxnSp>
        <p:nvCxnSpPr>
          <p:cNvPr id="13" name="Straight Connector 4"/>
          <p:cNvCxnSpPr/>
          <p:nvPr/>
        </p:nvCxnSpPr>
        <p:spPr>
          <a:xfrm flipH="1" flipV="1">
            <a:off x="1835150" y="2811463"/>
            <a:ext cx="1368425" cy="1152525"/>
          </a:xfrm>
          <a:prstGeom prst="line">
            <a:avLst/>
          </a:prstGeom>
          <a:ln w="3714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4788024" y="2867542"/>
            <a:ext cx="4303643" cy="3111228"/>
            <a:chOff x="4788024" y="2867542"/>
            <a:chExt cx="4303643" cy="3111228"/>
          </a:xfrm>
        </p:grpSpPr>
        <p:sp>
          <p:nvSpPr>
            <p:cNvPr id="40" name="Paralelogramo 22"/>
            <p:cNvSpPr/>
            <p:nvPr/>
          </p:nvSpPr>
          <p:spPr bwMode="auto">
            <a:xfrm rot="21227008">
              <a:off x="4788024" y="2867542"/>
              <a:ext cx="4303643" cy="3111228"/>
            </a:xfrm>
            <a:prstGeom prst="parallelogram">
              <a:avLst/>
            </a:prstGeom>
            <a:solidFill>
              <a:srgbClr val="00B0F0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41" name="Paralelogramo 23"/>
            <p:cNvSpPr/>
            <p:nvPr/>
          </p:nvSpPr>
          <p:spPr bwMode="auto">
            <a:xfrm rot="21099640">
              <a:off x="4880838" y="3016593"/>
              <a:ext cx="4092435" cy="2725414"/>
            </a:xfrm>
            <a:prstGeom prst="parallelogram">
              <a:avLst/>
            </a:prstGeom>
            <a:solidFill>
              <a:srgbClr val="FFFF99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-108520" y="3136521"/>
            <a:ext cx="3675401" cy="2971523"/>
            <a:chOff x="-31400" y="3136522"/>
            <a:chExt cx="3598281" cy="3111228"/>
          </a:xfrm>
        </p:grpSpPr>
        <p:sp>
          <p:nvSpPr>
            <p:cNvPr id="37" name="Paralelogramo 22"/>
            <p:cNvSpPr/>
            <p:nvPr/>
          </p:nvSpPr>
          <p:spPr bwMode="auto">
            <a:xfrm rot="21227008">
              <a:off x="-31400" y="3136522"/>
              <a:ext cx="3598281" cy="3111228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38" name="Paralelogramo 23"/>
            <p:cNvSpPr/>
            <p:nvPr/>
          </p:nvSpPr>
          <p:spPr bwMode="auto">
            <a:xfrm rot="21099640">
              <a:off x="46202" y="3285573"/>
              <a:ext cx="3421690" cy="2725414"/>
            </a:xfrm>
            <a:prstGeom prst="parallelogram">
              <a:avLst/>
            </a:prstGeom>
            <a:solidFill>
              <a:srgbClr val="FFFF99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932040" y="1376771"/>
            <a:ext cx="4104456" cy="1224137"/>
            <a:chOff x="5258304" y="1376771"/>
            <a:chExt cx="3778192" cy="1224137"/>
          </a:xfrm>
        </p:grpSpPr>
        <p:sp>
          <p:nvSpPr>
            <p:cNvPr id="32" name="Paralelogramo 22"/>
            <p:cNvSpPr/>
            <p:nvPr/>
          </p:nvSpPr>
          <p:spPr bwMode="auto">
            <a:xfrm rot="21227008">
              <a:off x="5258304" y="1376771"/>
              <a:ext cx="3778192" cy="1224137"/>
            </a:xfrm>
            <a:prstGeom prst="parallelogram">
              <a:avLst/>
            </a:prstGeom>
            <a:solidFill>
              <a:srgbClr val="009900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33" name="Paralelogramo 23"/>
            <p:cNvSpPr/>
            <p:nvPr/>
          </p:nvSpPr>
          <p:spPr bwMode="auto">
            <a:xfrm rot="21099640">
              <a:off x="5339786" y="1435416"/>
              <a:ext cx="3592771" cy="1072335"/>
            </a:xfrm>
            <a:prstGeom prst="parallelogram">
              <a:avLst/>
            </a:prstGeom>
            <a:solidFill>
              <a:srgbClr val="FFFF99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07504" y="1792269"/>
            <a:ext cx="3373118" cy="1224137"/>
            <a:chOff x="182535" y="1792269"/>
            <a:chExt cx="3241338" cy="1224137"/>
          </a:xfrm>
        </p:grpSpPr>
        <p:sp>
          <p:nvSpPr>
            <p:cNvPr id="29" name="Paralelogramo 22"/>
            <p:cNvSpPr/>
            <p:nvPr/>
          </p:nvSpPr>
          <p:spPr bwMode="auto">
            <a:xfrm rot="21227008">
              <a:off x="182535" y="1792269"/>
              <a:ext cx="3241338" cy="1224137"/>
            </a:xfrm>
            <a:prstGeom prst="parallelogram">
              <a:avLst/>
            </a:prstGeom>
            <a:solidFill>
              <a:srgbClr val="009900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30" name="Paralelogramo 23"/>
            <p:cNvSpPr/>
            <p:nvPr/>
          </p:nvSpPr>
          <p:spPr bwMode="auto">
            <a:xfrm rot="21099640">
              <a:off x="252439" y="1850914"/>
              <a:ext cx="3082264" cy="1072335"/>
            </a:xfrm>
            <a:prstGeom prst="parallelogram">
              <a:avLst/>
            </a:prstGeom>
            <a:solidFill>
              <a:srgbClr val="FFFF99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322364" y="378977"/>
            <a:ext cx="2601427" cy="1224137"/>
            <a:chOff x="-117659" y="2055256"/>
            <a:chExt cx="9305402" cy="2055068"/>
          </a:xfrm>
        </p:grpSpPr>
        <p:sp>
          <p:nvSpPr>
            <p:cNvPr id="26" name="Paralelogramo 22"/>
            <p:cNvSpPr/>
            <p:nvPr/>
          </p:nvSpPr>
          <p:spPr bwMode="auto">
            <a:xfrm rot="21227008">
              <a:off x="-117659" y="2055256"/>
              <a:ext cx="9305402" cy="2055068"/>
            </a:xfrm>
            <a:prstGeom prst="parallelogram">
              <a:avLst/>
            </a:prstGeom>
            <a:solidFill>
              <a:srgbClr val="0070C0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7" name="Paralelogramo 23"/>
            <p:cNvSpPr/>
            <p:nvPr/>
          </p:nvSpPr>
          <p:spPr bwMode="auto">
            <a:xfrm rot="21099640">
              <a:off x="83024" y="2153709"/>
              <a:ext cx="8848725" cy="1800225"/>
            </a:xfrm>
            <a:prstGeom prst="parallelogram">
              <a:avLst/>
            </a:prstGeom>
            <a:solidFill>
              <a:srgbClr val="92D050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2" name="Rectangle 1"/>
          <p:cNvSpPr/>
          <p:nvPr/>
        </p:nvSpPr>
        <p:spPr>
          <a:xfrm>
            <a:off x="251520" y="2021939"/>
            <a:ext cx="30873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err="1" smtClean="0">
                <a:solidFill>
                  <a:srgbClr val="CC00CC"/>
                </a:solidFill>
                <a:latin typeface="Calibri" pitchFamily="34" charset="0"/>
              </a:rPr>
              <a:t>Countables</a:t>
            </a:r>
            <a:r>
              <a:rPr lang="en-US" sz="4800" b="1" dirty="0" smtClean="0">
                <a:latin typeface="Calibri" pitchFamily="34" charset="0"/>
              </a:rPr>
              <a:t>  </a:t>
            </a:r>
            <a:endParaRPr lang="en-US" sz="4800" b="1" dirty="0"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65268" y="595002"/>
            <a:ext cx="210666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800" b="1" dirty="0" smtClean="0">
                <a:solidFill>
                  <a:srgbClr val="555555"/>
                </a:solidFill>
                <a:latin typeface="Calibri" pitchFamily="34" charset="0"/>
              </a:rPr>
              <a:t>NOUNS</a:t>
            </a:r>
            <a:endParaRPr lang="en-US" sz="4800" b="1" dirty="0">
              <a:solidFill>
                <a:srgbClr val="555555"/>
              </a:solidFill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48064" y="1628800"/>
            <a:ext cx="370454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solidFill>
                  <a:srgbClr val="00B0F0"/>
                </a:solidFill>
                <a:latin typeface="Calibri" pitchFamily="34" charset="0"/>
              </a:rPr>
              <a:t>Uncountables</a:t>
            </a:r>
            <a:endParaRPr lang="pt-PT" sz="4800" dirty="0">
              <a:solidFill>
                <a:srgbClr val="00B0F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552" y="3429000"/>
            <a:ext cx="20517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2000" b="1" dirty="0" smtClean="0">
                <a:solidFill>
                  <a:srgbClr val="000000"/>
                </a:solidFill>
                <a:latin typeface="Calibri" pitchFamily="34" charset="0"/>
              </a:rPr>
              <a:t>○ Can </a:t>
            </a:r>
            <a:r>
              <a:rPr lang="es-CL" sz="2000" b="1" dirty="0" smtClean="0">
                <a:solidFill>
                  <a:srgbClr val="000000"/>
                </a:solidFill>
                <a:latin typeface="Calibri" pitchFamily="34" charset="0"/>
              </a:rPr>
              <a:t>be counted</a:t>
            </a:r>
            <a:endParaRPr lang="es-CL" sz="20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4676" y="3842653"/>
            <a:ext cx="26765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0000"/>
              </a:lnSpc>
            </a:pPr>
            <a:r>
              <a:rPr lang="es-CL" sz="2000" b="1" dirty="0">
                <a:solidFill>
                  <a:srgbClr val="000000"/>
                </a:solidFill>
                <a:latin typeface="Calibri" pitchFamily="34" charset="0"/>
              </a:rPr>
              <a:t>○ Can </a:t>
            </a:r>
            <a:r>
              <a:rPr lang="es-CL" sz="2000" b="1" dirty="0">
                <a:solidFill>
                  <a:srgbClr val="000000"/>
                </a:solidFill>
                <a:latin typeface="Calibri" pitchFamily="34" charset="0"/>
              </a:rPr>
              <a:t>be used in </a:t>
            </a:r>
            <a:r>
              <a:rPr lang="es-CL" sz="2000" b="1" dirty="0" smtClean="0">
                <a:solidFill>
                  <a:srgbClr val="000000"/>
                </a:solidFill>
                <a:latin typeface="Calibri" pitchFamily="34" charset="0"/>
              </a:rPr>
              <a:t>plural </a:t>
            </a:r>
            <a:endParaRPr lang="es-CL" sz="20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64088" y="3356992"/>
            <a:ext cx="31867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2000" b="1" dirty="0">
                <a:solidFill>
                  <a:srgbClr val="000000"/>
                </a:solidFill>
                <a:latin typeface="Calibri" pitchFamily="34" charset="0"/>
              </a:rPr>
              <a:t>○ </a:t>
            </a:r>
            <a:r>
              <a:rPr lang="es-CL" sz="2000" b="1" dirty="0" err="1">
                <a:solidFill>
                  <a:srgbClr val="000000"/>
                </a:solidFill>
                <a:latin typeface="Calibri" pitchFamily="34" charset="0"/>
              </a:rPr>
              <a:t>Cannot</a:t>
            </a:r>
            <a:r>
              <a:rPr lang="es-CL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s-CL" sz="2000" b="1" dirty="0">
                <a:solidFill>
                  <a:srgbClr val="000000"/>
                </a:solidFill>
                <a:latin typeface="Calibri" pitchFamily="34" charset="0"/>
              </a:rPr>
              <a:t>be counted as </a:t>
            </a:r>
            <a:r>
              <a:rPr lang="es-CL" sz="2000" b="1" dirty="0" smtClean="0">
                <a:solidFill>
                  <a:srgbClr val="000000"/>
                </a:solidFill>
                <a:latin typeface="Calibri" pitchFamily="34" charset="0"/>
              </a:rPr>
              <a:t>unit</a:t>
            </a:r>
            <a:endParaRPr lang="pt-PT" sz="20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372891" y="3760197"/>
            <a:ext cx="28488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2000" b="1" dirty="0">
                <a:solidFill>
                  <a:srgbClr val="000000"/>
                </a:solidFill>
                <a:latin typeface="Calibri" pitchFamily="34" charset="0"/>
              </a:rPr>
              <a:t>○ Can </a:t>
            </a:r>
            <a:r>
              <a:rPr lang="es-CL" sz="2000" b="1" dirty="0">
                <a:solidFill>
                  <a:srgbClr val="000000"/>
                </a:solidFill>
                <a:latin typeface="Calibri" pitchFamily="34" charset="0"/>
              </a:rPr>
              <a:t>be used in </a:t>
            </a:r>
            <a:r>
              <a:rPr lang="es-CL" sz="2000" b="1" dirty="0" smtClean="0">
                <a:solidFill>
                  <a:srgbClr val="000000"/>
                </a:solidFill>
                <a:latin typeface="Calibri" pitchFamily="34" charset="0"/>
              </a:rPr>
              <a:t>singular</a:t>
            </a:r>
            <a:endParaRPr lang="es-CL" sz="20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298302" y="4221088"/>
            <a:ext cx="1204304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2000" b="1" i="1" dirty="0" smtClean="0">
                <a:solidFill>
                  <a:srgbClr val="00B0F0"/>
                </a:solidFill>
                <a:latin typeface="Calibri" pitchFamily="34" charset="0"/>
              </a:rPr>
              <a:t>Pasta</a:t>
            </a:r>
          </a:p>
          <a:p>
            <a:pPr lvl="0"/>
            <a:r>
              <a:rPr lang="es-CL" sz="2000" b="1" i="1" dirty="0" smtClean="0">
                <a:solidFill>
                  <a:srgbClr val="00B0F0"/>
                </a:solidFill>
                <a:latin typeface="Calibri" pitchFamily="34" charset="0"/>
              </a:rPr>
              <a:t>Bread</a:t>
            </a:r>
          </a:p>
          <a:p>
            <a:pPr lvl="0"/>
            <a:r>
              <a:rPr lang="es-CL" sz="2000" b="1" i="1" dirty="0" smtClean="0">
                <a:solidFill>
                  <a:srgbClr val="00B0F0"/>
                </a:solidFill>
                <a:latin typeface="Calibri" pitchFamily="34" charset="0"/>
              </a:rPr>
              <a:t>Spaghetti</a:t>
            </a:r>
          </a:p>
          <a:p>
            <a:pPr lvl="0"/>
            <a:r>
              <a:rPr lang="es-CL" sz="2000" b="1" i="1" dirty="0" smtClean="0">
                <a:solidFill>
                  <a:srgbClr val="00B0F0"/>
                </a:solidFill>
                <a:latin typeface="Calibri" pitchFamily="34" charset="0"/>
              </a:rPr>
              <a:t>Cheese</a:t>
            </a:r>
            <a:endParaRPr lang="es-CL" sz="2000" b="1" i="1" dirty="0">
              <a:solidFill>
                <a:srgbClr val="00B0F0"/>
              </a:solidFill>
              <a:latin typeface="Calibri" pitchFamily="34" charset="0"/>
            </a:endParaRPr>
          </a:p>
          <a:p>
            <a:pPr lvl="0"/>
            <a:r>
              <a:rPr lang="es-CL" sz="2000" b="1" i="1" dirty="0" smtClean="0">
                <a:solidFill>
                  <a:srgbClr val="00B0F0"/>
                </a:solidFill>
                <a:latin typeface="Calibri" pitchFamily="34" charset="0"/>
              </a:rPr>
              <a:t>…</a:t>
            </a:r>
            <a:endParaRPr lang="es-CL" sz="2000" b="1" i="1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79697" y="4365104"/>
            <a:ext cx="1216039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2000" b="1" i="1" dirty="0" smtClean="0">
                <a:solidFill>
                  <a:srgbClr val="CC00CC"/>
                </a:solidFill>
                <a:latin typeface="Calibri" pitchFamily="34" charset="0"/>
              </a:rPr>
              <a:t>Tomatoes</a:t>
            </a:r>
          </a:p>
          <a:p>
            <a:pPr lvl="0"/>
            <a:r>
              <a:rPr lang="es-CL" sz="2000" b="1" i="1" dirty="0" smtClean="0">
                <a:solidFill>
                  <a:srgbClr val="CC00CC"/>
                </a:solidFill>
                <a:latin typeface="Calibri" pitchFamily="34" charset="0"/>
              </a:rPr>
              <a:t>Pizzas</a:t>
            </a:r>
          </a:p>
          <a:p>
            <a:pPr lvl="0"/>
            <a:r>
              <a:rPr lang="es-CL" sz="2000" b="1" i="1" dirty="0" smtClean="0">
                <a:solidFill>
                  <a:srgbClr val="CC00CC"/>
                </a:solidFill>
                <a:latin typeface="Calibri" pitchFamily="34" charset="0"/>
              </a:rPr>
              <a:t>Olives</a:t>
            </a:r>
          </a:p>
          <a:p>
            <a:pPr lvl="0"/>
            <a:r>
              <a:rPr lang="es-CL" sz="2000" b="1" i="1" dirty="0" smtClean="0">
                <a:solidFill>
                  <a:srgbClr val="CC00CC"/>
                </a:solidFill>
                <a:latin typeface="Calibri" pitchFamily="34" charset="0"/>
              </a:rPr>
              <a:t>Days</a:t>
            </a:r>
            <a:endParaRPr lang="es-CL" sz="2000" b="1" i="1" dirty="0">
              <a:solidFill>
                <a:srgbClr val="CC00CC"/>
              </a:solidFill>
              <a:latin typeface="Calibri" pitchFamily="34" charset="0"/>
            </a:endParaRPr>
          </a:p>
          <a:p>
            <a:pPr lvl="0"/>
            <a:r>
              <a:rPr lang="es-CL" sz="2000" b="1" i="1" dirty="0" smtClean="0">
                <a:solidFill>
                  <a:srgbClr val="CC00CC"/>
                </a:solidFill>
                <a:latin typeface="Calibri" pitchFamily="34" charset="0"/>
              </a:rPr>
              <a:t>…</a:t>
            </a:r>
            <a:endParaRPr lang="es-CL" sz="2000" b="1" i="1" dirty="0">
              <a:solidFill>
                <a:srgbClr val="CC00CC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22" grpId="0"/>
      <p:bldP spid="23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257358" y="2996952"/>
            <a:ext cx="8203074" cy="2736303"/>
            <a:chOff x="-31400" y="3136522"/>
            <a:chExt cx="3598281" cy="3111228"/>
          </a:xfrm>
        </p:grpSpPr>
        <p:sp>
          <p:nvSpPr>
            <p:cNvPr id="20" name="Paralelogramo 22"/>
            <p:cNvSpPr/>
            <p:nvPr/>
          </p:nvSpPr>
          <p:spPr bwMode="auto">
            <a:xfrm rot="21227008">
              <a:off x="-31400" y="3136522"/>
              <a:ext cx="3598281" cy="3111228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1" name="Paralelogramo 23"/>
            <p:cNvSpPr/>
            <p:nvPr/>
          </p:nvSpPr>
          <p:spPr bwMode="auto">
            <a:xfrm rot="21099640">
              <a:off x="46202" y="3285573"/>
              <a:ext cx="3421690" cy="2725414"/>
            </a:xfrm>
            <a:prstGeom prst="parallelogram">
              <a:avLst/>
            </a:prstGeom>
            <a:solidFill>
              <a:srgbClr val="FFFF99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2" name="Rectangle 1"/>
          <p:cNvSpPr/>
          <p:nvPr/>
        </p:nvSpPr>
        <p:spPr>
          <a:xfrm>
            <a:off x="3231471" y="3391636"/>
            <a:ext cx="2292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0000"/>
              </a:lnSpc>
            </a:pPr>
            <a:r>
              <a:rPr lang="es-CL" b="1" dirty="0" err="1" smtClean="0">
                <a:solidFill>
                  <a:srgbClr val="000000"/>
                </a:solidFill>
                <a:latin typeface="Calibri" pitchFamily="34" charset="0"/>
              </a:rPr>
              <a:t>For</a:t>
            </a:r>
            <a:r>
              <a:rPr lang="es-CL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s-CL" b="1" dirty="0" err="1" smtClean="0">
                <a:solidFill>
                  <a:srgbClr val="000000"/>
                </a:solidFill>
                <a:latin typeface="Calibri" pitchFamily="34" charset="0"/>
              </a:rPr>
              <a:t>quantities</a:t>
            </a:r>
            <a:r>
              <a:rPr lang="es-CL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s-CL" b="1" dirty="0" err="1" smtClean="0">
                <a:solidFill>
                  <a:srgbClr val="000000"/>
                </a:solidFill>
                <a:latin typeface="Calibri" pitchFamily="34" charset="0"/>
              </a:rPr>
              <a:t>we</a:t>
            </a:r>
            <a:r>
              <a:rPr lang="es-CL" b="1" dirty="0" smtClean="0">
                <a:solidFill>
                  <a:srgbClr val="000000"/>
                </a:solidFill>
                <a:latin typeface="Calibri" pitchFamily="34" charset="0"/>
              </a:rPr>
              <a:t> use:</a:t>
            </a:r>
            <a:endParaRPr lang="es-CL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04243" y="4005064"/>
            <a:ext cx="14887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L" sz="3200" b="1" dirty="0">
                <a:solidFill>
                  <a:srgbClr val="CC00CC"/>
                </a:solidFill>
                <a:latin typeface="Calibri" pitchFamily="34" charset="0"/>
              </a:rPr>
              <a:t>MANY</a:t>
            </a:r>
          </a:p>
        </p:txBody>
      </p:sp>
      <p:sp>
        <p:nvSpPr>
          <p:cNvPr id="4" name="Rectangle 3"/>
          <p:cNvSpPr/>
          <p:nvPr/>
        </p:nvSpPr>
        <p:spPr>
          <a:xfrm>
            <a:off x="4932040" y="4107849"/>
            <a:ext cx="23564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L" sz="3200" b="1" dirty="0" smtClean="0">
                <a:solidFill>
                  <a:srgbClr val="CC00CC"/>
                </a:solidFill>
                <a:latin typeface="Calibri" pitchFamily="34" charset="0"/>
              </a:rPr>
              <a:t>FEW; A FEW</a:t>
            </a:r>
            <a:endParaRPr lang="es-CL" sz="3200" b="1" dirty="0">
              <a:solidFill>
                <a:srgbClr val="CC00CC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93733" y="4618577"/>
            <a:ext cx="29412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b="1" i="1" dirty="0">
                <a:latin typeface="Calibri" pitchFamily="34" charset="0"/>
              </a:rPr>
              <a:t>I don’t need </a:t>
            </a:r>
            <a:r>
              <a:rPr lang="es-CL" b="1" i="1" dirty="0">
                <a:solidFill>
                  <a:srgbClr val="CC00CC"/>
                </a:solidFill>
                <a:latin typeface="Calibri" pitchFamily="34" charset="0"/>
              </a:rPr>
              <a:t>many</a:t>
            </a:r>
            <a:r>
              <a:rPr lang="es-CL" b="1" i="1" dirty="0">
                <a:latin typeface="Calibri" pitchFamily="34" charset="0"/>
              </a:rPr>
              <a:t> </a:t>
            </a:r>
            <a:r>
              <a:rPr lang="es-CL" b="1" i="1" dirty="0" smtClean="0">
                <a:latin typeface="Calibri" pitchFamily="34" charset="0"/>
              </a:rPr>
              <a:t>tomatoes.</a:t>
            </a:r>
            <a:endParaRPr lang="es-CL" b="1" i="1" dirty="0"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21725" y="5075892"/>
            <a:ext cx="3046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b="1" i="1" dirty="0">
                <a:latin typeface="Calibri" pitchFamily="34" charset="0"/>
              </a:rPr>
              <a:t>How </a:t>
            </a:r>
            <a:r>
              <a:rPr lang="es-CL" b="1" i="1" dirty="0">
                <a:solidFill>
                  <a:srgbClr val="CC00CC"/>
                </a:solidFill>
                <a:latin typeface="Calibri" pitchFamily="34" charset="0"/>
              </a:rPr>
              <a:t>many</a:t>
            </a:r>
            <a:r>
              <a:rPr lang="es-CL" b="1" i="1" dirty="0">
                <a:latin typeface="Calibri" pitchFamily="34" charset="0"/>
              </a:rPr>
              <a:t> olives did you eat?</a:t>
            </a:r>
          </a:p>
        </p:txBody>
      </p:sp>
      <p:sp>
        <p:nvSpPr>
          <p:cNvPr id="7" name="Rectangle 6"/>
          <p:cNvSpPr/>
          <p:nvPr/>
        </p:nvSpPr>
        <p:spPr>
          <a:xfrm>
            <a:off x="4932040" y="4643844"/>
            <a:ext cx="2164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b="1" i="1" dirty="0">
                <a:latin typeface="Calibri" pitchFamily="34" charset="0"/>
              </a:rPr>
              <a:t>Give me </a:t>
            </a:r>
            <a:r>
              <a:rPr lang="es-CL" b="1" i="1" dirty="0">
                <a:solidFill>
                  <a:srgbClr val="CC00CC"/>
                </a:solidFill>
                <a:latin typeface="Calibri" pitchFamily="34" charset="0"/>
              </a:rPr>
              <a:t>a few </a:t>
            </a:r>
            <a:r>
              <a:rPr lang="es-CL" b="1" i="1" dirty="0" smtClean="0">
                <a:latin typeface="Calibri" pitchFamily="34" charset="0"/>
              </a:rPr>
              <a:t>ideas.</a:t>
            </a:r>
            <a:endParaRPr lang="pt-PT" b="1" i="1" dirty="0">
              <a:latin typeface="Calibri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2771800" y="1628800"/>
            <a:ext cx="3495846" cy="1224137"/>
            <a:chOff x="182535" y="1792269"/>
            <a:chExt cx="3241338" cy="1224137"/>
          </a:xfrm>
        </p:grpSpPr>
        <p:sp>
          <p:nvSpPr>
            <p:cNvPr id="23" name="Paralelogramo 22"/>
            <p:cNvSpPr/>
            <p:nvPr/>
          </p:nvSpPr>
          <p:spPr bwMode="auto">
            <a:xfrm rot="21227008">
              <a:off x="182535" y="1792269"/>
              <a:ext cx="3241338" cy="1224137"/>
            </a:xfrm>
            <a:prstGeom prst="parallelogram">
              <a:avLst/>
            </a:prstGeom>
            <a:solidFill>
              <a:srgbClr val="009900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4" name="Paralelogramo 23"/>
            <p:cNvSpPr/>
            <p:nvPr/>
          </p:nvSpPr>
          <p:spPr bwMode="auto">
            <a:xfrm rot="21099640">
              <a:off x="252439" y="1850914"/>
              <a:ext cx="3082264" cy="1072335"/>
            </a:xfrm>
            <a:prstGeom prst="parallelogram">
              <a:avLst/>
            </a:prstGeom>
            <a:solidFill>
              <a:srgbClr val="FFFF99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322364" y="260648"/>
            <a:ext cx="2601427" cy="1224137"/>
            <a:chOff x="-117659" y="2055256"/>
            <a:chExt cx="9305402" cy="2055068"/>
          </a:xfrm>
        </p:grpSpPr>
        <p:sp>
          <p:nvSpPr>
            <p:cNvPr id="26" name="Paralelogramo 22"/>
            <p:cNvSpPr/>
            <p:nvPr/>
          </p:nvSpPr>
          <p:spPr bwMode="auto">
            <a:xfrm rot="21227008">
              <a:off x="-117659" y="2055256"/>
              <a:ext cx="9305402" cy="2055068"/>
            </a:xfrm>
            <a:prstGeom prst="parallelogram">
              <a:avLst/>
            </a:prstGeom>
            <a:solidFill>
              <a:srgbClr val="0070C0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7" name="Paralelogramo 23"/>
            <p:cNvSpPr/>
            <p:nvPr/>
          </p:nvSpPr>
          <p:spPr bwMode="auto">
            <a:xfrm rot="21099640">
              <a:off x="83024" y="2153709"/>
              <a:ext cx="8848725" cy="1800225"/>
            </a:xfrm>
            <a:prstGeom prst="parallelogram">
              <a:avLst/>
            </a:prstGeom>
            <a:solidFill>
              <a:srgbClr val="92D050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28" name="Rectangle 27"/>
          <p:cNvSpPr/>
          <p:nvPr/>
        </p:nvSpPr>
        <p:spPr>
          <a:xfrm>
            <a:off x="3025575" y="1825371"/>
            <a:ext cx="30873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err="1" smtClean="0">
                <a:solidFill>
                  <a:srgbClr val="CC00CC"/>
                </a:solidFill>
                <a:latin typeface="Calibri" pitchFamily="34" charset="0"/>
              </a:rPr>
              <a:t>Countables</a:t>
            </a:r>
            <a:r>
              <a:rPr lang="en-US" sz="4800" b="1" dirty="0" smtClean="0">
                <a:latin typeface="Calibri" pitchFamily="34" charset="0"/>
              </a:rPr>
              <a:t>  </a:t>
            </a:r>
            <a:endParaRPr lang="en-US" sz="4800" b="1" dirty="0">
              <a:latin typeface="Calibri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565268" y="476673"/>
            <a:ext cx="210666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800" b="1" dirty="0" smtClean="0">
                <a:solidFill>
                  <a:srgbClr val="555555"/>
                </a:solidFill>
                <a:latin typeface="Calibri" pitchFamily="34" charset="0"/>
              </a:rPr>
              <a:t>NOUNS</a:t>
            </a:r>
            <a:endParaRPr lang="en-US" sz="4800" b="1" dirty="0">
              <a:solidFill>
                <a:srgbClr val="555555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311703" y="2996952"/>
            <a:ext cx="8292745" cy="2736304"/>
            <a:chOff x="4788024" y="2867542"/>
            <a:chExt cx="4303643" cy="3111228"/>
          </a:xfrm>
        </p:grpSpPr>
        <p:sp>
          <p:nvSpPr>
            <p:cNvPr id="20" name="Paralelogramo 22"/>
            <p:cNvSpPr/>
            <p:nvPr/>
          </p:nvSpPr>
          <p:spPr bwMode="auto">
            <a:xfrm rot="21227008">
              <a:off x="4788024" y="2867542"/>
              <a:ext cx="4303643" cy="3111228"/>
            </a:xfrm>
            <a:prstGeom prst="parallelogram">
              <a:avLst/>
            </a:prstGeom>
            <a:solidFill>
              <a:srgbClr val="00B0F0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1" name="Paralelogramo 23"/>
            <p:cNvSpPr/>
            <p:nvPr/>
          </p:nvSpPr>
          <p:spPr bwMode="auto">
            <a:xfrm rot="21099640">
              <a:off x="4880838" y="3016593"/>
              <a:ext cx="4092435" cy="2725414"/>
            </a:xfrm>
            <a:prstGeom prst="parallelogram">
              <a:avLst/>
            </a:prstGeom>
            <a:solidFill>
              <a:srgbClr val="FFFF99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2" name="Rectangle 1"/>
          <p:cNvSpPr/>
          <p:nvPr/>
        </p:nvSpPr>
        <p:spPr>
          <a:xfrm>
            <a:off x="2958834" y="3456027"/>
            <a:ext cx="30126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b="1" dirty="0">
                <a:solidFill>
                  <a:srgbClr val="000000"/>
                </a:solidFill>
                <a:latin typeface="Calibri" pitchFamily="34" charset="0"/>
              </a:rPr>
              <a:t>To indicate quantities </a:t>
            </a:r>
            <a:r>
              <a:rPr lang="es-CL" b="1" dirty="0" err="1">
                <a:solidFill>
                  <a:srgbClr val="000000"/>
                </a:solidFill>
                <a:latin typeface="Calibri" pitchFamily="34" charset="0"/>
              </a:rPr>
              <a:t>we</a:t>
            </a:r>
            <a:r>
              <a:rPr lang="es-CL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s-CL" b="1" dirty="0" smtClean="0">
                <a:solidFill>
                  <a:srgbClr val="000000"/>
                </a:solidFill>
                <a:latin typeface="Calibri" pitchFamily="34" charset="0"/>
              </a:rPr>
              <a:t>use:</a:t>
            </a:r>
            <a:endParaRPr lang="es-CL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59856" y="4078177"/>
            <a:ext cx="12891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sz="3200" b="1" dirty="0">
                <a:solidFill>
                  <a:srgbClr val="00B0F0"/>
                </a:solidFill>
                <a:latin typeface="Calibri" pitchFamily="34" charset="0"/>
              </a:rPr>
              <a:t>MUCH</a:t>
            </a:r>
          </a:p>
        </p:txBody>
      </p:sp>
      <p:sp>
        <p:nvSpPr>
          <p:cNvPr id="4" name="Rectangle 3"/>
          <p:cNvSpPr/>
          <p:nvPr/>
        </p:nvSpPr>
        <p:spPr>
          <a:xfrm>
            <a:off x="4932040" y="4103684"/>
            <a:ext cx="29125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3200" b="1" dirty="0">
                <a:solidFill>
                  <a:srgbClr val="00B0F0"/>
                </a:solidFill>
                <a:latin typeface="Calibri" pitchFamily="34" charset="0"/>
              </a:rPr>
              <a:t>LITTLE, A </a:t>
            </a:r>
            <a:r>
              <a:rPr lang="es-CL" sz="3200" b="1" dirty="0" smtClean="0">
                <a:solidFill>
                  <a:srgbClr val="00B0F0"/>
                </a:solidFill>
                <a:latin typeface="Calibri" pitchFamily="34" charset="0"/>
              </a:rPr>
              <a:t>LITTLE</a:t>
            </a:r>
            <a:endParaRPr lang="es-CL" sz="32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1232" y="4703378"/>
            <a:ext cx="2961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b="1" i="1" dirty="0">
                <a:latin typeface="Calibri" pitchFamily="34" charset="0"/>
              </a:rPr>
              <a:t>How </a:t>
            </a:r>
            <a:r>
              <a:rPr lang="es-CL" b="1" i="1" dirty="0">
                <a:solidFill>
                  <a:srgbClr val="00B0F0"/>
                </a:solidFill>
                <a:latin typeface="Calibri" pitchFamily="34" charset="0"/>
              </a:rPr>
              <a:t>much</a:t>
            </a:r>
            <a:r>
              <a:rPr lang="es-CL" b="1" i="1" dirty="0">
                <a:latin typeface="Calibri" pitchFamily="34" charset="0"/>
              </a:rPr>
              <a:t> food did you buy?</a:t>
            </a:r>
          </a:p>
        </p:txBody>
      </p:sp>
      <p:sp>
        <p:nvSpPr>
          <p:cNvPr id="6" name="Rectangle 5"/>
          <p:cNvSpPr/>
          <p:nvPr/>
        </p:nvSpPr>
        <p:spPr>
          <a:xfrm>
            <a:off x="827584" y="5147900"/>
            <a:ext cx="35394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b="1" i="1" dirty="0">
                <a:latin typeface="Calibri" pitchFamily="34" charset="0"/>
              </a:rPr>
              <a:t>The pizza didn’t have </a:t>
            </a:r>
            <a:r>
              <a:rPr lang="es-CL" b="1" i="1" dirty="0">
                <a:solidFill>
                  <a:srgbClr val="00B0F0"/>
                </a:solidFill>
                <a:latin typeface="Calibri" pitchFamily="34" charset="0"/>
              </a:rPr>
              <a:t>much</a:t>
            </a:r>
            <a:r>
              <a:rPr lang="es-CL" b="1" i="1" dirty="0">
                <a:latin typeface="Calibri" pitchFamily="34" charset="0"/>
              </a:rPr>
              <a:t> </a:t>
            </a:r>
            <a:r>
              <a:rPr lang="es-CL" b="1" i="1" dirty="0" smtClean="0">
                <a:latin typeface="Calibri" pitchFamily="34" charset="0"/>
              </a:rPr>
              <a:t>cheese.</a:t>
            </a:r>
            <a:endParaRPr lang="es-CL" b="1" i="1" dirty="0"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32040" y="4715852"/>
            <a:ext cx="29418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b="1" i="1" dirty="0">
                <a:latin typeface="Calibri" pitchFamily="34" charset="0"/>
              </a:rPr>
              <a:t>I need to drink </a:t>
            </a:r>
            <a:r>
              <a:rPr lang="es-CL" b="1" i="1" dirty="0">
                <a:solidFill>
                  <a:srgbClr val="00B0F0"/>
                </a:solidFill>
                <a:latin typeface="Calibri" pitchFamily="34" charset="0"/>
              </a:rPr>
              <a:t>a little </a:t>
            </a:r>
            <a:r>
              <a:rPr lang="es-CL" b="1" i="1" dirty="0" smtClean="0">
                <a:latin typeface="Calibri" pitchFamily="34" charset="0"/>
              </a:rPr>
              <a:t>water.</a:t>
            </a:r>
            <a:endParaRPr lang="es-CL" b="1" i="1" dirty="0">
              <a:latin typeface="Calibri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3322364" y="378977"/>
            <a:ext cx="2601427" cy="1224137"/>
            <a:chOff x="-117659" y="2055256"/>
            <a:chExt cx="9305402" cy="2055068"/>
          </a:xfrm>
        </p:grpSpPr>
        <p:sp>
          <p:nvSpPr>
            <p:cNvPr id="26" name="Paralelogramo 22"/>
            <p:cNvSpPr/>
            <p:nvPr/>
          </p:nvSpPr>
          <p:spPr bwMode="auto">
            <a:xfrm rot="21227008">
              <a:off x="-117659" y="2055256"/>
              <a:ext cx="9305402" cy="2055068"/>
            </a:xfrm>
            <a:prstGeom prst="parallelogram">
              <a:avLst/>
            </a:prstGeom>
            <a:solidFill>
              <a:srgbClr val="0070C0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7" name="Paralelogramo 23"/>
            <p:cNvSpPr/>
            <p:nvPr/>
          </p:nvSpPr>
          <p:spPr bwMode="auto">
            <a:xfrm rot="21099640">
              <a:off x="83024" y="2153709"/>
              <a:ext cx="8848725" cy="1800225"/>
            </a:xfrm>
            <a:prstGeom prst="parallelogram">
              <a:avLst/>
            </a:prstGeom>
            <a:solidFill>
              <a:srgbClr val="92D050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28" name="Rectangle 27"/>
          <p:cNvSpPr/>
          <p:nvPr/>
        </p:nvSpPr>
        <p:spPr>
          <a:xfrm>
            <a:off x="3565268" y="595002"/>
            <a:ext cx="210666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800" b="1" dirty="0" smtClean="0">
                <a:solidFill>
                  <a:srgbClr val="555555"/>
                </a:solidFill>
                <a:latin typeface="Calibri" pitchFamily="34" charset="0"/>
              </a:rPr>
              <a:t>NOUNS</a:t>
            </a:r>
            <a:endParaRPr lang="en-US" sz="4800" b="1" dirty="0">
              <a:solidFill>
                <a:srgbClr val="555555"/>
              </a:solidFill>
              <a:latin typeface="Calibri" pitchFamily="34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2380888" y="1700473"/>
            <a:ext cx="4104456" cy="1224137"/>
            <a:chOff x="5258304" y="1376771"/>
            <a:chExt cx="3778192" cy="1224137"/>
          </a:xfrm>
        </p:grpSpPr>
        <p:sp>
          <p:nvSpPr>
            <p:cNvPr id="31" name="Paralelogramo 22"/>
            <p:cNvSpPr/>
            <p:nvPr/>
          </p:nvSpPr>
          <p:spPr bwMode="auto">
            <a:xfrm rot="21227008">
              <a:off x="5258304" y="1376771"/>
              <a:ext cx="3778192" cy="1224137"/>
            </a:xfrm>
            <a:prstGeom prst="parallelogram">
              <a:avLst/>
            </a:prstGeom>
            <a:solidFill>
              <a:srgbClr val="009900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32" name="Paralelogramo 23"/>
            <p:cNvSpPr/>
            <p:nvPr/>
          </p:nvSpPr>
          <p:spPr bwMode="auto">
            <a:xfrm rot="21099640">
              <a:off x="5339786" y="1435416"/>
              <a:ext cx="3592771" cy="1072335"/>
            </a:xfrm>
            <a:prstGeom prst="parallelogram">
              <a:avLst/>
            </a:prstGeom>
            <a:solidFill>
              <a:srgbClr val="FFFF99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33" name="Rectangle 32"/>
          <p:cNvSpPr/>
          <p:nvPr/>
        </p:nvSpPr>
        <p:spPr>
          <a:xfrm>
            <a:off x="2596912" y="1952502"/>
            <a:ext cx="370454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solidFill>
                  <a:srgbClr val="00B0F0"/>
                </a:solidFill>
                <a:latin typeface="Calibri" pitchFamily="34" charset="0"/>
              </a:rPr>
              <a:t>Uncountables</a:t>
            </a:r>
            <a:endParaRPr lang="pt-PT" sz="4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325" y="4564063"/>
            <a:ext cx="2673350" cy="1474787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</p:pic>
      <p:grpSp>
        <p:nvGrpSpPr>
          <p:cNvPr id="16387" name="Group 6"/>
          <p:cNvGrpSpPr>
            <a:grpSpLocks/>
          </p:cNvGrpSpPr>
          <p:nvPr/>
        </p:nvGrpSpPr>
        <p:grpSpPr bwMode="auto">
          <a:xfrm>
            <a:off x="2490788" y="1463675"/>
            <a:ext cx="4464050" cy="3127375"/>
            <a:chOff x="2555776" y="2025848"/>
            <a:chExt cx="3600000" cy="2378752"/>
          </a:xfrm>
        </p:grpSpPr>
        <p:pic>
          <p:nvPicPr>
            <p:cNvPr id="16388" name="Picture 7"/>
            <p:cNvPicPr>
              <a:picLocks noChangeAspect="1"/>
            </p:cNvPicPr>
            <p:nvPr/>
          </p:nvPicPr>
          <p:blipFill>
            <a:blip r:embed="rId3" cstate="print"/>
            <a:srcRect l="33595" t="44676" b="29674"/>
            <a:stretch>
              <a:fillRect/>
            </a:stretch>
          </p:blipFill>
          <p:spPr bwMode="auto">
            <a:xfrm>
              <a:off x="2627784" y="2025848"/>
              <a:ext cx="3074640" cy="427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89" name="Picture 8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555776" y="2453400"/>
              <a:ext cx="3600000" cy="195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3172a82f81216bc77e9a542dcfb66e85e2899584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2187</TotalTime>
  <Words>112</Words>
  <Application>Microsoft Office PowerPoint</Application>
  <PresentationFormat>On-screen Show (4:3)</PresentationFormat>
  <Paragraphs>39</Paragraphs>
  <Slides>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 Paula Aguiar</cp:lastModifiedBy>
  <cp:revision>196</cp:revision>
  <dcterms:created xsi:type="dcterms:W3CDTF">2011-12-12T15:36:58Z</dcterms:created>
  <dcterms:modified xsi:type="dcterms:W3CDTF">2013-06-03T09:26:50Z</dcterms:modified>
</cp:coreProperties>
</file>