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6" r:id="rId1"/>
  </p:sldMasterIdLst>
  <p:notesMasterIdLst>
    <p:notesMasterId r:id="rId18"/>
  </p:notesMasterIdLst>
  <p:sldIdLst>
    <p:sldId id="300" r:id="rId2"/>
    <p:sldId id="305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5" r:id="rId11"/>
    <p:sldId id="314" r:id="rId12"/>
    <p:sldId id="316" r:id="rId13"/>
    <p:sldId id="317" r:id="rId14"/>
    <p:sldId id="318" r:id="rId15"/>
    <p:sldId id="302" r:id="rId16"/>
    <p:sldId id="319" r:id="rId17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Gulim" panose="020B0600000101010101" pitchFamily="34" charset="-127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Gulim" panose="020B0600000101010101" pitchFamily="34" charset="-127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Gulim" panose="020B0600000101010101" pitchFamily="34" charset="-127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Gulim" panose="020B0600000101010101" pitchFamily="34" charset="-127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Gulim" panose="020B0600000101010101" pitchFamily="34" charset="-127"/>
        <a:cs typeface="+mn-cs"/>
      </a:defRPr>
    </a:lvl5pPr>
    <a:lvl6pPr marL="22860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Gulim" panose="020B0600000101010101" pitchFamily="34" charset="-127"/>
        <a:cs typeface="+mn-cs"/>
      </a:defRPr>
    </a:lvl6pPr>
    <a:lvl7pPr marL="27432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Gulim" panose="020B0600000101010101" pitchFamily="34" charset="-127"/>
        <a:cs typeface="+mn-cs"/>
      </a:defRPr>
    </a:lvl7pPr>
    <a:lvl8pPr marL="32004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Gulim" panose="020B0600000101010101" pitchFamily="34" charset="-127"/>
        <a:cs typeface="+mn-cs"/>
      </a:defRPr>
    </a:lvl8pPr>
    <a:lvl9pPr marL="3657600" algn="l" defTabSz="914400" rtl="0" eaLnBrk="1" latinLnBrk="0" hangingPunct="1">
      <a:defRPr sz="1400" kern="1200">
        <a:solidFill>
          <a:schemeClr val="bg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Gulim" panose="020B0600000101010101" pitchFamily="34" charset="-127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6" userDrawn="1">
          <p15:clr>
            <a:srgbClr val="A4A3A4"/>
          </p15:clr>
        </p15:guide>
        <p15:guide id="2" pos="5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817"/>
    <a:srgbClr val="111111"/>
    <a:srgbClr val="328F03"/>
    <a:srgbClr val="2B7C02"/>
    <a:srgbClr val="FF9999"/>
    <a:srgbClr val="4D4D4D"/>
    <a:srgbClr val="D0D505"/>
    <a:srgbClr val="002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20" d="100"/>
          <a:sy n="120" d="100"/>
        </p:scale>
        <p:origin x="-534" y="822"/>
      </p:cViewPr>
      <p:guideLst>
        <p:guide orient="horz" pos="686"/>
        <p:guide pos="5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/>
                <a:latin typeface="Arial" pitchFamily="34" charset="0"/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/>
                <a:latin typeface="Arial" pitchFamily="34" charset="0"/>
                <a:ea typeface="宋体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/>
                <a:latin typeface="Arial" pitchFamily="34" charset="0"/>
                <a:ea typeface="宋体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defRPr>
            </a:lvl1pPr>
          </a:lstStyle>
          <a:p>
            <a:fld id="{1CE92003-51FE-4A2B-A1D9-F982CF79AB60}" type="slidenum">
              <a:rPr lang="zh-CN" alt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5804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E92003-51FE-4A2B-A1D9-F982CF79AB60}" type="slidenum">
              <a:rPr lang="zh-CN" alt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22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PT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  <p:extLst>
      <p:ext uri="{BB962C8B-B14F-4D97-AF65-F5344CB8AC3E}">
        <p14:creationId xmlns:p14="http://schemas.microsoft.com/office/powerpoint/2010/main" val="20547018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203" y="6189547"/>
            <a:ext cx="1502797" cy="61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76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1"/>
          <p:cNvSpPr>
            <a:spLocks noGrp="1" noChangeArrowheads="1"/>
          </p:cNvSpPr>
          <p:nvPr>
            <p:ph type="title"/>
          </p:nvPr>
        </p:nvSpPr>
        <p:spPr bwMode="auto">
          <a:xfrm>
            <a:off x="1185863" y="128588"/>
            <a:ext cx="7848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8863" y="1209675"/>
            <a:ext cx="7121525" cy="455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2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7800" y="6365875"/>
            <a:ext cx="1946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600" b="1">
                <a:effectLst/>
                <a:latin typeface="+mn-lt"/>
                <a:ea typeface="Gulim" pitchFamily="2" charset="-127"/>
              </a:defRPr>
            </a:lvl1pPr>
          </a:lstStyle>
          <a:p>
            <a:pPr>
              <a:defRPr/>
            </a:pPr>
            <a:r>
              <a:rPr lang="en-US"/>
              <a:t>Company Logo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u"/>
        <a:defRPr sz="2000" b="1">
          <a:solidFill>
            <a:schemeClr val="folHlink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n"/>
        <a:defRPr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anose="05000000000000000000" pitchFamily="2" charset="2"/>
        <a:buChar char="n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1409700"/>
            <a:ext cx="7848600" cy="936625"/>
          </a:xfrm>
        </p:spPr>
        <p:txBody>
          <a:bodyPr/>
          <a:lstStyle/>
          <a:p>
            <a:pPr algn="ctr">
              <a:defRPr/>
            </a:pPr>
            <a:r>
              <a:rPr lang="pt-PT" sz="60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Adjectives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011238" y="2586038"/>
            <a:ext cx="7121525" cy="576262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pt-PT" sz="3200" dirty="0" err="1" smtClean="0">
                <a:solidFill>
                  <a:srgbClr val="C00000"/>
                </a:solidFill>
              </a:rPr>
              <a:t>Comparative</a:t>
            </a:r>
            <a:r>
              <a:rPr lang="pt-PT" sz="3200" dirty="0" smtClean="0">
                <a:solidFill>
                  <a:srgbClr val="C00000"/>
                </a:solidFill>
              </a:rPr>
              <a:t> </a:t>
            </a:r>
            <a:r>
              <a:rPr lang="pt-PT" sz="3200" dirty="0" err="1" smtClean="0">
                <a:solidFill>
                  <a:srgbClr val="C00000"/>
                </a:solidFill>
              </a:rPr>
              <a:t>and</a:t>
            </a:r>
            <a:r>
              <a:rPr lang="pt-PT" sz="3200" dirty="0" smtClean="0">
                <a:solidFill>
                  <a:srgbClr val="C00000"/>
                </a:solidFill>
              </a:rPr>
              <a:t> Superlative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409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661988" y="861173"/>
            <a:ext cx="7966075" cy="42973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buClr>
                <a:srgbClr val="FF3399"/>
              </a:buClr>
              <a:defRPr/>
            </a:pPr>
            <a:r>
              <a:rPr lang="en-US" sz="3200" kern="0" dirty="0">
                <a:solidFill>
                  <a:srgbClr val="2B7C02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Adjectives are words that modify </a:t>
            </a:r>
            <a:r>
              <a:rPr lang="en-US" sz="3200" kern="0" dirty="0" smtClean="0">
                <a:solidFill>
                  <a:srgbClr val="2B7C02"/>
                </a:solidFill>
                <a:effectLst/>
                <a:latin typeface="Arial Rounded MT Bold" pitchFamily="34" charset="0"/>
                <a:ea typeface="+mn-ea"/>
                <a:cs typeface="Arial"/>
              </a:rPr>
              <a:t/>
            </a:r>
            <a:br>
              <a:rPr lang="en-US" sz="3200" kern="0" dirty="0" smtClean="0">
                <a:solidFill>
                  <a:srgbClr val="2B7C02"/>
                </a:solidFill>
                <a:effectLst/>
                <a:latin typeface="Arial Rounded MT Bold" pitchFamily="34" charset="0"/>
                <a:ea typeface="+mn-ea"/>
                <a:cs typeface="Arial"/>
              </a:rPr>
            </a:br>
            <a:r>
              <a:rPr lang="en-US" sz="3200" kern="0" dirty="0" smtClean="0">
                <a:solidFill>
                  <a:srgbClr val="2B7C02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other </a:t>
            </a:r>
            <a:r>
              <a:rPr lang="en-US" sz="3200" kern="0" dirty="0">
                <a:solidFill>
                  <a:srgbClr val="2B7C02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words. </a:t>
            </a:r>
          </a:p>
          <a:p>
            <a:pPr marL="342900" indent="-342900" algn="l">
              <a:spcBef>
                <a:spcPct val="20000"/>
              </a:spcBef>
              <a:buClr>
                <a:srgbClr val="FF3399"/>
              </a:buClr>
              <a:defRPr/>
            </a:pPr>
            <a:endParaRPr lang="en-US" kern="0" dirty="0">
              <a:solidFill>
                <a:srgbClr val="4D4D4D"/>
              </a:solidFill>
              <a:effectLst/>
              <a:latin typeface="Arial Rounded MT Bold" pitchFamily="34" charset="0"/>
              <a:ea typeface="+mn-ea"/>
              <a:cs typeface="Arial"/>
            </a:endParaRPr>
          </a:p>
          <a:p>
            <a:pPr marL="457200" indent="-457200" algn="l"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2800" kern="0" dirty="0">
                <a:solidFill>
                  <a:srgbClr val="4D4D4D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The </a:t>
            </a:r>
            <a:r>
              <a:rPr lang="en-US" sz="2800" kern="0" dirty="0">
                <a:solidFill>
                  <a:srgbClr val="C00000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comparative </a:t>
            </a:r>
            <a:r>
              <a:rPr lang="en-US" sz="2800" kern="0" dirty="0">
                <a:solidFill>
                  <a:srgbClr val="4D4D4D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form of an </a:t>
            </a:r>
            <a:r>
              <a:rPr lang="en-US" sz="2800" kern="0" dirty="0" smtClean="0">
                <a:solidFill>
                  <a:srgbClr val="4D4D4D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adjective is </a:t>
            </a:r>
            <a:r>
              <a:rPr lang="en-US" sz="2800" kern="0" dirty="0">
                <a:solidFill>
                  <a:srgbClr val="4D4D4D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used to compare a thing/person/event with another </a:t>
            </a:r>
            <a:r>
              <a:rPr lang="en-US" sz="2800" kern="0" dirty="0">
                <a:solidFill>
                  <a:srgbClr val="4D4D4D"/>
                </a:solidFill>
                <a:effectLst/>
                <a:latin typeface="Arial Rounded MT Bold" pitchFamily="34" charset="0"/>
                <a:cs typeface="Arial"/>
              </a:rPr>
              <a:t>thing/person/event</a:t>
            </a:r>
            <a:r>
              <a:rPr lang="en-US" sz="2800" kern="0" dirty="0">
                <a:solidFill>
                  <a:srgbClr val="4D4D4D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.</a:t>
            </a:r>
          </a:p>
          <a:p>
            <a:pPr indent="-342900" algn="l">
              <a:spcBef>
                <a:spcPts val="0"/>
              </a:spcBef>
              <a:buClr>
                <a:srgbClr val="FF3399"/>
              </a:buClr>
              <a:defRPr/>
            </a:pPr>
            <a:endParaRPr lang="en-US" kern="0" dirty="0">
              <a:solidFill>
                <a:srgbClr val="4D4D4D"/>
              </a:solidFill>
              <a:effectLst/>
              <a:latin typeface="Arial Rounded MT Bold" pitchFamily="34" charset="0"/>
              <a:ea typeface="+mn-ea"/>
              <a:cs typeface="Arial"/>
            </a:endParaRPr>
          </a:p>
          <a:p>
            <a:pPr marL="457200" indent="-457200" algn="l">
              <a:spcBef>
                <a:spcPts val="0"/>
              </a:spcBef>
              <a:buClr>
                <a:srgbClr val="C00000"/>
              </a:buClr>
              <a:buFont typeface="Arial" panose="020B0604020202020204" pitchFamily="34" charset="0"/>
              <a:buChar char="•"/>
              <a:defRPr/>
            </a:pPr>
            <a:r>
              <a:rPr lang="en-US" sz="2800" kern="0" dirty="0" smtClean="0">
                <a:solidFill>
                  <a:srgbClr val="4D4D4D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The </a:t>
            </a:r>
            <a:r>
              <a:rPr lang="en-US" sz="2800" kern="0" dirty="0">
                <a:solidFill>
                  <a:srgbClr val="C00000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superlative </a:t>
            </a:r>
            <a:r>
              <a:rPr lang="en-US" sz="2800" kern="0" dirty="0">
                <a:solidFill>
                  <a:srgbClr val="4D4D4D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form of an </a:t>
            </a:r>
            <a:r>
              <a:rPr lang="en-US" sz="2800" kern="0" dirty="0" smtClean="0">
                <a:solidFill>
                  <a:srgbClr val="4D4D4D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adjective is </a:t>
            </a:r>
            <a:r>
              <a:rPr lang="en-US" sz="2800" kern="0" dirty="0">
                <a:solidFill>
                  <a:srgbClr val="4D4D4D"/>
                </a:solidFill>
                <a:effectLst/>
                <a:latin typeface="Arial Rounded MT Bold" pitchFamily="34" charset="0"/>
                <a:ea typeface="+mn-ea"/>
                <a:cs typeface="Arial"/>
              </a:rPr>
              <a:t>used to compare something/somebody with the whole group it/he/she belongs to.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 bwMode="auto">
          <a:xfrm>
            <a:off x="187546" y="3827869"/>
            <a:ext cx="6497032" cy="2762119"/>
          </a:xfrm>
          <a:prstGeom prst="roundRect">
            <a:avLst>
              <a:gd name="adj" fmla="val 7078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Gulim" pitchFamily="2" charset="-127"/>
            </a:endParaRPr>
          </a:p>
        </p:txBody>
      </p:sp>
      <p:pic>
        <p:nvPicPr>
          <p:cNvPr id="6146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2923" l="2844" r="95619">
                        <a14:foregroundMark x1="82321" y1="88308" x2="84089" y2="87692"/>
                        <a14:foregroundMark x1="84243" y1="89077" x2="84704" y2="89077"/>
                        <a14:foregroundMark x1="8378" y1="15385" x2="56034" y2="17692"/>
                        <a14:foregroundMark x1="56418" y1="18308" x2="56495" y2="35385"/>
                        <a14:foregroundMark x1="56649" y1="35538" x2="56726" y2="38308"/>
                        <a14:foregroundMark x1="56726" y1="39538" x2="74481" y2="39846"/>
                        <a14:foregroundMark x1="74942" y1="52154" x2="90546" y2="52154"/>
                        <a14:backgroundMark x1="39124" y1="83231" x2="41045" y2="83231"/>
                        <a14:backgroundMark x1="58340" y1="38154" x2="57494" y2="36769"/>
                        <a14:backgroundMark x1="57187" y1="38308" x2="56802" y2="383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779"/>
          <a:stretch/>
        </p:blipFill>
        <p:spPr bwMode="auto">
          <a:xfrm>
            <a:off x="641350" y="725217"/>
            <a:ext cx="6262688" cy="2824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   Adjectives</a:t>
            </a:r>
            <a:endParaRPr lang="pt-PT" dirty="0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45196" y="2901930"/>
            <a:ext cx="6270012" cy="3801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defRPr/>
            </a:pPr>
            <a:endParaRPr lang="en-US" sz="2000" b="1" kern="0" dirty="0">
              <a:solidFill>
                <a:srgbClr val="C00000"/>
              </a:solidFill>
              <a:effectLst/>
              <a:latin typeface="+mn-lt"/>
              <a:ea typeface="+mn-ea"/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defRPr/>
            </a:pPr>
            <a:r>
              <a:rPr lang="en-US" sz="2000" b="1" kern="0" dirty="0">
                <a:solidFill>
                  <a:srgbClr val="C00000"/>
                </a:solidFill>
                <a:effectLst/>
                <a:latin typeface="+mn-lt"/>
                <a:ea typeface="+mn-ea"/>
              </a:rPr>
              <a:t>		</a:t>
            </a:r>
            <a:r>
              <a:rPr lang="en-US" sz="2000" b="1" kern="0" dirty="0" smtClean="0">
                <a:solidFill>
                  <a:srgbClr val="C00000"/>
                </a:solidFill>
                <a:effectLst/>
                <a:latin typeface="+mn-lt"/>
                <a:ea typeface="+mn-ea"/>
              </a:rPr>
              <a:t> the largest     larger </a:t>
            </a:r>
            <a:r>
              <a:rPr lang="en-US" sz="2000" b="1" kern="0" dirty="0">
                <a:solidFill>
                  <a:srgbClr val="C00000"/>
                </a:solidFill>
                <a:effectLst/>
                <a:latin typeface="+mn-lt"/>
                <a:ea typeface="+mn-ea"/>
              </a:rPr>
              <a:t>than  </a:t>
            </a:r>
            <a:r>
              <a:rPr lang="en-US" sz="2000" b="1" kern="0" dirty="0" smtClean="0">
                <a:solidFill>
                  <a:srgbClr val="C00000"/>
                </a:solidFill>
                <a:effectLst/>
                <a:latin typeface="+mn-lt"/>
                <a:ea typeface="+mn-ea"/>
              </a:rPr>
              <a:t>   large</a:t>
            </a:r>
            <a:endParaRPr lang="en-US" sz="2000" b="1" kern="0" dirty="0">
              <a:solidFill>
                <a:srgbClr val="C00000"/>
              </a:solidFill>
              <a:effectLst/>
              <a:latin typeface="+mn-lt"/>
              <a:ea typeface="+mn-ea"/>
            </a:endParaRPr>
          </a:p>
          <a:p>
            <a:pPr marL="342900" indent="-342900" algn="l">
              <a:spcBef>
                <a:spcPct val="20000"/>
              </a:spcBef>
              <a:buClr>
                <a:schemeClr val="folHlink"/>
              </a:buClr>
              <a:defRPr/>
            </a:pPr>
            <a:endParaRPr lang="en-US" sz="2000" b="1" kern="0" dirty="0">
              <a:solidFill>
                <a:schemeClr val="folHlink"/>
              </a:solidFill>
              <a:effectLst/>
              <a:latin typeface="+mn-lt"/>
              <a:ea typeface="+mn-ea"/>
            </a:endParaRPr>
          </a:p>
          <a:p>
            <a:pPr marL="342900" indent="-342900" algn="l">
              <a:spcBef>
                <a:spcPts val="0"/>
              </a:spcBef>
              <a:buClr>
                <a:schemeClr val="folHlink"/>
              </a:buClr>
              <a:defRPr/>
            </a:pPr>
            <a:r>
              <a:rPr lang="en-US" sz="2400" b="1" kern="0" dirty="0">
                <a:solidFill>
                  <a:schemeClr val="folHlink"/>
                </a:solidFill>
                <a:effectLst/>
                <a:latin typeface="+mn-lt"/>
                <a:ea typeface="+mn-ea"/>
              </a:rPr>
              <a:t>The TV on the right is </a:t>
            </a:r>
            <a:r>
              <a:rPr lang="en-US" sz="2400" b="1" kern="0" dirty="0">
                <a:solidFill>
                  <a:srgbClr val="C00000"/>
                </a:solidFill>
                <a:effectLst/>
                <a:latin typeface="+mn-lt"/>
                <a:ea typeface="+mn-ea"/>
              </a:rPr>
              <a:t>large</a:t>
            </a:r>
            <a:r>
              <a:rPr lang="en-US" sz="2400" b="1" kern="0" dirty="0" smtClean="0">
                <a:solidFill>
                  <a:schemeClr val="folHlink"/>
                </a:solidFill>
                <a:effectLst/>
                <a:latin typeface="+mn-lt"/>
                <a:ea typeface="+mn-ea"/>
              </a:rPr>
              <a:t>.</a:t>
            </a:r>
          </a:p>
          <a:p>
            <a:pPr marL="342900" indent="-342900" algn="l">
              <a:lnSpc>
                <a:spcPts val="2200"/>
              </a:lnSpc>
              <a:spcBef>
                <a:spcPts val="0"/>
              </a:spcBef>
              <a:buClr>
                <a:schemeClr val="folHlink"/>
              </a:buClr>
              <a:defRPr/>
            </a:pPr>
            <a:r>
              <a:rPr lang="en-US" sz="2400" b="1" kern="0" dirty="0" smtClean="0">
                <a:solidFill>
                  <a:schemeClr val="folHlink"/>
                </a:solidFill>
                <a:effectLst/>
                <a:latin typeface="+mn-lt"/>
                <a:ea typeface="+mn-ea"/>
              </a:rPr>
              <a:t> </a:t>
            </a:r>
            <a:endParaRPr lang="en-US" sz="2400" b="1" kern="0" dirty="0">
              <a:solidFill>
                <a:schemeClr val="folHlink"/>
              </a:solidFill>
              <a:effectLst/>
              <a:latin typeface="+mn-lt"/>
              <a:ea typeface="+mn-ea"/>
            </a:endParaRPr>
          </a:p>
          <a:p>
            <a:pPr algn="l">
              <a:spcBef>
                <a:spcPts val="0"/>
              </a:spcBef>
              <a:buClr>
                <a:schemeClr val="folHlink"/>
              </a:buClr>
              <a:defRPr/>
            </a:pPr>
            <a:r>
              <a:rPr lang="en-US" sz="2400" b="1" kern="0" dirty="0">
                <a:solidFill>
                  <a:schemeClr val="folHlink"/>
                </a:solidFill>
                <a:effectLst/>
                <a:latin typeface="+mn-lt"/>
                <a:ea typeface="+mn-ea"/>
              </a:rPr>
              <a:t>The TV in the middle is </a:t>
            </a:r>
            <a:r>
              <a:rPr lang="en-US" sz="2400" b="1" kern="0" dirty="0">
                <a:solidFill>
                  <a:srgbClr val="C00000"/>
                </a:solidFill>
                <a:effectLst/>
                <a:latin typeface="+mn-lt"/>
                <a:ea typeface="+mn-ea"/>
              </a:rPr>
              <a:t>larger than </a:t>
            </a:r>
            <a:r>
              <a:rPr lang="en-US" sz="2400" b="1" kern="0" dirty="0">
                <a:solidFill>
                  <a:schemeClr val="folHlink"/>
                </a:solidFill>
                <a:effectLst/>
                <a:latin typeface="+mn-lt"/>
                <a:ea typeface="+mn-ea"/>
              </a:rPr>
              <a:t>the one on the right</a:t>
            </a:r>
            <a:r>
              <a:rPr lang="en-US" sz="2400" b="1" kern="0" dirty="0" smtClean="0">
                <a:solidFill>
                  <a:schemeClr val="folHlink"/>
                </a:solidFill>
                <a:effectLst/>
                <a:latin typeface="+mn-lt"/>
                <a:ea typeface="+mn-ea"/>
              </a:rPr>
              <a:t>.</a:t>
            </a:r>
          </a:p>
          <a:p>
            <a:pPr algn="l">
              <a:lnSpc>
                <a:spcPts val="2200"/>
              </a:lnSpc>
              <a:spcBef>
                <a:spcPts val="0"/>
              </a:spcBef>
              <a:buClr>
                <a:schemeClr val="folHlink"/>
              </a:buClr>
              <a:defRPr/>
            </a:pPr>
            <a:endParaRPr lang="en-US" sz="2400" b="1" kern="0" dirty="0">
              <a:solidFill>
                <a:schemeClr val="folHlink"/>
              </a:solidFill>
              <a:effectLst/>
              <a:latin typeface="+mn-lt"/>
              <a:ea typeface="+mn-ea"/>
            </a:endParaRPr>
          </a:p>
          <a:p>
            <a:pPr algn="l">
              <a:spcBef>
                <a:spcPts val="0"/>
              </a:spcBef>
              <a:buClr>
                <a:schemeClr val="folHlink"/>
              </a:buClr>
              <a:defRPr/>
            </a:pPr>
            <a:r>
              <a:rPr lang="en-US" sz="2400" b="1" kern="0" dirty="0">
                <a:solidFill>
                  <a:schemeClr val="folHlink"/>
                </a:solidFill>
                <a:effectLst/>
                <a:latin typeface="+mn-lt"/>
                <a:ea typeface="+mn-ea"/>
              </a:rPr>
              <a:t>The TV on the left is </a:t>
            </a:r>
            <a:r>
              <a:rPr lang="en-US" sz="2400" b="1" kern="0" dirty="0">
                <a:solidFill>
                  <a:srgbClr val="C00000"/>
                </a:solidFill>
                <a:effectLst/>
                <a:latin typeface="+mn-lt"/>
                <a:ea typeface="+mn-ea"/>
              </a:rPr>
              <a:t>the largest </a:t>
            </a:r>
            <a:r>
              <a:rPr lang="en-US" sz="2400" b="1" kern="0" dirty="0">
                <a:solidFill>
                  <a:schemeClr val="folHlink"/>
                </a:solidFill>
                <a:effectLst/>
                <a:latin typeface="+mn-lt"/>
                <a:ea typeface="+mn-ea"/>
              </a:rPr>
              <a:t>of the three.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73038" y="4041775"/>
            <a:ext cx="8680450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l">
              <a:lnSpc>
                <a:spcPct val="150000"/>
              </a:lnSpc>
              <a:spcBef>
                <a:spcPts val="0"/>
              </a:spcBef>
              <a:buClr>
                <a:srgbClr val="FF3399"/>
              </a:buClr>
              <a:defRPr/>
            </a:pPr>
            <a:r>
              <a:rPr lang="en-US" sz="2400" kern="0" dirty="0">
                <a:solidFill>
                  <a:srgbClr val="2B7C02"/>
                </a:solidFill>
                <a:effectLst/>
                <a:latin typeface="Arial Black"/>
                <a:ea typeface="+mn-ea"/>
                <a:cs typeface="Arial"/>
              </a:rPr>
              <a:t>The car on the left is </a:t>
            </a:r>
            <a:r>
              <a:rPr lang="en-US" sz="2400" kern="0" dirty="0">
                <a:solidFill>
                  <a:srgbClr val="C00000"/>
                </a:solidFill>
                <a:effectLst/>
                <a:latin typeface="Arial Black"/>
                <a:ea typeface="+mn-ea"/>
                <a:cs typeface="Arial"/>
              </a:rPr>
              <a:t>slow</a:t>
            </a:r>
            <a:r>
              <a:rPr lang="en-US" sz="2400" kern="0" dirty="0">
                <a:solidFill>
                  <a:srgbClr val="2B7C02"/>
                </a:solidFill>
                <a:effectLst/>
                <a:latin typeface="Arial Black"/>
                <a:ea typeface="+mn-ea"/>
                <a:cs typeface="Arial"/>
              </a:rPr>
              <a:t>.</a:t>
            </a:r>
          </a:p>
          <a:p>
            <a:pPr marL="342900" indent="-342900" algn="l">
              <a:lnSpc>
                <a:spcPct val="150000"/>
              </a:lnSpc>
              <a:spcBef>
                <a:spcPts val="0"/>
              </a:spcBef>
              <a:buClr>
                <a:srgbClr val="FF3399"/>
              </a:buClr>
              <a:defRPr/>
            </a:pPr>
            <a:r>
              <a:rPr lang="en-US" sz="2400" kern="0" dirty="0">
                <a:solidFill>
                  <a:srgbClr val="2B7C02"/>
                </a:solidFill>
                <a:effectLst/>
                <a:latin typeface="Arial Black"/>
                <a:ea typeface="+mn-ea"/>
                <a:cs typeface="Arial"/>
              </a:rPr>
              <a:t>The car in the middle is </a:t>
            </a:r>
            <a:r>
              <a:rPr lang="en-US" sz="2400" kern="0" dirty="0">
                <a:solidFill>
                  <a:srgbClr val="C00000"/>
                </a:solidFill>
                <a:effectLst/>
                <a:latin typeface="Arial Black"/>
                <a:ea typeface="+mn-ea"/>
                <a:cs typeface="Arial"/>
              </a:rPr>
              <a:t>faster than </a:t>
            </a:r>
            <a:r>
              <a:rPr lang="en-US" sz="2400" kern="0" dirty="0">
                <a:solidFill>
                  <a:srgbClr val="2B7C02"/>
                </a:solidFill>
                <a:effectLst/>
                <a:latin typeface="Arial Black"/>
                <a:ea typeface="+mn-ea"/>
                <a:cs typeface="Arial"/>
              </a:rPr>
              <a:t>the first one.</a:t>
            </a:r>
          </a:p>
          <a:p>
            <a:pPr marL="342900" indent="-342900" algn="l">
              <a:lnSpc>
                <a:spcPct val="150000"/>
              </a:lnSpc>
              <a:spcBef>
                <a:spcPts val="0"/>
              </a:spcBef>
              <a:buClr>
                <a:srgbClr val="FF3399"/>
              </a:buClr>
              <a:defRPr/>
            </a:pPr>
            <a:r>
              <a:rPr lang="en-US" sz="2400" kern="0" dirty="0">
                <a:solidFill>
                  <a:srgbClr val="2B7C02"/>
                </a:solidFill>
                <a:effectLst/>
                <a:latin typeface="Arial Black"/>
                <a:ea typeface="+mn-ea"/>
                <a:cs typeface="Arial"/>
              </a:rPr>
              <a:t>The one on the right is </a:t>
            </a:r>
            <a:r>
              <a:rPr lang="en-US" sz="2400" kern="0" dirty="0">
                <a:solidFill>
                  <a:srgbClr val="C00000"/>
                </a:solidFill>
                <a:effectLst/>
                <a:latin typeface="Arial Black"/>
                <a:ea typeface="+mn-ea"/>
                <a:cs typeface="Arial"/>
              </a:rPr>
              <a:t>the fastest </a:t>
            </a:r>
            <a:r>
              <a:rPr lang="en-US" sz="2400" kern="0" dirty="0">
                <a:solidFill>
                  <a:srgbClr val="2B7C02"/>
                </a:solidFill>
                <a:effectLst/>
                <a:latin typeface="Arial Black"/>
                <a:ea typeface="+mn-ea"/>
                <a:cs typeface="Arial"/>
              </a:rPr>
              <a:t>car.</a:t>
            </a:r>
          </a:p>
        </p:txBody>
      </p:sp>
      <p:sp>
        <p:nvSpPr>
          <p:cNvPr id="59394" name="AutoShape 2" descr="data:image/jpeg;base64,/9j/4AAQSkZJRgABAQAAAQABAAD/2wCEAAkGBhQSERUUExQWFRUVGCAYFxgYGBwZGxoaGBwYGh4dGxwbICYeHRsjGx8cIC8gIycpLC0sGyAxNTAqNScrLCkBCQoKDgwOGg8PGikkHyQsLCwsLCwsLCwsLCksLCwsLCwsLCwpLCksLCwsLCwsKSwsLCwsKSwsLCwsLCksLCwsLP/AABEIALYBFAMBIgACEQEDEQH/xAAcAAACAgMBAQAAAAAAAAAAAAAFBgMEAAIHAQj/xABDEAACAQIEAwYDBQYGAgEEAwABAhEDIQAEEjEFQVEGEyJhcYEykaEjQlKx8AcUYsHR4RUzcoKS8bLSQxaDosI0RFT/xAAaAQADAQEBAQAAAAAAAAAAAAABAgMABAUG/8QALREAAgICAQQBAwIGAwAAAAAAAAECEQMhEhMxQVEUBCJhMpFxobHR8PEjQoH/2gAMAwEAAhEDEQA/AF7hVNtLIUVyNpA8J2sTvvsTynljXhvDnrVYI10w53JprqIkAzJDSdhPl1xFnhTC6GqsAYXw3U85blpEzYn6Ys8D4DmKiOaNWFeBpDQzhdiIBNp+K2/ljhbpOV0cgYz3Z5KKo4ovqjxaagIEhrlDLgTIBHnIkWq8Nz4Wo2lKgVxIlgGEyCCyggjo0SJ5xizU7NVKbNLuWj7Q6mPhEyGM7hb3BvHXAvK8SfWtOuplbagUUCOTTTnfqREDmMRg+Se7News2eqZepoqsWUeMMu2kzDEKA0nnA3kxtgb2j7OpVIq0GXxyWDEiOepdzoPncdTyO5dKWkUfGdQgOVDAgi0HVdgQJ0m9uYjADiucNJ+7C69I+8JvFp6kb+4BAIOHwN3rTFbYCfhRptAbWbghRsY+RExYwMVs2DIUatI+EECwNzcSN7+84KtnSfCdKCdwNJJJM7W6H2xv+7KVCiY5mLyN97bj5Y7lN3sbkAAxuACfPb542FMz0xarLDACGtJINhM22iduv8ATVzA3UHzP6/LFLDZGizuQfLHncwJ36RtjbLoHZRMAnckIAeUsbC8emGDsvwM5jOLTqgkaoqLJB0sNKsCtimsqCQRZhE8iMlYtI3X6Yv5LOPTBanIiCYgkEHwkTIkEzYf1w59peDZTJVVptle8LLrBFRxN2EfFM2+uKOTrZNiWOVp0wtxqq1CSZ2CjUW9Ig+xxPnatJlXiS7yQd4XnFZdNKlUlyXY1T4ixAYliSWZwAfCCYAFhtiTPUwoHdNDCwn4ibTJNyb8zEY1yfHy6LV7pVklVJN9IgswOjaeYO43xVqZ9T4wlPbdhuDcRK+v13xCUn6ZF4o3+tfz/sbLw8IA1Q6nbmrEwDBMgxAFr+u2Ic1WVSWBC9WAB2tBJBveQLe+PKfGWZyO7pkgAlpEKCSPF0m0dZ5YlzucUaPDScwWIKTo63mJ28/TGfJ7oHSh5mv2ZF3n2kgeK0Bpl2M/D5RJ9vXEGZ8QWmqXbxBQZLm8kkC8ReIAA8pxcatEOEpqGFiUgkt/vE2KydrkcsWstkhXytdoUVFBACrAjTqAO5MwQfywk5OK2ho4YT1GW/4CxnsjVIMIAd9MqvldSZN4uRuca0eG6FJqMCwmykkIvQsNiSdgee4xL+7IiAsziekTcbsN9jF45Y3q5uo5CUpP3YknVdQt3AJ2iCBsBc2wxy/gp5nJSpuxmdEFtIXwzYxvsBt16YiSiJh9IDECD4J0gQNI1FjsxjqBO8XBk6swyCrUVjaQAJsZNMXIPIsIEWwRahRojSAGew1CGnV/CSSTBJFzHQ3GC3QwOPCMs57ytXCsBqKSjkgxBAViZIN1CyLWvgtwXh9KmjFKrC5mmwELeQHKhjqtOkEm1+goUuDio4rSKSbBzUsWUkEJBlzMkvNrWM3ONnaNFKNKnqs33zrZVLEmxvB5mRA3M4WzMpuKxkLSZIBA11IUysSq7RA1DvCNOq+1gddVcp3tQMWBChWmTJiYIJgyTa9vLUR4nxFqw020uSFJGlvENxGqfhAicR5bg6q2qpqUBSzFtJJkCBY3SYEAgGSJbbGv2ZIAtXepVTu6b+FSAZ7sLNiZSQBAux3OLlLPUzWNR4RVYkmQx0JJARlbwywA0rvqMN0EZ6qKY0JWWrqYnwrIGpWVgCwAI0tYSQCSRG51ygZxqKCbaQWG21unqfbcnDNaKUHMvm3qLVr1df7up1BFKojsQAtNjaVgXJBtOkSSRNms2cwkjTTSxMDQhg6Qqi0qCG2F7XMYX8rSBfQZJUyVjVDCRBJhQoAEXjmSAMEczkkp0iajRe6U21hmmPGYEkbQJXxb4m4L+wpVy1VWq1JcimukatEz91tgQDdjA5X5RiSrxOlQY6e8I22B+6bByT4tUEmDF94v5WA0jwHSBLCNEEGNJY7zIMAbRvFg+cOtiWGkRAXa0bbdb88UjFBpNkvEeK97ULkAA/CGJkKLASTJtzxmMGUB2UEcpIFjfmb4zDWjWh0fhi1UiupokExpOpIiR8Y8RUlvgA3gnENThVTRFMqtgBUNQUUBY6W0jUSQTBBHW8Yl4vnhWC1hTYVFAhlUxMAH/cGgExfrtid6i5iilOvSalUEssqaYX4vEGYSyxpERfeZGOC5JbGNxwrNuqo/7uvdE89WonYsZ5SOk6RMnE/+GMULtURhT+MhYKgXmwa9rgwI9JNKvw8qqpUqCsiWNOlUB+FTA0gAayJMzPxb4B1TWZCWqFgIUI5NxMKI5kT1nzwIxcvK/Yw35DId2S9J6JotDHVqYGbq2mJWRNr7WHLFHtHws30kqCfHpRiNX8LEAxb4T9bQBy9A5d1YqFZrKpBJF5lTsSJ2Nuu9+s0s6y5dCRJ0jUdjMTcb8/bHTiwvnaYVHkchqxSkFhVX1CmfObnlt1xXq8Q1AKAafo1uV458vPflv1Kt2rddlpn/AFAk/nivU7TFvip0j/8AbU/mDjv6YemctcljOotNgZjw+mPWQD7+n3A9Opx0v/GqXOmn/BP/AFxn+PUBtl0J81UfkuG4B4HLMvRBceJY6k2HmfL/AL8sF+Cdov3ZjNtOphpFMjUNJGrUpZgWRAIIjfqD0Kjxukf/AOrT/wCKR9VxYqcZy4Hjo0m/hFNPzK4PFjpHn7TMuCtCuFDCXTl8NRQywSCAbSG5Y5nmfBUizaDEQYJ9wCQfMbHHaz3eZyqaqa6WAhCuoKUJURaAQBIJEcoOxRO3PZ0Ke+8R1SJC2LG4JiyvNypiYkYli/S4+mNmTu/YrVeIV6pOti0kWaw3ECw8K3JgQIxZqZkJ3Yp+MaoYgQGiCSJ8UbATyRj960TcOqK3gQuCDcIx8M25W9PLFmllqmk60dTB0ArpXUY3JgwBfntyxpU+xFwfor5yvqdgRIU20kqoWJBJAnckmfa5wT4Mj1WAZTpCEjREsZ1AhTsNhqNoFpJxWy/AmOkEhzPj3YKLGBFtUyLSOsYashw5yGOkqb6ecmLEifDcDeT1xLklq0B45PsmAnpFyeizebDVAge8evQ4OdjyEq1EL6u8XUViApUnmdyVJ+WAzdlcy0jRY7yygdRz3F8W+HcHzFGulQqqovxAVAxIK6T5yd/XHPkcZRatFcGLJHInT/YHZuu1OrWDDWyVIXxBVjY2jpB6mfcDBmE7yarMqAjwDxSFizMTAkgTbc7YM9qOG1KlT94QfZMPGyyYYAKwm4WQEM8/UEYU/wB7gkAgR4YuDa5v6fnh47RHJj4zaGjNdqdIHdqlNQJIFnWnqGkCFhJiYAI+GxmcA8zxSZAsGYEgyy7gi33haLmT8sC0oFjCkE+bW9+U4IZXKkaFBBJvqtefwxJPQW6nywXGhKSCWTzBqaYL/hd6mmFZySFRRLLMcr8hG+JuHaA1Rp+GykyGbmBqvpEXvJNpa0Ell+zWnT9pClpMgQCpI8RsBF51EdMUszx6kCQv+WgI5SzcizLAiJMKbzYEHC/wAtg/MZtldnRWXTs0tNxBVSQN4EGI+KNhFTinaGob6FlmZnNxq2BNoK21AkROs7YzPUdDMtpCc/gQCevjZpgCxk22BwAFPXvIA5/P6xyGHivIyRPkuHa3nSZI1EWEAybaje1t8T56qpTSA0kgM1mYdSojnK2kbAdTiBaLgQQYYze4AI5jqJBv5Yko5PUAFpuZBMCLA2uxMbXixwz9hb3YUXiNRKpp020IKa6dOjvNgVPhEFzImJ07ydJmtnMxChMuCwUKGtJtJMGImTdxeTvfETdn60hXdQNUAm5LRHISBvckC3UYuZzIEFaTAgUV5ALqIkgtBLAQAY97ThdJ6A2Vlqlmb7xKaRIsBME/kAfnIwu5hiKl5A1QRuYBE72+eDAq95UKpq0BbxsBsTztJt+eBVZEDFQDEm5OwHSI6H5jFIaGiS1uOOrEJOnzZrnmdx+umwzFOqm0DlzIxmHpDaOlJke5Daqq98ArGm4syA84Hx2gsPFAnzxToZ3vPE1HXVViZDn7p1EadMkkXB58+hC1qDECsHPeAjUCINtiDdTYbb9OeCHD+NGlSMPRUm5lSXJMjcEEAX2sOkRjhePV92KzOI8UqvmO/WpRFVlA00x4TpkAFY3G8zvHliPiHGaxcsGWWGgoQtgANiI35EfyEEXo08witVWkpJCq426+ImxtJsQd8e5XguVpIzuGOkWj4jG9iYN+hIMe2MpQXdbX4BoH8M4Z3gLPsYBudUx+I36eYx1ymZmmDYiF6eER9ccvzHaWmijuCSWWGWISVgg3gkb7c4mcGqPbMrlHq2WoggWkBmZVDRN1Gqd/u46vp5N3aopj7lLi2YZKzKdp5DbyPniuapOwb5Efywzcdpv3pdl0ipBWG1qRAhlYgSGFxadxyxVTKA474q1YzdOhfYv+E49p5sj7jn0GGRMkOmL/AA/gjVm0oskb8gPU8sFxQLFE8RqR/k1PljynnTI1JUHXwk46FlOzgRj8FQqYa2pVP4fNuZtAHrarxDJ0VIeoRTRrKaYEFh5THImV+WObr4+fT8lOMq5B3s5maOYpolOEan91rkg3MTBseeLlWnDle7qkgxICQfQl9sJuSrJ+9IuVJZkvUqVLJS1CwhbvUIPw7Dn0x0nhvEO8pK7ju22YHYMCQYJ3WRIPMEHCTxRvZWOSVaAPEAy02mjXYlTZYLbctAaD0kj1xRyHCFXw08s40gXbvFJ5bmhc9ThxbiNIb1EH+4f1xWq9ossu9amP9wxPp4x+eQWs01SmsnLeH7x1MQPmqT7YDZzjlZGI/daYI6sxJm+wqdL4cc12oybKVaqCCIsrH5QMCON8aytWmq66o0bMKRmw6nT9DiUseLxRm877WLdLtc5Yq1OmkbwpO4tH2hn5Yi/+pqlU6VVTynukgezBj9cEeIcMywpguuZADGSO6klotBdiB4Ty64HUczlKfw0q7eTVKYHK0KvlHucQkktaBGOeS0GcoiZvKvlSyU8w9OUcKFV991UAGDKkRteJxydsg9Gs2Xq5YNWRizglgSPIghVQi+oC9sdCHEaClXGWfWplS1Z5EyfugWtIHnONePcfTMlWzGXpkIDLa2VtOlrFgQSs3iDisZcdMWWGUo2+6A+e7P04y/c91SpsqgVGqA6mChpI8RJ+IRBFlGDy06VJgEXW4U1NUEeEkwfhAg7agSSPmFrP5xa1bVTpotJfAqjwjTJmQZYA+cE3mL40y3Ei1M06NBajVILUpAXSAANiG+KTYyAu+Dvyefkab0TdoOIEL8LRo8YpqFNyPCBpkDVqJZgsm1zhY4k7mzUygQbEQSQd2AsOdh6YK5yotKprqA94RutkQtqnbeNpLHc+gB5zM6rKW5G7CTeQTN92EeQ58jEEUVGpkjTABLbnfYiJmwv6235Ys1srAUM2nTsAIk+GYiZa8b+dtsWclR7tJQKapmTvF4taJv6csXeCcOSrqesUQoQWaqYEb2BBJZjJL3gbLhnIawdRyVV62jS7EtJtdlMGZaIFokb7YMnhqkmkzQSS3d69OrcjYkhdAsoMXWSpiT9DOUqaEvWR0KxNNWVCzXIZ1knxCFEXg+1DKZ0tUqV+7WmrUzTZteggndVJ3KgTKzEgxYYi5tit2Dch2fAcuEemAIABCKWYklVYjUT8I1LyB8RxDXKu2oaoqGWNNYLlJGkAbRIOoNAPMmDi5xbOUaafZyjTGvSVYUwgkJJ1CSSIsTF9pwnDiLU6oalqQKITVBYAmbmBz+UD1xSKctjqOthL/DdT1WeqAggFgQAxAkKIkCApFz90wLYFVkVXPNFaBsSR68jF/fG+cgUaQUhrF28IEEtABO523J52Axay+do00AUNUf8AGwAVDIM01iZnYm9vYWV9xlpGycLogAVXZH5qAvh8vFecZi3Tynfy9UU1OwHeU1sAOTgsTM3JxmFtiWgdRFQ1J8R0HnPU7yPM7jFqvSBYMy6NVoHwjbrP5jBmhlWZvAUVRMsdQPKIaCeo8Q57HF+lSSWZ3BIMEgXBvAgqt4G0DbriMs1PsM2K5yrNdZiZCzYGLRyJNthf5YsrwmuCrlkp6fhJlI1R0XY+nXBmpWcMwVCRolWbUQGMafhAC9ZtE7nAXNGtUqHxEwQQss6yAAIJJknoekY0ZuXpAKh4c4YgBZUw2khr9bWI8x9MXM/mmVRTMAESbC8xBkXN+UxbzxAaDBCW1KVvuAZvHSL9MU6Kx18v0dsdCV79DLvY+p2gp1EQIHRKdJSabuAlIhiGakSCzLB/y9xIi0wYy1ORjnaVCrIWBCwA3OBO8AgG02tIJHPDNlu0YQhabqV5ayA0SYJEk7QOf1x143SHb5bGlaGDnZviXds1PmfH6xYj2thWy/aBWH3D5LVpk/8AlvgNwztQ377UarU0LTYpTpFTEAwSSsmWFtjMjYDDya8mSvsWeM8VzXDM9UWlDpWMhWBYGbiIIIYTHmPTANu1Gbru9QtCoviURp57q0htucxh/wC1PFeHZuiVrMaVSkFYVEXX3ZJ8K6l8LTzE/I45dXoNTaotNu9BkhlB8SqC0ldxABJHliHTg3yrfsflJKrGTszxhAhdqZTVu1PwqWO8IxYG++koNrYbM3DUBUJqFIBWT4SbkyGuTq5jkRvfHJaWfKIugmCbqQrrM8lYEAx0x1XIZpHo0WSkWFUmmVL1GQeJltp0r9zYRFvZM+NyhSKYp8Z2Q1uN0qaghC4BEiYn89/IC0+uNc3xzV3dRSmXp0z4wAIb1Bu/htH9ZwscQztZnNKnSBAaAYYgklhIJVdyG36NFhOJ6HZmu7A1qqwNtH2hH+kCEU+5OOSGNY9ydHTlypryz2rxF6rCnl0ZZ2tNQ/8AoP1ffEqcCVCGrOarghtIJ0gg82F2vG0DzwwZKlQyqBR4NZuznxNJG5iYnkFCj1vhzyHZrLVKcvTSqGvJhvkflz5YrFxlqCpe/JGU5vuzmvE+NVKoIcJpJLAaFFzudpm/XA9uJEQPCfWJ+eOr5rsFlmHhXQeWnC/nv2eVh8FQMAZi4NvTDL6eHli85rsJi5sgmAFYSPFfST6e++04tcS4tRr0dIpd3VVZckgixSSpvvc6oBA5GTgvX4XXog94oKxADoXA/wBwFv8AkMAquXpnYvT5bArPudY9icZ4ZLswSyKvuPOxVEliwUdZgVFElokBl5AqIkmCD1wMr9opDLTUm5JC0lplnaYJId2ZQJtI+Ee03E+HV6fc1EV2RAdT0jNiTHKQLkEMALYX+NcTU13NJUEs3ij4tQ3gmOewEDzGBwd7RFxXHRNn18RGkECCbyLASLAR6+fpjOH5YUwrtM1BI8Os6QDspINxu+w5Yr03JpKSdkuTcnxMPO8AcuuI+F8RqOzKEZjcl9RMSRBaRAWYvM+Y3wvF0RcWlSLrZuJbSsjmJmQWnxXfTFokEc53wJqMzamVbEgQFLLPvMjkBJ8xiR8wCphwecs0aioIgKJ3iAB5XvOLQz1OULHSqMCVXUSyyIE+EGIYyfxeV8lQEqLOSyToA1dtOlrDw6gG38WyiOgJEcpvFU4vTNYALOrwjvCGA3AM+ETqiSx0jflgdxPiYq6o8KggU13ges2MAYHiu/U2ncz8W/vgqF7YVH2X+NZ/XXML8JIgGby3w2EbiLTjXJ8Bq1NRIPhF5Mm0b7kCLknYA4P9kuzVRGp5iohZSSO7AbXsPGylZNME+KJ97jDlmaQHeKFoIoADMTpAKqCA2mfCFI8NtxA6ynm4vjEajktbLmRpbwXhpEHrH65XjF3K0FVVbu3uPjI0jwxMM3hi+464eBwulTzC1aja9Cn7NQO7SSSSNiy/d+G7Md4si9o+0FStXLajC+FRyAE7AAAG/QHDxm8jpBqywvEgtu7LczBUATeNjJiJ2vNsZhYquZucZivTRuCOh1eIU0pjuqranUgh9S6VEnW2mZmfO3QiMD6PEm8KP46R5IVJEXENcxq8R5SfPFLMk5hwyoyqABBjc7xHXzJ9tsTd13FgSWsdJMDSZg6vutIgqRyn15uCS/IKCtDNVEpyoUM5CqFAaPukMCTIPmDcRPLFXODTTcapYbgBQpDEWBHMGDpvZTa1oDmaVbUw1d+RAhNIJvvBgWtPp0xbyvBk0nvFprbws0k3BMHSRcR0PPpdaUe4vYDcSqiF0yJ5EztP0m+KSNJljAA+flh77NDJAFc+NUsO6GoBTAMywN4kRqtvhozPA+CsgmkKYI+JatNTvG4qDnG/UdcehjVxKKqOV5fWyyksQSDzsYN58/yx43Dahud8NGX4flaGYrpTZ8xRKq1MrDuGEyrCnOoQ3xAAeGDHOWnljmUDUqtGmq/cA1N56iAdJ8pIxaMHWhGvQsUOEValTSgkmfvBRa5JJIAAvcnDh2d7AUXKmvWmpH+XTdQRubsymT5CB54rfuKKtR+8B0nwqADeFO/rOAp7QaG2JuNiAZ+W/wAt8I5Si6ZSKs6pQ7E5QkyC5P3askCPJdJ3/wC9iY+IdjqFjQUUai03QBPgdXVhfc7sPH5hfFIOB3BO0YrUpDSRvb4uVxMax8JJ2BPUYlfiulwjGzEhDY6X5jYLeDFrMp8sHjaGVIRc5xEpFKooU0zBUwIIP58588Xsh2mY5dqYqulUVSw0hVTu9JaYURIabxu2CvafidRKZqUCEYXYgLqIgfeCgyogkaubdLp1LtJXrOEqVqjhpEM7EXBixMWMHAybjQYqmD6FUqxkgsGJJ6nVvgpxXtNmFqNTWqyotgBAtAO8T9cB6ZJZ56/ljbin+c3t/wCIwjgpNNoNnjZ+oxu7EnqcM3CO3lag0EkqDurFWgHaRaPIgzhSpiSPUfni/wAFoLUrrr/ywS9T/QviPz298WUVQOTXY6xk/wBp1VHCPoqWBKv9lUGoBo1CaZgH163w1ZH9oGWeO8LUCbfaCFJPRx4Tjg1TiDVKrOTDOxb0LGY9OWLuQ4u4MAx5DYx+IbH3Bw3SN1EfSCsGAIIIOxF/kcc97Y5VcuWlmVHBdSIvpjUrACSFsZmYa86cT/sy4uW10uWnWo5KdRVwOimUYDlqOCP7SMqDllqEWp1F1eSVZpN/5A+2JL7ZUM0mjktbjiD4atQEblQYPqGYAg9Ijy5YG8Uy6VVWpRGkkMdIFiVjUBJJ1iZA5qRud6VXKOCQFNiVNjuDBHzxZy2XqpKMjKf8xAwIOpZ5Hky6l8zpxeaTVEYx8FUZjSicyEFydhdo+V/lgNQzDKG0kgMulvMGx9JHPoT1wc4qgCa1jSxBHKJn6QCPbG+QzCigviACypkgXBNzO1uXOccPZdgy0gRQpm24gyD/AE5EQMbV8wCoUp4+byfFvy2Hri3U7mo3irqkfwVHEHkAikfXFuj2UWsfsc1Qqt+BSyVD6U6qoWP+mcU6cntoRMA6LDESG89P5eeD3+CikxWrIK2ZGlW9wCGH0xpVyuXM2qIYPwsGHl4X8R/5jDLFJi8kEeE9uHSjURmliyhGYAgA2IJENpAAI3iPn7Uz+XDJUVVL3YeEjXspkAi7EGx5RtbC/mOFEIWVhURTLFZDAWjUvxKJnxCV/iOB37yUNjcjfpfl7D5E455YEn6Kdxrz+eZrVCrqxFRwNKhhBITVcKBcHeYPO5Us3mNbloAnkCTEADnfl/0MW8wdSahtEkTzFp+p/RxSFCfnGDCKiF6IagvuMe4lqUYib2xmKWY6QeEmlTiogUMQGJbwKCR/mRIAmJ1EDyOBOc7NOHimO9QgHwsCRbeeY9Da8gYv8PzFPSwoNUFchiVfRGom5Ou5m9tIO2CDViKa6wlYi4UGnpQ7XRRqI67XA5Y8tTlGRPyKOYpd3OkNEb6Rz6ybAdY2OJsrkNSzZlaJHiJA3JtqPK0g7+2GhCtU+OnTQRcCFA6TzJ6XtiHMytQdy7gfiQsEnfTpmCvOVJ5g4p1W9Vs1ifm3L/Zp4lWTaG2kzIvYDcRgt2P4gVqCjUCvRqbhxqCG0VB0g2MbgkYNLlHeWZiCbkrYNB9SP6WtbEXEmKkIWZRBdizFgFAmRPlPLljrhmUdIoleke9qK709NOpRpKjDUmlV0lhZouSGBsZM+0YX62dLk1B4ayC7CxqKNy17souZ+JQeayWLtTXWrlUJB106nNQGIaVYHz1rMX3wrO+hgy7qZHqDPyx6n6oidpUWMtndU3glSY9AR+vbAqu3j/3fywYTJ93UJpiabkoRzUNDp/tI0++BOeSam0CVHz5zH1xySfJll2CPZniLUq9ro3xdB0J5eWG/itTUm8C0EmACIiAPwwu/8V8c4qZaI8yY6zy9DvhvyfENdFWO5F7Xm4P1BwUBhNc/3tK/MXkwAZMrYddUzO4xD2hpZXLZalXoIushVgA+FyJZtTSrHpYxIO+wrK1yHYQd5mOu9xYSw+uIuJVtIYGGDRY3uCGEcg3U9PUYTIuVDxfEmGUV0SrRImsWBRmVCtkMkswWJ1ANaYBgGcS8f7MZhqpqfu9RVcAggLouNg+rSedhhbrZphzgnBjsx25r5NrHXTNmptdGHmu0+Yg+u2DGKQG2+5pT7K1yQVpN/wAkP5HBThnYDOww7tl1jTIKkESCfvDoMdo4B2ooZigK6OFQ2IMAo34Wj6HnOK3F+OZAiKlR6k8laqQf+JAxVSfZIRr8nK89+y7OU1DoFrDcqkhxb8LAav8AYWOFmm+mpe0G88jznHQ+KcYy9KtqoUtvErPqmeo1XW/5WxBxnL0uJqaiItPOINRC2Wuqi/o4Hv6j4bLktsimm6N/2fZ7Rm6fQtoPpUUj/wAlTHVO0nD+/wApXpfjpsB6wY+sY4NwnizU6k6SDT8fnNIipHl8EY+iUcEAi4Nx6HHPm72dMHaPnPig1I1QWMpU9qo8XyqW+eK/AGR6jCq0O4lKh5VLkSeUmL/9g72jyHdVq1LYBqlMemrvqf8A5/8A4+WFDu2UgwBHIkX8vli8WvIJqVpoK1aaxUDJqCq1RVHL8aiejX52IPLClVjmBPQbL/fzw15CukooYSDaWB3tBMfCQdMnmV6YA8V4X3bahPdsSASD4SN0bow6HcQesLGMYybEnZRV8bh8RlP+8ejHSmQYxZHjveqKOa1VKaiEqb1aQ/hY3ZP4GMdIxW4pw1qREwysJR1urDqD+YNxz5Ym4FwR3RqpZaVOdAdyRqaxKoFBZiAbwIEiSJxJ+9LpdKdVK6CXNMK4bwiS41qBIEklDMT4SJxGWWMXQyxuSBFKuyMGQlWXYixHv6Ymq5enmAWQBaqCXRbK6jd0GwIHxILRcQNQWIVlPwsQNyGH5nmP64v5GvW/+NmYxGw0iZAubxBIifLbGnKElsMIyiVKV6QpkLbw2WGAkcyd9Xi23JvEDFQ5f8/mfL5YZhwiGCmGJ8ECZkTYD6ycV6/A9WkFrkGw8+dpvjyuQ3OPkXSpP3Sf17YzBx6KC2kNaJ9LdfLGYHL8Gs6PS7GUF2pIPbFmn2YpKSQigne2/rg53Q/U4zuR1x4zyS9kOIHp9m6Q/wDjTefhG/U+2LCcGpjZVHoIxf0DHvd/qMJzZqKYyC+WEPtMlNs61OqYpt3dEkSNIqKTqt+Fob2x0fR6/THP+1vDdFatmG7pqcqe6aSzLp7slYWFYEggzy9sdf0m57L/AE2p2DuOkqujmWBeVvqHiMSJHiDXG4PTCvmqouDgnx7iQqU10sW2JJBBDMNRW87MzjeDythcY4+jxtqCTGmrdh5MrmKgpGlQrMVChgtN4OkwLgQfCqn3ONeK5EiRF4I90P5/0x17hOaJoUiHN6SG/wDpU4SePZTXXrxulTV7kBj89U++PNwfVdbJKLVHXlw9OKkhQrZeV1DYgOPQb/TBbL1GFNYC7EyOckkz0M2+uJOH5OzJvoMgdab8/ZrHFZcmaRYfdERPSbfQwfNTjslpHMgfmc42uNZg8hb8sV69e8ch73O/9PYY1dvtJP3ZPyB5Y0TYnAYV3I4LMAqkkmAALk9AMH8p2CzTCSFToCST8lB/PG3BAKNPvBao4+L8Kco6TuT0gYLcO4tXklHYnmrbH2Nz7DG5JBps17OZytw2rLjXQfw1lUyNPWDHiU3B9dr47JwDP0KtNWTu3DDwuAPGP/cbMu88scxeuuZVoGiqvxKTv73OmflhcPEq+UYmixUT4liQSOZVpB9Y98OKd14lwHLZhpqU/ENiGZY9ADH0xWy/YnKIQwFXUp1Bu9eQQZnePXHI0/a1mgI8PqNQ/NmHyjArifb3NV7O9uhLMP8AizFPcLhr1SYvFXdHZMjw7J1jWHdpdmVH06S9NtJaHAuurUAZ+HSRaJb8nTVaaqvwqoC3mwEC/O3PHzpk/wBpWdy9IUVcFJLSwbXJYsfGGB3x0D9nfaviOcVmCUzSDeOq7OTNpSmpY3jlYCZ9ZzWrKJ7ovdtcjQ72s1Xu1nTE1GDMdDC4RSRa0feE4Q62ZNEaqGXy4BsKirq5GQQ4UrO9xO8HHT63AcvVpu1JAzEk1KlUtMzDSdQKsImwiIjlhH4p2fpPTq0spVGt9JOot3f2bE+FjJBMkSbQT64j8lR/0M8ViTmcrqJYkKSeQgX5fGfoMWsvnAlmJYEaTKzrA2Dq/hdQNpuOTCMFcrkcnRpClWy2bq5xbVAqEhWItpYGIuIZZmxvhdPZnOMRNJkEb1WWn0F9ZGK/JixY4X4RYXLZUqz+OjHxaGWrTk7eFyHF5trc7434F2eGdzIoUVBa5YkMgVREswG0bRvJAxVfswdnzOXTyVmqn5U1I+uD3Zg/uh1Ua7KwlWc09CsCQwXxAsbyYNrE2vO+WktB+NLuzoOU7FZbLJToVqff1NDLR1SKZktUYQWsxJvJuFEYT+L9mstkswHY0aNYamFOmHaAQy3RSdKweZJw5cO7fg+FitR1VRaFJqPqAGmTF16zF+cYTu0nHm7+nFFBVeiQ2uHLa2kEgrZpDecN0xwubm+7HdRVCDX4PWyml1YPTcELUpsQrREqdiG2MH1vGDmV4bWIDqwcPf7vPeZE26cumDnF+IUamSqU+6FI09JUAGGfvRe8xCs49D5Yh7F5sQ1MjVp8ai4EGJ9pgx/EcbLKXBy9f0OfJraKv+DVWJC2BEsAQoAVTtdQTJI97Yhq5OrIgSAYAJtEHlPw3IO/1w3VMurSGEnflMzMiIjliBsqNr/PrvjjX1LIc0vAnZjh7CAEZrXOpd5OwK2HljMNNXLCf7jGYb5AeovQ9g+f549WOWPCeuNw/PbHB/4CzW3Q49AGPP3jz+uNe/G0jCWa0SMB0wgdsuGuz5goYP2RuNSgEaTYyJnD01aLkj58sBeKZQVmdJjvqJUEcmpksI8xqn/bjr+jf/JXtFMMkpoR8jkssympXRmoqRKUm0lQ+oqxk6jsV89S+eHrs/2J4LmV1UUFQ9Gq1CQehGoX8oxzh6L0qdQGVW1IyPi09yQRyIBU3H4sFv2ZqA2YqkWIRB7l2P5Lj1ZZnixuZ05VGI+1ckKTtSVdCISqCLBRZYnlEDCBxXN9zxOoG2qaJ9dCgH32+WOhVM+rfGhaBAIaHA6auY8mkYB8T7C0M7WNRc2UJABQopa23iBj5KMcP0rh1ecX3Oj5EMmPiB6/CyjrUpieg5MrfEh8juDyI8jih2ipKtJbeI89jpPI9Lj+m+GjivDamSpwXLpAHeW1DaTYRcc/6DCP2kzYIJEAC+8yT5/L2x7EpWqORR3Yqz8Z9vmZ/IYlpUiwVfxED5kDGi0/s1/iYn2EAfmcWck32i+Rn5AnAbGSCtBRUqGTFNAWYjkiRt57KPXE/wD9QV1q9yAtJCJRQqMCNOtTJB1SN/XyxSohu4qBFLM5VYAJ8KhqjWHKwJ9MW8rVWvl1YArUyVQWJk/u7tIE89DEpMbOMczXK2zrgqSSCeT4p+8jUAEzNIxb4aggmB5kA28um2vEKC1VFQc/ikz9PI4XswTSDsphhVEEcigthhymcD6XAhayh46Nz9tQOLYnqiGaNO0JXEcoaVSORuPTEbHmMNPaLKBqci5W9hyMT8v/ANcK71lgALEefO388WIoZeE8FRqYq5pWWhUladRfEQ4OxVZYAibkfdw49j829KsipVPc3MMChYKumyyJNoG9lvtjmVPjdTQtPUSiHUFNwD+vzOLLcXdiTJvEkDlFx4RZY/VsQyY5S7MtGaSpo7fne0C6ABSNTUAzKABqcqunWZuI5SSbbxhe4dxOiM146MBg2oFtIBQvE3i6Bd97Xvdd7N8bq6GptqV/CaLN8LKgRTT8/CFYeh54feAZFqZfMZl1D1F8TuwVUpi0AbKLAR0jHLCG/uezSlXYX+1/FaOmiXqNT8LArLQQCIIC77keVhhNzPaLKLsrOeun/wByD9MFP2idxnKzVKFVEWkoADSmomZiQLkLvsAF5m3OKlE9OU/L1xofSwfdsr8mcVVDLV7ajalRA5Szf0AH1wMzvFKj1SJUspKg0rqYmYO5U9drA+eL/YygupmKB2jSF3J1TtO0mBPSeuN/2gZRaecA7j93Y0kZ6UghWKmYIte22OiGKEJfaiU805qpMpcI4lUoVqTLpBLKfFBB8Vr25HqOe18Oq8Liu9YPTUBiWao11+EHxHcgEX9xvOOZo4aBHM8vphi7KZVKzmg1Z6XelQgFIVQzAyARqDAWE8jF4wZw/wCyJ99Bv9o/FUD0aFKCqjW9QG7tJWI5Ku466ptEYp9m8+ErIxMC6sTsAQfoDGJf2mcHr0TRNapTqA6wpSiKJt3ZOoAmdx9euBnZ2vFaiw+7VQ72sy/0wEuWNpmnHwdAGfTeHadoVjPOwAk4jbNiSNFW3I0mG9r+HrbDs2Ye/h2PMkETbpcmJ9xiKpWciBBtykW+UAxjzOhE3xoiXVDb91Vg7HQcZhyqZsqYK+lxt5gix5e3sMxujE3xoFen2bzZck1KUeeqR5QBEe/sMEMv2erCz1lMiICH4oPPVcCJ2GDI8is9Z3Hn5bYym0nqeZAt5/qcW+Pj9DdKC3QuZjslXuFr01/1IST8mt0i+In7F1P/APWfan5f65n+uGmn4ef03+u3LfHoX2v+X654PQxrwbpQ9CkOxbghjm2I6CmIt5lrfq+Isz2VqIS9PMVGdPFSplFChhyJHUEgeo3w1qlzAEnczO08hA5xyx73A+ZEnzMG8b4ZQjF2kMoRXg4P2s4g2rTUBQj7rDSflAwW7OLk6eXUPWriofE/duFXU20WJsoAk9LY6tm8uGIVhIi5Nxc+w6fPA3N8CpOL01jf4YPPmeZ3v0w8pJqmhuAi1mymwq5si5H2gAIJ8xJMHfyxRqU8oIKLmSZt9sAfmBP8/TDZmuyqgloXpATf4vURJ8ufpgVm+DC5uJHMRJ8ukSPl5YVcQ8EbZbt89FNApvVWbitU122idN9jvgRxPPcPrKdORWnUvfWVT5IRPWwHpiLM8OZeQ8pJtMxN99vl54F1smTy9ue3Q/M+uKxddhWr7gvMgTaYAAW3Ic48zJ98a5IjvBbefmQcTVcufrBv1/698V6KRUU8tQP8/wAsVTsQIipUSiKlJijU6wZWUwQdG4j0OClDiFKse/VRSqsrUsxSAhKi1FI10yLLLR4futBBjYfTb7CspBYIUcgGCQC6tePMYd6nZfJZfKQpY1jTD95Mn7QHTAkKBqAgxcbzOJ8lFtS9l90mvQqcWyi1kkFaZWDUBMyoVQagHS3w855zinkM2X1aRpRR9mJEgLAjrtBnrPXEFPjBqFVZVZRYydMoSGKg8rhoAmNRA5DFnKU8oHmnUzAqEEKrooVtQMAlesbwOWKyqLJxuS2Fw2tDNwRB8h5exIwhV00sVO4JHyOHDK17aSee35n5YWuMUftmN7387gfznFiBQxvQcTDEhTYkCSBO4HUb/Mc8YKI5mMWMkyIwYgPE+FxIkgi48pn1Axm6DQayOezSh6dFmbxEwBq06BcpuY0SIAgqdrWr5/hVRKK1ajqdcMENRTUioCwfu51BSNmgbjlBNrs3mstTqDMVqhV6NVKlNFSe9C62ZZEBTqCDUTABaxx5xHtHSbJ0qAWsWXQS1RkKoVBBFGEDBGJmCxAjab4nSu6Dst18mlOgjtmWqI6vGmiKZbutKqJfxFSxZQxAPgYjYnBHI8Dp5V6b5ijRrBqVXMVQzCqiUqLEIaRRtP2pK0wH1QQNrjC5X4nVqaO7CAU6QogWhVKlCTruCdTMWF5ZiIJwXqdkmrj/APnKzBFQLoOkqsaVWG+CdhHnE4FqAabE2lnHpPqpuUbcFTEEGRHobj0GLP8Ah1epTq5liGCFTUZnBf7QwCeZk+c+VsXe1vZU5QUmDawyKHIMhaoHiF76WjUJA5jlgRRz7aNEnSSNYkjUqmdJ8pAI6e2Ddq0Ct0xmHY0mrlKWvSc1QLiQAFqRVIUzsDCA8/EfLDFwHgmugj5X7HO5YlSCIWotyBUtCvGpNfVGBBG0nFu0FLMZrhlamdIFQoUO6gmnANoIuwkWOJ+OcSp5HOjMHx0q6nWoiSwAkqNrkqwNhPedcc7lJ6LpIVf2g9qDmu4RqbU6lHX3qsIIdigiPIL574odlqBfM0FG5qpynZgdsCuMcUbM5ipWYQajaoGwGwA8gAB7Ya/2c8L7zMa2nTSWf97eFOXqZ8sV/TAk/ukdeGbG5I1e9zYwPP8AKPLGr5u0lbiZEH0BM3uZ9j54qKogenmduUxfby5Wtj1XBjc+e/8ADudjeIHP6cJ0E5zKAkeDluHnYb6ZE4zENTNKPKb2VmF/NTGPcYIxFjyX5iTe8mNudserVIJn52iZ5Qd/6DbEavP4vb3636/U7HHrPtAm3I7+kCBi9kyRqh5r6Qfb9euPH0xcD06naLxjRKJmYE7Hf6WiJxIF6rI2/X9PPAMeI48veD1/n6/XGhreUdCx3/nFp/pGJV2B+V5/Vvzx4jGRbluL/rrP6IMaiZkxsduX6M/LEVRCCekRuec8ogcuXPExJ/X9pPzxkGLRy3t06XwDA+tlSb+E9TJPWBe/W3p6YF5nKg2EEDba8jfe5nbzG2Dr05kE2+Yg+UeQxXakthtyG1pEfr3wjGTFLPcIIWNw33d9uoE9D7AYA53hpDA6ZBMWUTJBN5Pvc9cdEbKyQLmZJvFh1n05/wB8D63DgTsFMaVJv58r7bYKdBOb5nhljFwOhHO9rxHSeZ9sDMzw9rk+GN+f16+/zx0nN8K1AwBOw6C5iI3JPTaPXAXPcKK8vFBJtJIjoBMAA35ycUUxXECdmqQasyt8L0yG8wxUE+3iPtgPmM7VUNS1swn/ACzdZWVLEfhF4FhJ2wfSn3NanUAJWdJkg/FIvG2xGNO1nZ7uq4rpanUENf75EiLGzCGG1wwtirSdS/zRot1xA9BATpQKGYqvISzKGA2ETdR/1gxm+z6Zmm2YoqKWYosDmcvsFIP+Yn8DGT5NI2jAelRkV2EjxAg/6CBY9Rqw08XJFShnaRKtWpkVSuxIU94D1Bhj8jhXMooUhYpPDsNt8B+PGalug+hIwSBhmxXzlPU0wYg3+eOhOkcbWwIUEyBA6b7efrjZvP8Avi4aI9v1+t8Rmh+vrg8jUVfSfljAP+zi13B6Y27nG5AoioVSu2C+X45GmTtb0HT9HrgetMG2JVywn2+sn/rlicmn3GX4DTdoKdSm9KrJRx+G4MgyNP3uhm2E7N5bQ0Bgw3DDmPPofLB9MmDyB8tyZF45WH8sZ/hYaxAta4/Pn+f8sCMlEzTYurXPU22vt/TGNWJ3P1n9DB49mVb4WIO/UR/WOWIE7NNPxAj5E7bb/P8AQfnE1SB+QyjVHCqCzNsB+tsdf7O5RMnSFOTqjVUMSC7QLgNdRAAt164XuCZYU0IRNDR4iLmfMm5vFotM4OhAwIBOq8NMHzMtJ6c4m2ObLPlpFYRoJ1uIreCQYuB4Yg8xztBi5v548fPNyGxsZkAnmZg+Ug2g+8WUySnm1gSA206bAE3j+vO+Li5cjmN7HmSBAPpMWO0ehHOOQvXdryh9Sx5nbUJiP548xM7ERpViP4GA+e/i/tj3B2NY1nbnsB0FrRvPOZBxLRZokyZAIBJgcokbiRvjV1mJI6wR8o2535/0yeUAja/sZgdTighIB/eQRv13OPQvvsNj9AcYVnmemmOnptz6Y1JAsAoGxJN/7z18ueCA2NNpELANiZAIHK0fr5xsSQATt+oHt/LEZqKL23mx6m52288ZTzANt55QNrb8vLAtGN6aEGBytuTEevP54zzgSOUbc/c+Yxp3k3jYxuOl9j6foHHrSYsYvP5devM9MYx66SII3O0zaf6Xj+2NUHIXgmegmR6e18YsltzI3uLbyB6cz/fEZcGBMnnYnpOw89/S+BaMR15nluLtExB25eXnfGlWSDz62jYyTMxte3T5W2EXufW/l0/QG+IXUH4R4usWG3KY2wGEp1KZgRpA2sNuXva+1hO+BlThLFiSsg8pJFjM6eVjyn+WDByoHUnnIE+YG/Lb+2PXoiYAvz6T1+sX5x7KET+L8LVqbIYk2E2vuII+8L2FsUuE5kV6D5eqJdbRN2ggiCdjMFT1t94DDvXyYbcG0ibReOdgPK0CZwo9oOz1UfbUrsg0sAoGoR05iOs2IF8XxSr7ZdmLJO7Qt5rs3Vy6MlImsjyQVjUAYMMsEgzfpaxvbc5ipSyQo1RDO0hT8SgKBUPkCLerY2qdqqkQDoI32bb18Q63J2wC4lxAsSSxdm+Jj06eQw7xu9tV/MPUVauypruT1xO2TJAJA+c7/l54zhmU7xgOQu223T1O0euGP9wkHwAE+I22E7LuSJ8uZF8Gc6JqNi2ckW62O077bfr+2LkLFpNvI8/Pad8M37ik3JBiDbTYyJtccjixU4TpvOsNsJmRYRINtzuQYHOLz6g3AVF4cwB8Mc4iLHzi388erwlyJZeu4WbW3I95nkY821Mos6TZjNpU/DttsNpYj2GLD5bncKD1mTtCwSd4Eep9FeRh4IUE4NewHoRJ233/AJek4J/4UumCCAOYkx0i+w9B9LsuV4YGLE6JkSwkHSdg24ItG/IXti2uU8MiGA81jSY3g2Gr+/kvNh4oS24UvIauZB3EG8TcYsUuGA3EzsecDVEjzI578sNhQBDKtIAtpNxeLsfIzF78ot7VpQNUKAAWVi0e/oD1+mF5MNJAE8LQn/5AWJhdJ3EXvB+fntjepw8jcKARBtvp3mJE/LeMGky+xC04BBUld45MeVhyHrO2LC5Rw0GWm0yOZuL7mSYk79JjA5MNC+nBfCuq3TSRe/mJBjkN4GCSZN6YGkkAzOnYH0I5b8+XPF96dm/ECd7bgWk+vyjnfG1Oku8MfFLfkLDmehBHlbGsxUpggDUxBBFgw5iTbeBEHzPriekF2DEkgHqIAi4Bt7dd9omop4TPM+UkkEkg7GBHl7k43WlcEKQu0+1jYX3PP54xj2lWWL1Fpk3KtpHvttjMeaRb4jYXQ2+gjGYxhke9p5fQzPlsNo/tHRp+I3M2O9hqB2iOnzxmMxVimPBE32mZgmR5fPG37rqki8m+okggWjnFxPqPO2YzBpAPKdC8C1xYWuBO+4tFhjWo8EbbED2IsTvGMxmJhR7QLHUbb3HLYW2v6/TFhkGqDvBjy+mPcZhr0BlWnV1kg7rfcgdB6mB+uUq0msCRfaLAXmPPGYzGSCb1UK2t5fK/r+vfSpJ5zeL9feTjMZgMBq7RBIEgbi+x9BznnjWnYCwsY9wJn+WMxmMEhqTGqTbcT7iCOX6vjxXbR4rW+6x6W/ucZjMAYXeN9k6GYBJXu3P3k8iZmbEnmSJ/mkcR7AvTZorKyqbypB59CQdj05YzGYaM5CSighlOAMgjwW5XIkyQSCL7XnF4cMZYbVMWXyMtNhHSAd4jpjMZgNhRar5PuyAxOpoiCWAgxYmD0Ptzxcy/CLmIJvYswWOsXIPkCP5YzGYmMS1ciqyFLEgWJNwRp6bjxR5C3IY2KKrlIOqCRJmwiZPPyttzHLMZjeDeSSrRMoNyRIk2AVSYiCLXg+mJXp6DpN9QI3PxAeJveRAEeoxmMxjGiqm2nZ9NrEljIOq5tPQ7nbEWYzNNgAwYhiF5XBOmDM22xmMxmAlKjSIFiCV5EAahuDMkD2te2LNKgXGqYAuIJHMi8RJ33ttbnjMZjBZGifDqvP1KkmWG0n0/obFRdSz5R5SNRv1EDnjMZjPsYqVhDH8S6gTO+mJg7jf8ugxsxZdRa6qBpggm/lpAWCLb9fLHmMwUYkWgt5A+XkIvN7Y9xmMxgn//2Q=="/>
          <p:cNvSpPr>
            <a:spLocks noChangeAspect="1" noChangeArrowheads="1"/>
          </p:cNvSpPr>
          <p:nvPr/>
        </p:nvSpPr>
        <p:spPr bwMode="auto">
          <a:xfrm>
            <a:off x="4541838" y="-144463"/>
            <a:ext cx="304800" cy="304801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pt-PT">
              <a:ea typeface="Gulim" pitchFamily="2" charset="-127"/>
            </a:endParaRPr>
          </a:p>
        </p:txBody>
      </p:sp>
      <p:sp>
        <p:nvSpPr>
          <p:cNvPr id="59400" name="AutoShape 8" descr="data:image/jpeg;base64,/9j/4AAQSkZJRgABAQAAAQABAAD/2wCEAAkGBhQQEBUUEBQUFBQUFBQUFBQUFBQUFBQUFBQVFBQUFBQXHCYeFxkkGRQUHy8gJCcpLSwsFR4xNTAqNSYrLCkBCQoKDgwOGg8PGi4kHiI0Li4wLiopNTQrMzQsLikwMTAyMiksNSkuLzQsKiwuLCwuKSkvLCwsLCwsNCwsLjIuLP/AABEIAMIBAwMBIgACEQEDEQH/xAAcAAACAwEBAQEAAAAAAAAAAAAAAwEFBgQCBwj/xAA+EAACAQMCBAQEAgcHBAMAAAABAgADERIEIQUTMUEGIlFhMnGBkQehFCNCUnKSwTNTYoKisfAVQ7LC0eHx/8QAGgEBAAMBAQEAAAAAAAAAAAAAAAEDBAUCBv/EADIRAAIBAgQEAwgCAgMAAAAAAAABAgMRBBIhMQVBUWETInGBkaGxwdHh8DLxFVIGFCP/2gAMAwEAAhEDEQA/APnMIQngBCEIAQhCAEIQgBCEIAQhaFoAQk2haARCTaGMAiE9YwxgHmE94wxgHiFozGGMA8Whae8ZOMAXjDGMxk4wBeMMYzCTjAF4wxjMZOMAVjJxjMZOMAVjIjsJMA5bSbT3jDGAeMYWjMYYwBeMnGMxhjAF4ycZ7xk4wBeMMY3GGMAXjDGNxhjAF4wxjcYYwBeMMY3GGMkC8YYxuMMYArGTjG4QwiwFYycY3CGEWArGTjG4ycZNgKxhjG4ScIAnGTjHYQwgCsIYx2EnGAJwhhHYScIAnCEdhCAceMnGMwk4SLAUFhjHYQwiwFYwxjsJ1abhFar/AGdKo/uqMR9wLSQcGEMZf0fBerb/ALLD+Iov5E3ldxjh7aRwmoGJKhxuGUgkjqPcGQDixk4T3SdW+Eg/Igz3jJAnCSEjsIYQBOEnCOwgEgCsIYx2EnCAJwhhHYScIAkJJwjsIYQBOEnCOwk4QBOEMI7CThAE4ScI7CThAEYScI7CThAEhIYR+EMIAnCThHYScIAjCEfhCAcOEnCOwhhANXw/wClanp6q1wA7U+alRSoKkKzrSqrezWJtkvp0ieHaKlw+kV4lpRX1HNY+WqnKGnwLU3U3xNzTqKA2+QsSt1u3gepanSRlYAbghKoSp1bZkayudibXbbtsZw+LK7Va1LItekNwU5TKyvdSRYeceaxUC1yN7mUqetmbJ4dZc0X+/T22G8f16VyWo6OilDSCnXdkNnq6bU0ypDJyxjem5Pm+FqfUg3nij4q1enSlo88uU4ol6aA1BT05xNgcsg1EpVBxJ8rWyB2Ro+LLRAFOitxTNIFmdrISSUAJFluT5em52nitxqqT5cKftTpoo6W9DLL9jPk6tfvoe6L6zUcxqtSsWBpsELlaDinV/XICLqt8bruAQ/xbDHx4l0D19DTFZ/11F6ig1GW9SmT5SWO4NgvUncG53vOOrWd/jqVDf1drb+w2mY8Rgq4xJAK3NiRfc9Y1ItFcz3wbSslUhrbqehB6Eeku8JmOCNy2aq3whSvuWJFgPsZrOBcI1mvqhKNLlKxtzKitj2J372BuQLySLXegop6Sk4hU1FMXNrHun5fKfc+J/h/T0fC63LvVrhVdqzqMiEYMwRRsi2B2HpuTPlFbFUqM37KEqPVrgD7XJ+ky18Q6clFLc7fDeFQxdGVWU7W0tYrOGaWoQrvVYi5ulh2JBBMtMJn/AAnrC1R1Y9RkPoe33mo5c1I4kkk9NhGEnCPFOThJPIjCASPwk4QBGEnCPwk8uAICQwj8JPLgCOXJwj+XJ5cA58JOE6MIcuAIwk4R/LkhIBz4ScJ0cuSKcA58JPLjxTk8uAc+EJ08uEArsJ4q1VT42VfmQPt6zrwlKv6PXsTTrVmYAuyutNaNyQEQHZzbff8ArtILXR+Kloowp1nyvcL5TSsDTP7XmVsgTdbbovW9wni/jZdQ6F1AKrhdTsQCbeU77AgdSdhM5xDgeFwDcFc6ZIsWAvkrL1VwVYEeq7XDAypp2sL39/p8Vv8AKQw9wZWoJO5dOu6kUmlp21NXrOKK4woP5zvex6DqLkdZX0+PVaRKVEzbsb229zY3nBw2kzVVFO172IPc3xNvS+QP+aX3FaD0BcrvYHe/QqtQdt/K6t9ZROrKE7LVHXwuAo4jDZ5SyyTfe6t07a7Ff/1vUVDamig+gUsfzP8ASavw7+FGq4jZtRqdPTW37LpVqgXvbl0ziPq15xUslFvL6jEHp/z1MivrrAgg+UZXsDYeo695mWOea2XT1Oi/+ORVO7qa+mnz+pbv4U0mmrmib1lp7KahUBmbrUZQLY7mwsf7Ii/UjSazjtXT1QKbOGVHAG36pVosXRVIIGBV1Hvb5TF6TxJUqC2Zdf3agFRf5agK+vaX/Cda1apiKVKo9RwxxLIxIyLEkEooObZeWx2vfaXLGRvlaaZgq8CrQh4kJRkvW3z0+JquG+PtSa1OlXpU6lOtVpqpQWbk6mpWp0S12xFuRVY36ra1jMX+InhP9ErlB/Y1QWp+y/tIfcXt8iJbUOLpR1FBkpGpyqVBFRnF2q0KdWlTc1FUBhjXqGwUXZr9rT3488WiuaBfSur0TUyWruvmGNtrEi6k3/w/OeK9SnUjo9UaeF4fFYWtacfLJO6uu9ufXmfLAi0F/V3VyTdh1K2FhftuDLNNAwUONR8VrFuh9gS3Xr9pT66plUYi9rm19jbtELTLbruF3YdRb1tPcJO3mPWJoRzf+Pl16LmboJJ5coeH610XyeYf3Z9PVD/T8vSW8W2NjS/1f/UvhWjI42I4bWoyta66oveXJwlOPEm+TWxsPKouSe92JsLfKWeh4tSrbK1m/dYWP07H6T3GcZbGerhKtL+SHCnJ5cfy5PLlhmEcuTy4/lyeXAOcU5IpzoCSRTgHPy5PLnRhDlwBHLk4R/Lk8uAc/Lk8udHLk8uAc/Lk8udApw5cARhInTy4QCo1lP8AVvb9x/8AxM6Pw00lP9FWoy5AOzN7Ekov+0aacX4G4gulerpqnlDMzUbmyupYXG3XF0Bt+6xNukAzvi/UsHcsrIV1FUU7gqPK42C37oVBPfkrMbqVxsVPxC9vQ3It9v8Aebv8Vq9M115ZGT+eootYMAFyv1Ja1z8vfb59WeQQh+h1ppVA47Ebeo6f8+Qm/wCIcRXVqXVR+ssS+TsTbKy2JxUDNgFA2Fh0AnzXKWXDOJ1NO3lIKmxKnoff2PvM2IpSlHyPU7XC8dSw9RKvG8eXZvn9y/4Hwcc0BmZSjbXN1APf5S/4loTTeylWLIR2OzA9R26+sq9FxenXNxdH2uCNj9R1m08PeE2q1KbV8U05uWfm0jkAL4qA17nYdNrzmS8ScrOOvyPrqU8LQpZoTWRp6c36c76WsZ3S8KpimpLMtQDzbAi9z0sdha07dJrBSN1rWuCpxFmseo323sJthWGr4bqqlNVVaRtT06KAKapg+bm12Yrkb3t19586CM98VLDvZSbfy955qJxae9yMNLx4zi9Mrs02n36fvIdUVm+EEjtit+177dPvObWcaqlOW9RmQG4Vjex9r7jr0nP+kinuq2b1ynKlNqxZroBfzFnA3NzvftYHt2MiEL7Gmc/D1q2stmxRp0ndS9PJQRkAbXF9xfttKvi2kXO9KmEGFrA3OYX4gOoubfeX78OpLcHVafrbZiQRc7nbbtt7+0RqaaU8QtWnVBF/IScdyLNcCx2vNcHOn6HKr08NjXa9pPmv6M3o9RUUkFgthcCpte3YX7xw1r1GFwGLX2/av1Pf/eWzhW6qDIpHBs08rXvkOt73vf5ie/Gi9cpQ+G4mCUYVdF1OB1bYYOOtri1/cXsZ21nWmQoptzAAGZmsFe/7Kg/LrOnUa16tuY+Vr2ya1rm5sDYC5lpw7XUae9XSBv8AGLv/AOdx/q/+IjNN9Cuvh6sYXd5Pta30L+wAF+5AHuTPfLlNU1FGpbkVTTYm++NIC1ut/L9sz7S10ulrf3iOAATkqi1/8aMAR74/SbVVTPmJ4ecP5aeo3lyeXOMcYxJ5lGqgXqwUuo6bkruBuJ2abWU6tjTdW9bHcbHqOontSTK3Tkle2hIpyeXPWlbNFY/tKD9xecHHeP09Ioy8zt8KDqfcnsvvPVzw1Z2Z28ueuVPnnE/E2rqgkE009KYI+7/FM8da4a+TX9cjf7yLkH2TlycJ864H48q0iBXvVp9CT/aL7hu/yP3E+kaWstVFemclYXUjuJIPOEnlx/LkinAOflycI8U5OEA58ITpwhAKtqczHiLSi+TIWW4ywIWopHRka3WxIsdjt3AM2DU5x6vSBhYwD5fxLWUyoWmrk3yepVINRjawUAbKo+pJlSzT6Nq/CqMb2nEfCYHaQDDrRJ6CNpoT7GbI+GwO049R4d9IBR6Ks1OoCpsQb3G3TfrNNwM0v0inVf8AsycKtjZlyW2e3ofN9JQanhTL2M86XVvSO31B3BEz1IPdbnWwuJgn4dR+V/DufbPw71i0dZW0tQOpqUytRGbNGKdHRmOWLIz7G+zDeVOm4WiGpTcKxpO9MZAG1iwyAPQk33/wr6SPAvjCk4BrKEelTwp1nU3w/u+Zbt2v1G3XrQcZ8Rka6tUp3KO1xsbHygE2NupBP0EwYqk50csXZnToSlOtUy7WWq1Ta/D2eorxRobMSve569beYj1JVSDfuL33G+Q4n/Z/UTScS42ao6AWBNvU9BvbpZmNhM/WTNSvrJwylGMc+5pq56lKUHvbQqaBl5pnGMrqXD2HWXHA+AajUNjQplx3boi/xOdh8us11bT2MWBcsMs1RWQAz1efQ+GfhQtgdTWJPdaIAA/zuLn+URnFvw00lGk1RtTVpKo3Zwjj2FgFJJ9BvKPBkzof5jDJ2v8AAyXhf46tlDtyXKKWxBYFT13F7X6iHiCmiNSajtnRR2KjG7EkEgdRe0qTqm09XOgWYIfK7phkOnmQMbAi+15WcQ49VrVC9Q3Ow2FgABYAek8LC1M9+RgnxKjHFeKm2rbL8lodY3ezfxAE/fr+cbp+IFDdC1M7G9NyASOl1PX6nvKKlxA9950NrPhxANz3FwLeoljoyizbHieGqxd/c1v9DU6XxbVQlnC1HJur1MrqLWsgBAUfwhTv1nFrNaazZkKreqKEt1PxDc9epJlbUq3Nz7A226AAfkJ6SpbpKpSl1NlHDUb3cLPt+/I03DuL1EUdHToFOxUDawfp9G3mZ4tqH5r1atO9Rn8hbemiC2N/kBb3vOilqPofUS10Wk55AdgACLdAN77n1F7D5sOkmOKlTWplxfB6VS800u6+3P4GWp8bvsTTbp5ShTawFlfoDYDcgdBE63Tp8SXxOzKfipMeze3YE9bGbfiv4ZLUF6Jwb3HlJ+Xb6faYjXaOrpvLVWxAwJ7PTboL+qsNu4NvSasPi6WI/g9T5SvhKlF9V1RX6ijgf+bj1m1/DbjVnbTMdmBen7MBdlHzAJ/y+8xNStkov2nZ4a1BTWadh/fUx9GYKfyJmtGU+3YScI8JJwkgQEhhH4ScIAjlwnRhCAV3Li2ozt5cOXAK46aeTpZZ8qHKgFU2jiKnDQe0vOTDkSAZevwUHtKfW+GQe03zaWIqaOAfM24bVo/ATb0nE2uq0z7futcj6HqJ9Mr8NB7Ss1XAQ3aeJQjLSSL6GIq0JZqcrMydLiNEj9YGU+y5D7iQtOnWYCmVQd6lRsEH+5PyAMs9V4U622jUq16SKgpUGCAKC1GmzWHS7EXMzf8AVindHY/zlaUXGol6pa/b4HbwnQcNoC9fUrWbutnFP+UC7fU/SanTeNtCgCrVVVGwC06gA+QC2ExB4hqR0FJf4aFEf+sboPFmr075A039VqUaZU/ygEfQiWKm1sc6piIVXeeZ+1fY3yeO9H2rL9VqD/1mC8b+M6ep1WBJahSQ4BCbVKxAOW1vXEelj6y0qfi3WyudHoyv7ppsT/Nl/SYzg6nU62tVxAIL1VUfCr1KgVQPZS+38IlkFJbmeo6TXkTXq/wjqFGoR5tLZfRaimsB5rnl3DE2PT2F5Q8S0NgKtM5U2PXupv8AC/oetr9bXsJpeMoy1hSDqDTS5pgstQsD5r4g3YqwI67r87VtapdMiwanUcU6r2Jvf4K+N9qgswPfYdzc27lDVnYpqejJQOOl7H2PvIBKdOkseG1eUa1Gp0YH6Mp2I/MSuqVLg+3/AOH+k8NcmeoycWpLc809Rvufve07qGpHT+t/zlYDvYC/ta8auhqdcSPmQPylMqeZWOthsb4Us99S5V5ttF4fplqFGm7jUVtMK6uSOWzMpZKIUC4uqkFyevafP6FEqvmbf0tcD695p+D/AIgVNMiry6TtTVlo1XW9SkGvcKe43Ngel/TaZ3QtujsPisaqSpys++np2a6odp+M1LFQ5BPUXI/2tf5GW+h8PJqqFytXUNd1q0aRTOmLry3Wkwu6kZXKkWNukxtOvfeWWm1Pqdx0Pec63hu9j6KpQhWh5Glftozg8V/h8+i1CoLujqrgWtUCvewZNyDcWI7e/WP8J+BatXVqVUqaNq2FXKmHwdbKGK2BJI6y55tNbMAWa1zfc5ebfLtbynb0lx/1vU1nVGq1FrLi2nxZij7+bIDyuMct8ST3Nrzf49rebXov3c+Znw1JNeHZdZabdEne3y3Q+p4qWlUNPU0qtF12IYBrH6b297byw0vG6FX4KqE+hOJ+zWM7eIVKOvpJT1NItVGxfT4sKRNxfmk4hT1wud9vefPvEnhg6OpiXV1NypAKtYfvI24P3B7GWOvOGr1RmoYLCYryRbjP1un6f2fQwknCfPPC2vqJqaaB2wYkMpJxtiT06A7dZ9IXeaqVVVI3OXjsG8JUyN3uri8IR2MJaYThwk4R2EnCAJwhy4/CGEAThJwjsJOEARhDlx+EnCAcpoCLbRid+EMIBU1OHzkrcN9poeXPJoSLAx2s0G3SUOp01p9G1GgBEz3EuE27QDFVaMPCuoOm1u3/AHEJT+Ok61Qv15f+oSy1ektKLWUPOLeVyycupkFFOop2JvsA3S/qqwGabxrqr66pUVsdNrEDhvje6IHKIotazjf/AHOwmZ1lFUpahclbyq902Tz1aOICkdRZgfmestuHeI6FSi9HVKi3NytQOOWxsWahUS5UN6e+xMouP8RosvK0iWTLKpUs13O+K3Yk4jewPftAtzOCpUuQT1Kbn3nFluf+dxCpW/IWiVYnYdTIYRZ8OqHE2+v2AnZQ0FesCaSNUt1CeZ/mKY8xHqQLCWGj4Q3IHLAbEkNbrkApJ+RyAHcnadS65DTVQjUq9PcMpsOoKvl1G3p6g36CY3Xkne2h9JHhVKUIwzed9OXrd8veaaj+DmOnD6vXUtPVKBuUVBwYi4V2zB9jYffvk9d4F1lJgOS9RXty6lEGrTqA9CjqO/obH2lhwrxTU0z3dRUBILhr+a19yQbn4mHWxDEEEGbvwL41pIOVTNRi5JWi/LUK3U41mYCx/dt1/PzDESb1WhTiuEOjByTba7e/0t7rGR4h+Feq0dFKzeYlb1EQ3NMn9k9mt3t39esqOHq1ZyiqCwKgBdiSxsF9Cb9p+hqWuaonmpNc9VALD+dgqn7zAeJ/CNWjqBqdDR3JDOgKOc0N1bAf0J6TzWjmV2eOH4qdN5INJ8rvy+0+eaivyGxqgjcgqwKkEbH5ETs4Vw6prXx0ys+JALdFQG9ixvYdDsNzY2ieMcI1GsqEim2fMZ6gxIsahv8ACdxvfb2mg8Iv/wBIWp+lOicwqcdzUOIPSn17/L3meFGMrM+gxPEqtKMoRScrLvufS2VKKeUKiqOoAFvW1vh+kyHifxVpwuFULU9FcXPzVfiHzNh7zMeIfH1XVsBpk5QHSod6v0PRPpv7yn0XhmpVOTXJO5J3J+Z7zd4bnvsfJQqQo67y7bL2/YbpderatWoad6aLfc1Mr3BFxfoN+lzPonDq+Qmf4X4Ywmm0WjxmiEFBWRViMTPENSnutDsCyYwJCWGY5cJOEbjJxgCsIYRuMnGAJxk4xuMnGAKwhhHYwxgCsYYR2MMYArGGEbjJxgCcIjUaQMJ24wxgGQ4pwW97CY3jPBjYi1xPrlXT3lVrODhu0gHxPUVnSwqItZVsBnfNVU7KHBvbtvfaw7Th1fGGZOWqJSTyllRbFit7M7Hcncz6vxDwer9pUt4GUHpFyLHzKnp2boDLHR6UJ1+L19PlPolHwqo6LF6vwiGHSQSY+jxSpT2R7AsrFbXVit7ZDvsSPrO/T8eBUrUTY2UBN6YUcsLkh8xxCAfFuCR3vGazwi6/DvKqrwx06gyvJ0Nqxkm7z1+Ze/oaVlBoMoAuCCDhs9yzMfMps4sCDsh32tOngHD3p6ugxR1tqKYyWxQkOD5W9+0zVN3X1+fQ9LdR7Xl0nGar0GpbnKwvvcAENbYgWyAPS/vM06LfL3HZocStBxz6dJb+xn1jjv4j0aFwWBa+6ZZuPol1+7CYzXfi1VJPJpi3bPp/Ku/+qZzQeGHqdpp+HeCAPiEvjR/2dzhuvGP8I+/X8fAotR4p1+q2NVlB7U/IPuu/5z3w/wAIvUN3vv1J6n5zf6Lw6idAJaUdEF7S1QS2RVOtOejf2MzwzwmqdpoKHDVUdJ3qlpNp7KhK0AJ6CRkmAeMYT1eEATjDGMtDGAeMYYxmMMYAvGTjPeMm0AXjJxnu0LQDxjC0ZaEA8WhjPcIB5tDGeoQDzjINOe4QBLaYGKbQgzrhAOA8PE8toBLC0LSLAqKnCwe04q/h9W6gTR4wKRYGIr+C1J2E69D4UVOwmq5ckU4sDh03DlXoJ2LSAjLSZIIAkwhACEIQAhCEAIQhACEIQAhCEAIQhACEIQAhCEAIQhACEIQAhCEAIQhACEiTACEIQAhCEAIQhACEIQAhCEAIQhACEi0IBMIQgBIhCATIhCASYCEIAQhCAAhCEAIQhAIkwhAIkwhACAhCARJhCAEIQgBCEIASO0IQCZBhCASIQhACEIQD/9k="/>
          <p:cNvSpPr>
            <a:spLocks noChangeAspect="1" noChangeArrowheads="1"/>
          </p:cNvSpPr>
          <p:nvPr/>
        </p:nvSpPr>
        <p:spPr bwMode="auto">
          <a:xfrm>
            <a:off x="4541838" y="-144463"/>
            <a:ext cx="304800" cy="304801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endParaRPr lang="pt-PT">
              <a:ea typeface="Gulim" pitchFamily="2" charset="-127"/>
            </a:endParaRPr>
          </a:p>
        </p:txBody>
      </p:sp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094" y="450772"/>
            <a:ext cx="2948287" cy="19991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29">
            <a:off x="250137" y="1433592"/>
            <a:ext cx="3162870" cy="21077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8368">
            <a:off x="5895722" y="1723401"/>
            <a:ext cx="2843037" cy="23147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Rectangle 1"/>
          <p:cNvSpPr/>
          <p:nvPr/>
        </p:nvSpPr>
        <p:spPr bwMode="auto">
          <a:xfrm>
            <a:off x="484188" y="3506788"/>
            <a:ext cx="2259012" cy="15557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pt-PT">
              <a:ea typeface="Gulim" pitchFamily="2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8"/>
          <p:cNvSpPr>
            <a:spLocks noChangeArrowheads="1"/>
          </p:cNvSpPr>
          <p:nvPr/>
        </p:nvSpPr>
        <p:spPr bwMode="auto">
          <a:xfrm>
            <a:off x="782440" y="950165"/>
            <a:ext cx="75985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kern="0" dirty="0">
                <a:solidFill>
                  <a:sysClr val="windowText" lastClr="000000"/>
                </a:solidFill>
                <a:effectLst/>
                <a:latin typeface="Arial Rounded MT Bold" pitchFamily="34" charset="0"/>
                <a:ea typeface="Gulim" pitchFamily="2" charset="-127"/>
              </a:rPr>
              <a:t>To make the comparative or superlative forms of one-syllable adjectives with </a:t>
            </a:r>
            <a:r>
              <a:rPr lang="en-US" sz="2400" b="1" kern="0" dirty="0">
                <a:solidFill>
                  <a:srgbClr val="C00000"/>
                </a:solidFill>
                <a:effectLst/>
                <a:latin typeface="Arial Rounded MT Bold" pitchFamily="34" charset="0"/>
                <a:ea typeface="Gulim" pitchFamily="2" charset="-127"/>
              </a:rPr>
              <a:t>more than one vowel</a:t>
            </a:r>
            <a:r>
              <a:rPr lang="en-US" sz="2400" kern="0" dirty="0">
                <a:solidFill>
                  <a:srgbClr val="C00000"/>
                </a:solidFill>
                <a:effectLst/>
                <a:latin typeface="Arial Rounded MT Bold" pitchFamily="34" charset="0"/>
                <a:ea typeface="Gulim" pitchFamily="2" charset="-127"/>
              </a:rPr>
              <a:t> </a:t>
            </a:r>
            <a:r>
              <a:rPr lang="en-US" sz="2400" kern="0" dirty="0">
                <a:solidFill>
                  <a:sysClr val="windowText" lastClr="000000"/>
                </a:solidFill>
                <a:effectLst/>
                <a:latin typeface="Arial Rounded MT Bold" pitchFamily="34" charset="0"/>
                <a:ea typeface="Gulim" pitchFamily="2" charset="-127"/>
              </a:rPr>
              <a:t>OR </a:t>
            </a:r>
            <a:r>
              <a:rPr lang="en-US" sz="2400" b="1" kern="0" dirty="0" smtClean="0">
                <a:solidFill>
                  <a:srgbClr val="C00000"/>
                </a:solidFill>
                <a:effectLst/>
                <a:latin typeface="Arial Rounded MT Bold" pitchFamily="34" charset="0"/>
                <a:ea typeface="Gulim" pitchFamily="2" charset="-127"/>
              </a:rPr>
              <a:t>ending in </a:t>
            </a:r>
            <a:r>
              <a:rPr lang="en-US" sz="2400" b="1" kern="0" dirty="0">
                <a:solidFill>
                  <a:srgbClr val="C00000"/>
                </a:solidFill>
                <a:effectLst/>
                <a:latin typeface="Arial Rounded MT Bold" pitchFamily="34" charset="0"/>
                <a:ea typeface="Gulim" pitchFamily="2" charset="-127"/>
              </a:rPr>
              <a:t>more than one consonant</a:t>
            </a:r>
            <a:r>
              <a:rPr lang="en-US" sz="2400" b="1" kern="0" dirty="0">
                <a:solidFill>
                  <a:srgbClr val="111111"/>
                </a:solidFill>
                <a:effectLst/>
                <a:latin typeface="Arial Rounded MT Bold" pitchFamily="34" charset="0"/>
                <a:ea typeface="Gulim" pitchFamily="2" charset="-127"/>
              </a:rPr>
              <a:t>,</a:t>
            </a:r>
            <a:r>
              <a:rPr lang="en-US" sz="2400" b="1" kern="0" dirty="0">
                <a:solidFill>
                  <a:srgbClr val="C00000"/>
                </a:solidFill>
                <a:effectLst/>
                <a:latin typeface="Arial Rounded MT Bold" pitchFamily="34" charset="0"/>
                <a:ea typeface="Gulim" pitchFamily="2" charset="-127"/>
              </a:rPr>
              <a:t> </a:t>
            </a:r>
            <a:r>
              <a:rPr lang="en-US" sz="2400" kern="0" dirty="0">
                <a:solidFill>
                  <a:sysClr val="windowText" lastClr="000000"/>
                </a:solidFill>
                <a:effectLst/>
                <a:latin typeface="Arial Rounded MT Bold" pitchFamily="34" charset="0"/>
                <a:ea typeface="Gulim" pitchFamily="2" charset="-127"/>
              </a:rPr>
              <a:t>add </a:t>
            </a:r>
            <a:r>
              <a:rPr lang="en-US" sz="2400" kern="0" dirty="0">
                <a:solidFill>
                  <a:srgbClr val="2B7C02"/>
                </a:solidFill>
                <a:effectLst/>
                <a:latin typeface="Arial Rounded MT Bold" pitchFamily="34" charset="0"/>
                <a:ea typeface="Gulim" pitchFamily="2" charset="-127"/>
              </a:rPr>
              <a:t>-</a:t>
            </a:r>
            <a:r>
              <a:rPr lang="en-US" sz="2400" b="1" kern="0" dirty="0" err="1">
                <a:solidFill>
                  <a:srgbClr val="2B7C02"/>
                </a:solidFill>
                <a:effectLst/>
                <a:latin typeface="Arial Rounded MT Bold" pitchFamily="34" charset="0"/>
                <a:ea typeface="Gulim" pitchFamily="2" charset="-127"/>
              </a:rPr>
              <a:t>er</a:t>
            </a:r>
            <a:r>
              <a:rPr lang="en-US" sz="2400" kern="0" dirty="0">
                <a:solidFill>
                  <a:srgbClr val="2B7C02"/>
                </a:solidFill>
                <a:effectLst/>
                <a:latin typeface="Arial Rounded MT Bold" pitchFamily="34" charset="0"/>
                <a:ea typeface="Gulim" pitchFamily="2" charset="-127"/>
              </a:rPr>
              <a:t> </a:t>
            </a:r>
            <a:r>
              <a:rPr lang="en-US" sz="2400" kern="0" dirty="0">
                <a:solidFill>
                  <a:sysClr val="windowText" lastClr="000000"/>
                </a:solidFill>
                <a:effectLst/>
                <a:latin typeface="Arial Rounded MT Bold" pitchFamily="34" charset="0"/>
                <a:ea typeface="Gulim" pitchFamily="2" charset="-127"/>
              </a:rPr>
              <a:t>(comparative) OR </a:t>
            </a:r>
            <a:r>
              <a:rPr lang="en-US" sz="2400" kern="0" dirty="0">
                <a:solidFill>
                  <a:srgbClr val="2B7C02"/>
                </a:solidFill>
                <a:effectLst/>
                <a:latin typeface="Arial Rounded MT Bold" pitchFamily="34" charset="0"/>
                <a:ea typeface="Gulim" pitchFamily="2" charset="-127"/>
              </a:rPr>
              <a:t>-</a:t>
            </a:r>
            <a:r>
              <a:rPr lang="en-US" sz="2400" b="1" kern="0" dirty="0" err="1">
                <a:solidFill>
                  <a:srgbClr val="2B7C02"/>
                </a:solidFill>
                <a:effectLst/>
                <a:latin typeface="Arial Rounded MT Bold" pitchFamily="34" charset="0"/>
                <a:ea typeface="Gulim" pitchFamily="2" charset="-127"/>
              </a:rPr>
              <a:t>est</a:t>
            </a:r>
            <a:r>
              <a:rPr lang="en-US" sz="2400" b="1" kern="0" dirty="0">
                <a:solidFill>
                  <a:srgbClr val="2B7C02"/>
                </a:solidFill>
                <a:effectLst/>
                <a:latin typeface="Arial Rounded MT Bold" pitchFamily="34" charset="0"/>
                <a:ea typeface="Gulim" pitchFamily="2" charset="-127"/>
              </a:rPr>
              <a:t> </a:t>
            </a:r>
            <a:r>
              <a:rPr lang="en-US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Gulim" pitchFamily="2" charset="-127"/>
              </a:rPr>
              <a:t>(superlative). </a:t>
            </a:r>
          </a:p>
        </p:txBody>
      </p:sp>
      <p:graphicFrame>
        <p:nvGraphicFramePr>
          <p:cNvPr id="8" name="Group 1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008250"/>
              </p:ext>
            </p:extLst>
          </p:nvPr>
        </p:nvGraphicFramePr>
        <p:xfrm>
          <a:off x="856807" y="2747725"/>
          <a:ext cx="7430386" cy="2227871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1401652"/>
                <a:gridCol w="3033285"/>
                <a:gridCol w="2995449"/>
              </a:tblGrid>
              <a:tr h="610495"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tall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62" marR="91462" marT="37574" marB="3757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tall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62" marR="91462" marT="37574" marB="3757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 tall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62" marR="91462" marT="37574" marB="3757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808688"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neat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62" marR="91462" marT="37574" marB="3757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neat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62" marR="91462" marT="37574" marB="3757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 neat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62" marR="91462" marT="37574" marB="3757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808688"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deep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62" marR="91462" marT="37574" marB="3757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deep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62" marR="91462" marT="37574" marB="3757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 deep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62" marR="91462" marT="37574" marB="3757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97050" y="11113"/>
            <a:ext cx="558800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4800" b="1" dirty="0">
                <a:latin typeface="Arial Rounded MT Bold"/>
              </a:rPr>
              <a:t>Short </a:t>
            </a:r>
            <a:r>
              <a:rPr lang="pt-PT" sz="4800" b="1" dirty="0" err="1">
                <a:latin typeface="Arial Rounded MT Bold"/>
              </a:rPr>
              <a:t>adjectives</a:t>
            </a:r>
            <a:endParaRPr lang="pt-PT" sz="4800" b="1" dirty="0">
              <a:latin typeface="Arial Rounded MT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197" y="4061994"/>
            <a:ext cx="3693337" cy="246127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9219" name="Rectangle 48"/>
          <p:cNvSpPr>
            <a:spLocks noChangeArrowheads="1"/>
          </p:cNvSpPr>
          <p:nvPr/>
        </p:nvSpPr>
        <p:spPr bwMode="auto">
          <a:xfrm>
            <a:off x="820279" y="993272"/>
            <a:ext cx="6646271" cy="15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9pPr>
          </a:lstStyle>
          <a:p>
            <a:pPr algn="l" eaLnBrk="1" hangingPunct="1">
              <a:lnSpc>
                <a:spcPts val="2800"/>
              </a:lnSpc>
            </a:pP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To make the comparative or superlative forms of a </a:t>
            </a:r>
            <a:r>
              <a:rPr lang="en-US" sz="2600" b="1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</a:rPr>
              <a:t>one-syllable adjective ending in –e</a:t>
            </a:r>
            <a:r>
              <a:rPr lang="en-US" sz="2600" b="1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,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 add </a:t>
            </a:r>
            <a:r>
              <a:rPr lang="en-US" sz="2600" b="1" dirty="0">
                <a:solidFill>
                  <a:srgbClr val="2B7C02"/>
                </a:solidFill>
                <a:effectLst/>
                <a:latin typeface="Arial Rounded MT Bold" panose="020F0704030504030204" pitchFamily="34" charset="0"/>
              </a:rPr>
              <a:t>-r</a:t>
            </a:r>
            <a:r>
              <a:rPr lang="en-US" sz="2600" dirty="0">
                <a:solidFill>
                  <a:srgbClr val="2B7C02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(comparative) OR </a:t>
            </a:r>
            <a:r>
              <a:rPr lang="en-US" sz="2600" b="1" dirty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–</a:t>
            </a:r>
            <a:r>
              <a:rPr lang="en-US" sz="2600" b="1" dirty="0" err="1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st</a:t>
            </a:r>
            <a:r>
              <a:rPr lang="en-US" sz="2600" b="1" dirty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(superlative). </a:t>
            </a:r>
          </a:p>
        </p:txBody>
      </p:sp>
      <p:graphicFrame>
        <p:nvGraphicFramePr>
          <p:cNvPr id="8" name="Group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2758238"/>
              </p:ext>
            </p:extLst>
          </p:nvPr>
        </p:nvGraphicFramePr>
        <p:xfrm>
          <a:off x="900114" y="2635734"/>
          <a:ext cx="7342098" cy="188581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1474433"/>
                <a:gridCol w="2974218"/>
                <a:gridCol w="2893447"/>
              </a:tblGrid>
              <a:tr h="628606"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wide 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49" marR="91449" marT="45746" marB="4574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wide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49" marR="91449" marT="45746" marB="4574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 wide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49" marR="91449" marT="45746" marB="4574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628606"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fine 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49" marR="91449" marT="45746" marB="4574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fine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49" marR="91449" marT="45746" marB="4574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 fine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49" marR="91449" marT="45746" marB="4574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628606"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cute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49" marR="91449" marT="45746" marB="4574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cute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49" marR="91449" marT="45746" marB="4574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defPPr>
                        <a:defRPr lang="pt-PT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 Black"/>
                          <a:cs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 cute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Verdana" pitchFamily="34" charset="0"/>
                        <a:cs typeface="Arial" charset="0"/>
                      </a:endParaRPr>
                    </a:p>
                  </a:txBody>
                  <a:tcPr marL="91449" marR="91449" marT="45746" marB="4574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7050" y="0"/>
            <a:ext cx="5588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4800" b="1" dirty="0">
                <a:latin typeface="Arial Rounded MT Bold"/>
              </a:rPr>
              <a:t>Short </a:t>
            </a:r>
            <a:r>
              <a:rPr lang="pt-PT" sz="4800" b="1" dirty="0" err="1">
                <a:latin typeface="Arial Rounded MT Bold"/>
              </a:rPr>
              <a:t>adjectives</a:t>
            </a:r>
            <a:endParaRPr lang="pt-PT" sz="4800" b="1" dirty="0">
              <a:latin typeface="Arial Rounded MT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202" y="4651626"/>
            <a:ext cx="2634015" cy="210194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0243" name="Rectangle 30"/>
          <p:cNvSpPr>
            <a:spLocks noChangeArrowheads="1"/>
          </p:cNvSpPr>
          <p:nvPr/>
        </p:nvSpPr>
        <p:spPr bwMode="auto">
          <a:xfrm>
            <a:off x="807665" y="952690"/>
            <a:ext cx="7749857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9pPr>
          </a:lstStyle>
          <a:p>
            <a:pPr algn="l" eaLnBrk="1" hangingPunct="1"/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To make the comparative or superlative forms of a one-syllable adjective ending in </a:t>
            </a:r>
            <a:r>
              <a:rPr lang="en-US" sz="2600" b="1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</a:rPr>
              <a:t>one vowel and one consonant</a:t>
            </a:r>
            <a:r>
              <a:rPr lang="en-US" sz="2600" b="1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,</a:t>
            </a:r>
            <a:r>
              <a:rPr lang="en-US" sz="2600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</a:rPr>
              <a:t> double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 the consonant, and add </a:t>
            </a:r>
            <a:r>
              <a:rPr lang="en-US" sz="2600" b="1" dirty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-</a:t>
            </a:r>
            <a:r>
              <a:rPr lang="en-US" sz="2600" b="1" dirty="0" err="1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er</a:t>
            </a:r>
            <a:r>
              <a:rPr lang="en-US" sz="2600" b="1" dirty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(comparative) OR </a:t>
            </a:r>
            <a:r>
              <a:rPr lang="en-US" sz="2600" b="1" dirty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–</a:t>
            </a:r>
            <a:r>
              <a:rPr lang="en-US" sz="2600" b="1" dirty="0" err="1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est</a:t>
            </a:r>
            <a:r>
              <a:rPr lang="en-US" sz="2600" b="1" dirty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(superlative). </a:t>
            </a:r>
          </a:p>
        </p:txBody>
      </p:sp>
      <p:graphicFrame>
        <p:nvGraphicFramePr>
          <p:cNvPr id="5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861747"/>
              </p:ext>
            </p:extLst>
          </p:nvPr>
        </p:nvGraphicFramePr>
        <p:xfrm>
          <a:off x="913348" y="2785047"/>
          <a:ext cx="7429763" cy="219055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1213776"/>
                <a:gridCol w="3123276"/>
                <a:gridCol w="3092711"/>
              </a:tblGrid>
              <a:tr h="7306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sad 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581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17" marR="91417" marT="45707" marB="45707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sa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dder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581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17" marR="91417" marT="45707" marB="45707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sa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ddest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17" marR="91417" marT="45707" marB="45707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7292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big 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581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17" marR="91417" marT="45707" marB="45707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bi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gger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581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17" marR="91417" marT="45707" marB="45707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bi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ggest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17" marR="91417" marT="45707" marB="45707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7306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fat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581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17" marR="91417" marT="45707" marB="45707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fa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tter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5817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17" marR="91417" marT="45707" marB="45707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fa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ttest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17" marR="91417" marT="45707" marB="45707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7050" y="0"/>
            <a:ext cx="5588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4800" b="1" dirty="0">
                <a:latin typeface="Arial Rounded MT Bold"/>
              </a:rPr>
              <a:t>Short </a:t>
            </a:r>
            <a:r>
              <a:rPr lang="pt-PT" sz="4800" b="1" dirty="0" err="1">
                <a:latin typeface="Arial Rounded MT Bold"/>
              </a:rPr>
              <a:t>adjectives</a:t>
            </a:r>
            <a:endParaRPr lang="pt-PT" sz="4800" b="1" dirty="0">
              <a:latin typeface="Arial Rounded MT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545" y="4503317"/>
            <a:ext cx="3012571" cy="2260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ângulo 3"/>
          <p:cNvSpPr/>
          <p:nvPr/>
        </p:nvSpPr>
        <p:spPr>
          <a:xfrm>
            <a:off x="825073" y="996246"/>
            <a:ext cx="77072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3000"/>
              </a:lnSpc>
              <a:defRPr/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To make the comparative or superlative forms of a </a:t>
            </a:r>
            <a:r>
              <a:rPr lang="en-US" sz="2800" b="1" dirty="0">
                <a:solidFill>
                  <a:srgbClr val="C00000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two-syllable adjective ending in consonant + -y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, change the </a:t>
            </a:r>
            <a:r>
              <a:rPr lang="en-US" sz="2800" b="1" dirty="0">
                <a:solidFill>
                  <a:srgbClr val="328F03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-y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 to </a:t>
            </a:r>
            <a:r>
              <a:rPr lang="en-US" sz="2800" b="1" dirty="0">
                <a:solidFill>
                  <a:srgbClr val="328F03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-i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, then add </a:t>
            </a:r>
            <a:r>
              <a:rPr lang="en-US" sz="2800" b="1" dirty="0">
                <a:solidFill>
                  <a:srgbClr val="328F03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-</a:t>
            </a:r>
            <a:r>
              <a:rPr lang="en-US" sz="2800" b="1" dirty="0" err="1">
                <a:solidFill>
                  <a:srgbClr val="328F03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er</a:t>
            </a:r>
            <a:r>
              <a:rPr lang="en-US" sz="2800" b="1" dirty="0">
                <a:solidFill>
                  <a:srgbClr val="328F03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 </a:t>
            </a:r>
            <a:r>
              <a:rPr lang="en-US" sz="280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(comparative) 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OR </a:t>
            </a:r>
            <a:r>
              <a:rPr lang="en-US" sz="2800" b="1" dirty="0" smtClean="0">
                <a:solidFill>
                  <a:srgbClr val="328F03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-</a:t>
            </a:r>
            <a:r>
              <a:rPr lang="en-US" sz="2800" b="1" dirty="0" err="1" smtClean="0">
                <a:solidFill>
                  <a:srgbClr val="328F03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est</a:t>
            </a:r>
            <a:r>
              <a:rPr lang="en-US" sz="2800" b="1" dirty="0" smtClean="0">
                <a:solidFill>
                  <a:srgbClr val="328F03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 </a:t>
            </a:r>
            <a:r>
              <a:rPr lang="en-US" sz="280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  <a:cs typeface="Arial" pitchFamily="34" charset="0"/>
              </a:rPr>
              <a:t>(superlative). </a:t>
            </a:r>
          </a:p>
        </p:txBody>
      </p:sp>
      <p:graphicFrame>
        <p:nvGraphicFramePr>
          <p:cNvPr id="5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768243"/>
              </p:ext>
            </p:extLst>
          </p:nvPr>
        </p:nvGraphicFramePr>
        <p:xfrm>
          <a:off x="567039" y="2780725"/>
          <a:ext cx="8009922" cy="188586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1640653"/>
                <a:gridCol w="3184635"/>
                <a:gridCol w="3184634"/>
              </a:tblGrid>
              <a:tr h="6286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happy 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28F0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1" marR="91431" marT="45684" marB="4568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happ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ier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28F0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1" marR="91431" marT="45684" marB="4568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happ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iest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1" marR="91431" marT="45684" marB="4568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6286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jolly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28F0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1" marR="91431" marT="45684" marB="4568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joll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ier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28F0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1" marR="91431" marT="45684" marB="4568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joll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iest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1" marR="91431" marT="45684" marB="4568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6286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lazy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28F0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1" marR="91431" marT="45684" marB="4568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laz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ier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than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28F0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1" marR="91431" marT="45684" marB="4568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laz</a:t>
                      </a:r>
                      <a:r>
                        <a:rPr kumimoji="0" lang="en-US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iest</a:t>
                      </a:r>
                      <a:endParaRPr kumimoji="0" lang="en-US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1" marR="91431" marT="45684" marB="45684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7050" y="0"/>
            <a:ext cx="5588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4800" b="1" dirty="0" err="1">
                <a:latin typeface="Arial Rounded MT Bold"/>
              </a:rPr>
              <a:t>Longer</a:t>
            </a:r>
            <a:r>
              <a:rPr lang="pt-PT" sz="4800" b="1" dirty="0">
                <a:latin typeface="Arial Rounded MT Bold"/>
              </a:rPr>
              <a:t> </a:t>
            </a:r>
            <a:r>
              <a:rPr lang="pt-PT" sz="4800" b="1" dirty="0" err="1">
                <a:latin typeface="Arial Rounded MT Bold"/>
              </a:rPr>
              <a:t>adjectives</a:t>
            </a:r>
            <a:endParaRPr lang="pt-PT" sz="4800" b="1" dirty="0">
              <a:latin typeface="Arial Rounded MT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9"/>
          <p:cNvSpPr>
            <a:spLocks noChangeArrowheads="1"/>
          </p:cNvSpPr>
          <p:nvPr/>
        </p:nvSpPr>
        <p:spPr bwMode="auto">
          <a:xfrm>
            <a:off x="825838" y="987548"/>
            <a:ext cx="793978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9pPr>
          </a:lstStyle>
          <a:p>
            <a:pPr algn="l" eaLnBrk="1" hangingPunct="1">
              <a:lnSpc>
                <a:spcPts val="2800"/>
              </a:lnSpc>
            </a:pP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To make the comparative or superlative forms of a </a:t>
            </a:r>
            <a:r>
              <a:rPr lang="en-US" sz="2600" b="1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</a:rPr>
              <a:t>two-syllable adjective ending a vowel-sound that is not stressed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, add </a:t>
            </a:r>
            <a:r>
              <a:rPr lang="en-US" sz="2600" b="1" dirty="0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–</a:t>
            </a:r>
            <a:r>
              <a:rPr lang="en-US" sz="2600" b="1" dirty="0" err="1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er</a:t>
            </a:r>
            <a:r>
              <a:rPr lang="en-US" sz="2600" b="1" dirty="0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US" sz="2600" dirty="0" smtClean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(comparative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) </a:t>
            </a:r>
            <a:r>
              <a:rPr lang="en-US" sz="2600" dirty="0" smtClean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OR </a:t>
            </a:r>
            <a:br>
              <a:rPr lang="en-US" sz="2600" dirty="0" smtClean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</a:br>
            <a:r>
              <a:rPr lang="en-US" sz="2600" dirty="0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-</a:t>
            </a:r>
            <a:r>
              <a:rPr lang="en-US" sz="2600" b="1" dirty="0" err="1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est</a:t>
            </a:r>
            <a:r>
              <a:rPr lang="en-US" sz="2600" b="1" dirty="0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(superlative). </a:t>
            </a:r>
            <a:r>
              <a:rPr lang="en-US" sz="2600" dirty="0" smtClean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/>
            </a:r>
            <a:br>
              <a:rPr lang="en-US" sz="2600" dirty="0" smtClean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</a:br>
            <a:r>
              <a:rPr lang="en-US" sz="2600" dirty="0" smtClean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Adjectives 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ending in </a:t>
            </a:r>
            <a:r>
              <a:rPr lang="en-US" sz="2600" b="1" dirty="0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-le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, </a:t>
            </a:r>
            <a:r>
              <a:rPr lang="en-US" sz="2600" b="1" dirty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-</a:t>
            </a:r>
            <a:r>
              <a:rPr lang="en-US" sz="2600" b="1" dirty="0" err="1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ow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, </a:t>
            </a:r>
            <a:r>
              <a:rPr lang="en-US" sz="2600" b="1" dirty="0" err="1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er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 frequently take </a:t>
            </a:r>
            <a:r>
              <a:rPr lang="en-US" sz="2600" dirty="0" smtClean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/>
            </a:r>
            <a:br>
              <a:rPr lang="en-US" sz="2600" dirty="0" smtClean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</a:br>
            <a:r>
              <a:rPr lang="en-US" sz="2600" b="1" dirty="0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-</a:t>
            </a:r>
            <a:r>
              <a:rPr lang="en-US" sz="2600" b="1" dirty="0" err="1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er</a:t>
            </a:r>
            <a:r>
              <a:rPr lang="en-US" sz="2600" b="1" dirty="0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US" sz="26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and </a:t>
            </a:r>
            <a:r>
              <a:rPr lang="en-US" sz="2600" b="1" dirty="0" smtClean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-est</a:t>
            </a:r>
            <a:r>
              <a:rPr lang="en-US" sz="2600" b="1" dirty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.</a:t>
            </a:r>
          </a:p>
        </p:txBody>
      </p:sp>
      <p:graphicFrame>
        <p:nvGraphicFramePr>
          <p:cNvPr id="5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956179"/>
              </p:ext>
            </p:extLst>
          </p:nvPr>
        </p:nvGraphicFramePr>
        <p:xfrm>
          <a:off x="638061" y="3466813"/>
          <a:ext cx="7867879" cy="197643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1700409"/>
                <a:gridCol w="3108960"/>
                <a:gridCol w="3058510"/>
              </a:tblGrid>
              <a:tr h="6592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narrow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3" marR="91433" marT="45732" marB="45732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narrow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er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than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3" marR="91433" marT="45732" marB="45732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narrow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est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3" marR="91433" marT="45732" marB="45732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657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gentle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3" marR="91433" marT="45732" marB="45732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gentl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er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than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3" marR="91433" marT="45732" marB="45732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gentl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est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3" marR="91433" marT="45732" marB="45732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6592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clever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3" marR="91433" marT="45732" marB="45732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clever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er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than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3" marR="91433" marT="45732" marB="45732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clever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est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33" marR="91433" marT="45732" marB="45732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7050" y="0"/>
            <a:ext cx="5588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4800" b="1" dirty="0" err="1">
                <a:latin typeface="Arial Rounded MT Bold"/>
              </a:rPr>
              <a:t>Longer</a:t>
            </a:r>
            <a:r>
              <a:rPr lang="pt-PT" sz="4800" b="1" dirty="0">
                <a:latin typeface="Arial Rounded MT Bold"/>
              </a:rPr>
              <a:t> </a:t>
            </a:r>
            <a:r>
              <a:rPr lang="pt-PT" sz="4800" b="1" dirty="0" err="1">
                <a:latin typeface="Arial Rounded MT Bold"/>
              </a:rPr>
              <a:t>adjectives</a:t>
            </a:r>
            <a:endParaRPr lang="pt-PT" sz="4800" b="1" dirty="0">
              <a:latin typeface="Arial Rounded MT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9"/>
          <p:cNvSpPr>
            <a:spLocks noChangeArrowheads="1"/>
          </p:cNvSpPr>
          <p:nvPr/>
        </p:nvSpPr>
        <p:spPr bwMode="auto">
          <a:xfrm>
            <a:off x="806921" y="998143"/>
            <a:ext cx="741637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9pPr>
          </a:lstStyle>
          <a:p>
            <a:pPr algn="l" eaLnBrk="1" hangingPunct="1">
              <a:lnSpc>
                <a:spcPts val="3000"/>
              </a:lnSpc>
            </a:pPr>
            <a:r>
              <a:rPr lang="en-US" sz="28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To make the comparative or superlative forms of  </a:t>
            </a:r>
            <a:r>
              <a:rPr lang="en-US" sz="2800" b="1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</a:rPr>
              <a:t>two  or more syllable adjectives</a:t>
            </a:r>
            <a:r>
              <a:rPr lang="en-US" sz="2800" b="1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,</a:t>
            </a:r>
            <a:r>
              <a:rPr lang="en-US" sz="2800" b="1" dirty="0">
                <a:solidFill>
                  <a:srgbClr val="FF0000"/>
                </a:solidFill>
                <a:effectLst/>
                <a:latin typeface="Arial Rounded MT Bold" panose="020F0704030504030204" pitchFamily="34" charset="0"/>
              </a:rPr>
              <a:t> </a:t>
            </a:r>
            <a:r>
              <a:rPr lang="en-US" sz="28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add </a:t>
            </a:r>
            <a:r>
              <a:rPr lang="en-US" sz="2800" b="1" dirty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more + adjective </a:t>
            </a:r>
            <a:r>
              <a:rPr lang="en-US" sz="28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(comparative) and </a:t>
            </a:r>
            <a:r>
              <a:rPr lang="en-US" sz="2800" b="1" dirty="0">
                <a:solidFill>
                  <a:srgbClr val="328F03"/>
                </a:solidFill>
                <a:effectLst/>
                <a:latin typeface="Arial Rounded MT Bold" panose="020F0704030504030204" pitchFamily="34" charset="0"/>
              </a:rPr>
              <a:t>most + adjective </a:t>
            </a:r>
            <a:r>
              <a:rPr lang="en-US" sz="2800" dirty="0">
                <a:solidFill>
                  <a:srgbClr val="111111"/>
                </a:solidFill>
                <a:effectLst/>
                <a:latin typeface="Arial Rounded MT Bold" panose="020F0704030504030204" pitchFamily="34" charset="0"/>
              </a:rPr>
              <a:t>(superlative).</a:t>
            </a:r>
          </a:p>
        </p:txBody>
      </p:sp>
      <p:graphicFrame>
        <p:nvGraphicFramePr>
          <p:cNvPr id="5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059147"/>
              </p:ext>
            </p:extLst>
          </p:nvPr>
        </p:nvGraphicFramePr>
        <p:xfrm>
          <a:off x="353865" y="2866043"/>
          <a:ext cx="8436270" cy="3162690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{125E5076-3810-47DD-B79F-674D7AD40C01}</a:tableStyleId>
              </a:tblPr>
              <a:tblGrid>
                <a:gridCol w="2092226"/>
                <a:gridCol w="4048585"/>
                <a:gridCol w="2295459"/>
              </a:tblGrid>
              <a:tr h="10542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intelligent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43" marR="91443" marT="45726" marB="4572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more</a:t>
                      </a: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intelligent than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43" marR="91443" marT="45726" marB="4572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</a:t>
                      </a: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most</a:t>
                      </a: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intelligent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43" marR="91443" marT="45726" marB="4572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0542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handsome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43" marR="91443" marT="45726" marB="4572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more</a:t>
                      </a: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handsome than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43" marR="91443" marT="45726" marB="4572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</a:t>
                      </a: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most</a:t>
                      </a: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handsome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43" marR="91443" marT="45726" marB="4572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0542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talkative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43" marR="91443" marT="45726" marB="4572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more</a:t>
                      </a: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talkative than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43" marR="91443" marT="45726" marB="4572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the </a:t>
                      </a: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most</a:t>
                      </a:r>
                      <a:r>
                        <a:rPr kumimoji="0" lang="en-US" sz="2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Black" panose="020B0A04020102020204" pitchFamily="34" charset="0"/>
                        </a:rPr>
                        <a:t> talkative</a:t>
                      </a:r>
                      <a:endParaRPr kumimoji="0" 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Black" panose="020B0A04020102020204" pitchFamily="34" charset="0"/>
                        <a:cs typeface="Arial" charset="0"/>
                      </a:endParaRPr>
                    </a:p>
                  </a:txBody>
                  <a:tcPr marL="91443" marR="91443" marT="45726" marB="45726" anchor="ctr" horzOverflow="overflow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97050" y="0"/>
            <a:ext cx="5588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4800" b="1" dirty="0" err="1">
                <a:latin typeface="Arial Rounded MT Bold"/>
              </a:rPr>
              <a:t>Longer</a:t>
            </a:r>
            <a:r>
              <a:rPr lang="pt-PT" sz="4800" b="1" dirty="0">
                <a:latin typeface="Arial Rounded MT Bold"/>
              </a:rPr>
              <a:t> </a:t>
            </a:r>
            <a:r>
              <a:rPr lang="pt-PT" sz="4800" b="1" dirty="0" err="1">
                <a:latin typeface="Arial Rounded MT Bold"/>
              </a:rPr>
              <a:t>adjectives</a:t>
            </a:r>
            <a:endParaRPr lang="pt-PT" sz="4800" b="1" dirty="0">
              <a:latin typeface="Arial Rounded MT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3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506254"/>
              </p:ext>
            </p:extLst>
          </p:nvPr>
        </p:nvGraphicFramePr>
        <p:xfrm>
          <a:off x="78828" y="119644"/>
          <a:ext cx="8986345" cy="6618712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{22838BEF-8BB2-4498-84A7-C5851F593DF1}</a:tableStyleId>
              </a:tblPr>
              <a:tblGrid>
                <a:gridCol w="3528322"/>
                <a:gridCol w="2850406"/>
                <a:gridCol w="2607617"/>
              </a:tblGrid>
              <a:tr h="503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Adjective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anchor="ctr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Comparative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anchor="ctr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Superlative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anchor="ctr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3297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Only one syllable, with more than one vowel or more than one consonant at the end. 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Examples: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light, neat, fast, tall, neat, deep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Add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er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lighter, neater, faster, taller, neater, deeper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Add -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est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lightest, neatest, fastest, tallest. neatest, deepest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</a:tr>
              <a:tr h="915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Only one syllable, ending in -e. Examples: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wide, fine, cute 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Add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-r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wider, finer, cuter 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Add -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st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widest, finest, cutest 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</a:tr>
              <a:tr h="1387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Only one syllable, with one vowel and one consonant 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at the end. 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Examples: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hot, big, fat, sad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Double the consonant, and add -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er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hotter, bigger, fatter, sadder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Double the consonant, and add 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</a:b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est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hottest, biggest, fattest, saddest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</a:tr>
              <a:tr h="11513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Two syllables, ending in consonant + -y. 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Examples: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happy, silly, lonely, jolly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Change -y to -i, then add -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er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happier, sillier, lonelier, jollier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Change -y to -i, then add -</a:t>
                      </a:r>
                      <a:r>
                        <a:rPr kumimoji="0" lang="en-US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est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happiest, silliest, loneliest, jolliest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</a:tr>
              <a:tr h="13314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Two syllables or more, not ending in -y. 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Examples: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modern, interesting, beautiful 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Use </a:t>
                      </a: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more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before the adjective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more modern, more interesting, more beautiful 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17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Use </a:t>
                      </a: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most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 before the adjective</a:t>
                      </a: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b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</a:br>
                      <a:r>
                        <a:rPr kumimoji="0" lang="en-US" sz="16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</a:rPr>
                        <a:t>most modern, most interesting, most beautiful </a:t>
                      </a:r>
                      <a:endParaRPr kumimoji="0" lang="en-US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108000" marR="108000" marT="108000" marB="108000" horzOverflow="overflow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1108284"/>
              </p:ext>
            </p:extLst>
          </p:nvPr>
        </p:nvGraphicFramePr>
        <p:xfrm>
          <a:off x="807246" y="935760"/>
          <a:ext cx="7745412" cy="4172267"/>
        </p:xfrm>
        <a:graphic>
          <a:graphicData uri="http://schemas.openxmlformats.org/drawingml/2006/table">
            <a:tbl>
              <a:tblPr/>
              <a:tblGrid>
                <a:gridCol w="1810383"/>
                <a:gridCol w="2765863"/>
                <a:gridCol w="3169166"/>
              </a:tblGrid>
              <a:tr h="5120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Adjective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1432" marR="91432" marT="45716" marB="45716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Comparative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Superlative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0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good</a:t>
                      </a:r>
                    </a:p>
                  </a:txBody>
                  <a:tcPr marL="91432" marR="91432" marT="45716" marB="45716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better than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the best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0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bad</a:t>
                      </a:r>
                    </a:p>
                  </a:txBody>
                  <a:tcPr marL="91432" marR="91432" marT="45716" marB="45716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worse than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the worst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0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much</a:t>
                      </a:r>
                    </a:p>
                  </a:txBody>
                  <a:tcPr marL="91432" marR="91432" marT="45716" marB="45716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more than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the most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0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little</a:t>
                      </a:r>
                    </a:p>
                  </a:txBody>
                  <a:tcPr marL="91432" marR="91432" marT="45716" marB="45716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less than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the least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0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far</a:t>
                      </a:r>
                    </a:p>
                  </a:txBody>
                  <a:tcPr marL="91432" marR="91432" marT="45716" marB="45716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farther than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the farthest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744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old</a:t>
                      </a:r>
                    </a:p>
                  </a:txBody>
                  <a:tcPr marL="91432" marR="91432" marT="45716" marB="45716" anchor="ctr" horzOverflow="overflow">
                    <a:lnL cap="flat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older than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the oldest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250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B7C02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marL="91432" marR="91432" marT="45716" marB="45716"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elder than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B7C02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the eldest</a:t>
                      </a:r>
                    </a:p>
                  </a:txBody>
                  <a:tcPr marL="91432" marR="91432" marT="45716" marB="45716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54088" y="0"/>
            <a:ext cx="690245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4800" b="1" dirty="0">
                <a:latin typeface="Arial Rounded MT Bold"/>
              </a:rPr>
              <a:t>Irregular  </a:t>
            </a:r>
            <a:r>
              <a:rPr lang="pt-PT" sz="4800" b="1" dirty="0" err="1">
                <a:latin typeface="Arial Rounded MT Bold"/>
              </a:rPr>
              <a:t>adjectives</a:t>
            </a:r>
            <a:endParaRPr lang="pt-PT" sz="4800" b="1" dirty="0">
              <a:latin typeface="Arial Rounded MT Bold"/>
            </a:endParaRPr>
          </a:p>
        </p:txBody>
      </p:sp>
      <p:sp>
        <p:nvSpPr>
          <p:cNvPr id="2" name="Left Brace 1"/>
          <p:cNvSpPr/>
          <p:nvPr/>
        </p:nvSpPr>
        <p:spPr bwMode="auto">
          <a:xfrm>
            <a:off x="2522484" y="4199933"/>
            <a:ext cx="176574" cy="775663"/>
          </a:xfrm>
          <a:prstGeom prst="leftBrace">
            <a:avLst/>
          </a:prstGeom>
          <a:noFill/>
          <a:ln w="28575" cap="flat" cmpd="sng" algn="ctr">
            <a:solidFill>
              <a:srgbClr val="328F0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Gulim" pitchFamily="2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798195" y="50976"/>
            <a:ext cx="6157551" cy="609600"/>
          </a:xfrm>
        </p:spPr>
        <p:txBody>
          <a:bodyPr/>
          <a:lstStyle/>
          <a:p>
            <a:pPr>
              <a:lnSpc>
                <a:spcPts val="2200"/>
              </a:lnSpc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 in the correct form of the adjectives in brackets (comparative or superlative).</a:t>
            </a:r>
            <a:endParaRPr lang="pt-PT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84814" y="810361"/>
            <a:ext cx="7640279" cy="4348293"/>
          </a:xfrm>
          <a:prstGeom prst="roundRect">
            <a:avLst>
              <a:gd name="adj" fmla="val 3409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My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house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(</a:t>
            </a:r>
            <a:r>
              <a:rPr lang="es-CO" sz="2400" i="1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big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) __________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than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yours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flower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(</a:t>
            </a:r>
            <a:r>
              <a:rPr lang="es-CO" sz="2400" i="1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beautiful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) _______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than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that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one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(</a:t>
            </a:r>
            <a:r>
              <a:rPr lang="es-CO" sz="2400" i="1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good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) ______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book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I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have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ever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read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Non-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smokers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are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usually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(</a:t>
            </a:r>
            <a:r>
              <a:rPr lang="es-CO" sz="2400" i="1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healthy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) _______ </a:t>
            </a:r>
            <a:r>
              <a:rPr lang="es-CO" sz="2400" kern="0" dirty="0" err="1" smtClean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than</a:t>
            </a:r>
            <a:r>
              <a:rPr lang="es-CO" sz="2400" kern="0" dirty="0" smtClean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smokers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Which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(</a:t>
            </a:r>
            <a:r>
              <a:rPr lang="es-CO" sz="2400" i="1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dangerous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) _______ </a:t>
            </a:r>
            <a:r>
              <a:rPr lang="es-CO" sz="2400" kern="0" dirty="0" smtClean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animal 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in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world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5" grpId="0" uiExpand="1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748447" y="810810"/>
            <a:ext cx="7853222" cy="4959620"/>
          </a:xfrm>
          <a:prstGeom prst="roundRect">
            <a:avLst>
              <a:gd name="adj" fmla="val 5212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A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holiday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by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sea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(</a:t>
            </a:r>
            <a:r>
              <a:rPr lang="es-CO" sz="2400" i="1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good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) ______ 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than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a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holiday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in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mountains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It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strange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,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but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often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a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coke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(</a:t>
            </a:r>
            <a:r>
              <a:rPr lang="es-CO" sz="2400" i="1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expensive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) ________ 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than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a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fruit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juice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Who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(</a:t>
            </a:r>
            <a:r>
              <a:rPr lang="es-CO" sz="2400" i="1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rich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) _________ 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woman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on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earth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? </a:t>
            </a:r>
          </a:p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weather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summer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even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(</a:t>
            </a:r>
            <a:r>
              <a:rPr lang="es-CO" sz="2400" i="1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bad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) _______ 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than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last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summer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spcBef>
                <a:spcPct val="20000"/>
              </a:spcBef>
              <a:buFontTx/>
              <a:buChar char="•"/>
              <a:defRPr/>
            </a:pP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He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was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the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(</a:t>
            </a:r>
            <a:r>
              <a:rPr lang="es-CO" sz="2400" i="1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intelligent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) _________ 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student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 of </a:t>
            </a:r>
            <a:r>
              <a:rPr lang="es-CO" sz="2400" kern="0" dirty="0" err="1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all</a:t>
            </a:r>
            <a:r>
              <a:rPr lang="es-CO" sz="2400" kern="0" dirty="0">
                <a:solidFill>
                  <a:srgbClr val="111111"/>
                </a:solidFill>
                <a:effectLst/>
                <a:latin typeface="Arial Rounded MT Bold" pitchFamily="34" charset="0"/>
                <a:ea typeface="+mn-ea"/>
              </a:rPr>
              <a:t>. </a:t>
            </a:r>
          </a:p>
        </p:txBody>
      </p:sp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798195" y="50976"/>
            <a:ext cx="6157551" cy="609600"/>
          </a:xfrm>
        </p:spPr>
        <p:txBody>
          <a:bodyPr/>
          <a:lstStyle/>
          <a:p>
            <a:pPr>
              <a:lnSpc>
                <a:spcPts val="2200"/>
              </a:lnSpc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Fill in the correct form of the adjectives in brackets (comparative or superlative).</a:t>
            </a:r>
            <a:endParaRPr lang="pt-PT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4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Gulim" pitchFamily="2" charset="-127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4078288"/>
            <a:ext cx="9144000" cy="2781300"/>
          </a:xfrm>
          <a:prstGeom prst="rect">
            <a:avLst/>
          </a:prstGeom>
          <a:solidFill>
            <a:srgbClr val="328F03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9pPr>
          </a:lstStyle>
          <a:p>
            <a:pPr eaLnBrk="1" hangingPunct="1"/>
            <a:endParaRPr lang="pt-PT">
              <a:solidFill>
                <a:schemeClr val="bg2"/>
              </a:solidFill>
              <a:effectLst/>
            </a:endParaRP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71" y="1355834"/>
            <a:ext cx="8423259" cy="5502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528808" y="121658"/>
            <a:ext cx="8086384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1pPr>
            <a:lvl2pPr marL="742950" indent="-28575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2pPr>
            <a:lvl3pPr marL="11430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3pPr>
            <a:lvl4pPr marL="16002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4pPr>
            <a:lvl5pPr marL="2057400" indent="-228600" eaLnBrk="0" hangingPunct="0"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Times New Roman" panose="02020603050405020304" pitchFamily="18" charset="0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ts val="4000"/>
              </a:lnSpc>
            </a:pPr>
            <a:r>
              <a:rPr lang="pt-PT" altLang="zh-CN" sz="3600" b="1" dirty="0" err="1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Describe</a:t>
            </a:r>
            <a:r>
              <a:rPr lang="pt-PT" altLang="zh-CN" sz="3600" b="1" dirty="0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 </a:t>
            </a:r>
            <a:r>
              <a:rPr lang="pt-PT" altLang="zh-CN" sz="3600" b="1" dirty="0" err="1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this</a:t>
            </a:r>
            <a:r>
              <a:rPr lang="pt-PT" altLang="zh-CN" sz="3600" b="1" dirty="0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 </a:t>
            </a:r>
            <a:r>
              <a:rPr lang="pt-PT" altLang="zh-CN" sz="3600" b="1" dirty="0" err="1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image</a:t>
            </a:r>
            <a:r>
              <a:rPr lang="pt-PT" altLang="zh-CN" sz="3600" b="1" dirty="0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, </a:t>
            </a:r>
            <a:r>
              <a:rPr lang="pt-PT" altLang="zh-CN" sz="3600" b="1" dirty="0" err="1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using</a:t>
            </a:r>
            <a:r>
              <a:rPr lang="pt-PT" altLang="zh-CN" sz="3600" b="1" dirty="0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 </a:t>
            </a:r>
            <a:r>
              <a:rPr lang="pt-PT" altLang="zh-CN" sz="3600" b="1" dirty="0" err="1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comparatives</a:t>
            </a:r>
            <a:r>
              <a:rPr lang="pt-PT" altLang="zh-CN" sz="3600" b="1" dirty="0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 </a:t>
            </a:r>
            <a:r>
              <a:rPr lang="pt-PT" altLang="zh-CN" sz="3600" b="1" dirty="0" err="1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and</a:t>
            </a:r>
            <a:r>
              <a:rPr lang="pt-PT" altLang="zh-CN" sz="3600" b="1" dirty="0">
                <a:ln w="12700">
                  <a:solidFill>
                    <a:srgbClr val="005817"/>
                  </a:solidFill>
                  <a:prstDash val="solid"/>
                </a:ln>
                <a:pattFill prst="dkDnDiag">
                  <a:fgClr>
                    <a:srgbClr val="005817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1"/>
                  </a:outerShdw>
                </a:effectLst>
                <a:latin typeface="Arial Rounded MT Bold" panose="020F0704030504030204" pitchFamily="34" charset="0"/>
                <a:ea typeface="Microsoft YaHei" panose="020B0503020204020204" pitchFamily="34" charset="-122"/>
              </a:rPr>
              <a:t> superlatives.</a:t>
            </a:r>
            <a:endParaRPr lang="zh-CN" altLang="en-US" sz="3600" b="1" dirty="0">
              <a:ln w="12700">
                <a:solidFill>
                  <a:srgbClr val="005817"/>
                </a:solidFill>
                <a:prstDash val="solid"/>
              </a:ln>
              <a:pattFill prst="dkDnDiag">
                <a:fgClr>
                  <a:srgbClr val="005817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1"/>
                </a:outerShdw>
              </a:effectLst>
              <a:latin typeface="Arial Rounded MT Bold" panose="020F0704030504030204" pitchFamily="34" charset="0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47700" y="1409700"/>
            <a:ext cx="7848600" cy="936625"/>
          </a:xfrm>
        </p:spPr>
        <p:txBody>
          <a:bodyPr/>
          <a:lstStyle/>
          <a:p>
            <a:pPr algn="ctr">
              <a:defRPr/>
            </a:pPr>
            <a:r>
              <a:rPr lang="pt-PT" sz="600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Adjectives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011238" y="2586038"/>
            <a:ext cx="7121525" cy="576262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pt-PT" sz="3200" dirty="0" err="1" smtClean="0">
                <a:solidFill>
                  <a:srgbClr val="C00000"/>
                </a:solidFill>
              </a:rPr>
              <a:t>Comparative</a:t>
            </a:r>
            <a:r>
              <a:rPr lang="pt-PT" sz="3200" dirty="0" smtClean="0">
                <a:solidFill>
                  <a:srgbClr val="C00000"/>
                </a:solidFill>
              </a:rPr>
              <a:t> </a:t>
            </a:r>
            <a:r>
              <a:rPr lang="pt-PT" sz="3200" dirty="0" err="1" smtClean="0">
                <a:solidFill>
                  <a:srgbClr val="C00000"/>
                </a:solidFill>
              </a:rPr>
              <a:t>and</a:t>
            </a:r>
            <a:r>
              <a:rPr lang="pt-PT" sz="3200" dirty="0" smtClean="0">
                <a:solidFill>
                  <a:srgbClr val="C00000"/>
                </a:solidFill>
              </a:rPr>
              <a:t> Superlative</a:t>
            </a:r>
          </a:p>
        </p:txBody>
      </p:sp>
    </p:spTree>
    <p:extLst>
      <p:ext uri="{BB962C8B-B14F-4D97-AF65-F5344CB8AC3E}">
        <p14:creationId xmlns:p14="http://schemas.microsoft.com/office/powerpoint/2010/main" val="6781470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409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comparative"/>
  <p:tag name="ISPRING_RESOURCE_PATHS_HASH_2" val="186cafdc3d35cf82a68cf57b78d404af3a670b5"/>
</p:tagLst>
</file>

<file path=ppt/theme/theme1.xml><?xml version="1.0" encoding="utf-8"?>
<a:theme xmlns:a="http://schemas.openxmlformats.org/drawingml/2006/main" name="Conference_3">
  <a:themeElements>
    <a:clrScheme name="Conference_3 1">
      <a:dk1>
        <a:srgbClr val="4D4D4D"/>
      </a:dk1>
      <a:lt1>
        <a:srgbClr val="FFFFFF"/>
      </a:lt1>
      <a:dk2>
        <a:srgbClr val="F2EF62"/>
      </a:dk2>
      <a:lt2>
        <a:srgbClr val="DDDDDD"/>
      </a:lt2>
      <a:accent1>
        <a:srgbClr val="8FAD2F"/>
      </a:accent1>
      <a:accent2>
        <a:srgbClr val="DBE8B2"/>
      </a:accent2>
      <a:accent3>
        <a:srgbClr val="FFFFFF"/>
      </a:accent3>
      <a:accent4>
        <a:srgbClr val="404040"/>
      </a:accent4>
      <a:accent5>
        <a:srgbClr val="C6D3AD"/>
      </a:accent5>
      <a:accent6>
        <a:srgbClr val="C6D2A1"/>
      </a:accent6>
      <a:hlink>
        <a:srgbClr val="BAD16F"/>
      </a:hlink>
      <a:folHlink>
        <a:srgbClr val="507800"/>
      </a:folHlink>
    </a:clrScheme>
    <a:fontScheme name="Conference_3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Gulim" pitchFamily="2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ea typeface="Gulim" pitchFamily="2" charset="-127"/>
          </a:defRPr>
        </a:defPPr>
      </a:lstStyle>
    </a:lnDef>
  </a:objectDefaults>
  <a:extraClrSchemeLst>
    <a:extraClrScheme>
      <a:clrScheme name="Conference_3 1">
        <a:dk1>
          <a:srgbClr val="4D4D4D"/>
        </a:dk1>
        <a:lt1>
          <a:srgbClr val="FFFFFF"/>
        </a:lt1>
        <a:dk2>
          <a:srgbClr val="F2EF62"/>
        </a:dk2>
        <a:lt2>
          <a:srgbClr val="DDDDDD"/>
        </a:lt2>
        <a:accent1>
          <a:srgbClr val="8FAD2F"/>
        </a:accent1>
        <a:accent2>
          <a:srgbClr val="DBE8B2"/>
        </a:accent2>
        <a:accent3>
          <a:srgbClr val="FFFFFF"/>
        </a:accent3>
        <a:accent4>
          <a:srgbClr val="404040"/>
        </a:accent4>
        <a:accent5>
          <a:srgbClr val="C6D3AD"/>
        </a:accent5>
        <a:accent6>
          <a:srgbClr val="C6D2A1"/>
        </a:accent6>
        <a:hlink>
          <a:srgbClr val="BAD16F"/>
        </a:hlink>
        <a:folHlink>
          <a:srgbClr val="507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erence_3 2">
        <a:dk1>
          <a:srgbClr val="4D4D4D"/>
        </a:dk1>
        <a:lt1>
          <a:srgbClr val="FFFFFF"/>
        </a:lt1>
        <a:dk2>
          <a:srgbClr val="F4D18A"/>
        </a:dk2>
        <a:lt2>
          <a:srgbClr val="DDDDDD"/>
        </a:lt2>
        <a:accent1>
          <a:srgbClr val="B99633"/>
        </a:accent1>
        <a:accent2>
          <a:srgbClr val="EDE5D1"/>
        </a:accent2>
        <a:accent3>
          <a:srgbClr val="FFFFFF"/>
        </a:accent3>
        <a:accent4>
          <a:srgbClr val="404040"/>
        </a:accent4>
        <a:accent5>
          <a:srgbClr val="D9C9AD"/>
        </a:accent5>
        <a:accent6>
          <a:srgbClr val="D7CFBD"/>
        </a:accent6>
        <a:hlink>
          <a:srgbClr val="DAC896"/>
        </a:hlink>
        <a:folHlink>
          <a:srgbClr val="776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ference_3 3">
        <a:dk1>
          <a:srgbClr val="4D4D4D"/>
        </a:dk1>
        <a:lt1>
          <a:srgbClr val="FFFFFF"/>
        </a:lt1>
        <a:dk2>
          <a:srgbClr val="61C2F3"/>
        </a:dk2>
        <a:lt2>
          <a:srgbClr val="DDDDDD"/>
        </a:lt2>
        <a:accent1>
          <a:srgbClr val="5968D7"/>
        </a:accent1>
        <a:accent2>
          <a:srgbClr val="BECDEA"/>
        </a:accent2>
        <a:accent3>
          <a:srgbClr val="FFFFFF"/>
        </a:accent3>
        <a:accent4>
          <a:srgbClr val="404040"/>
        </a:accent4>
        <a:accent5>
          <a:srgbClr val="B5B9E8"/>
        </a:accent5>
        <a:accent6>
          <a:srgbClr val="ACBAD4"/>
        </a:accent6>
        <a:hlink>
          <a:srgbClr val="93A8EB"/>
        </a:hlink>
        <a:folHlink>
          <a:srgbClr val="1300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</TotalTime>
  <Pages>0</Pages>
  <Words>682</Words>
  <Characters>0</Characters>
  <Application>Microsoft Office PowerPoint</Application>
  <DocSecurity>0</DocSecurity>
  <PresentationFormat>On-screen Show (4:3)</PresentationFormat>
  <Lines>0</Lines>
  <Paragraphs>143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Conference_3</vt:lpstr>
      <vt:lpstr>Adjectives</vt:lpstr>
      <vt:lpstr>PowerPoint Presentation</vt:lpstr>
      <vt:lpstr>Examples    Adjectives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Fill in the correct form of the adjectives in brackets (comparative or superlative).</vt:lpstr>
      <vt:lpstr>Fill in the correct form of the adjectives in brackets (comparative or superlative).</vt:lpstr>
      <vt:lpstr>PowerPoint Presentation</vt:lpstr>
      <vt:lpstr>Adjectives</vt:lpstr>
    </vt:vector>
  </TitlesOfParts>
  <Company>WwW.YlmF.CoM</Company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吴忠毅</dc:creator>
  <cp:lastModifiedBy>ddcarvalho</cp:lastModifiedBy>
  <cp:revision>133</cp:revision>
  <cp:lastPrinted>1899-12-30T00:00:00Z</cp:lastPrinted>
  <dcterms:created xsi:type="dcterms:W3CDTF">2010-02-20T14:55:55Z</dcterms:created>
  <dcterms:modified xsi:type="dcterms:W3CDTF">2013-08-13T10:46:45Z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1033-8.1.0.3018</vt:lpwstr>
  </property>
</Properties>
</file>