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6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9F3E"/>
    <a:srgbClr val="FF6165"/>
    <a:srgbClr val="FF5050"/>
    <a:srgbClr val="AE1517"/>
    <a:srgbClr val="7DD330"/>
    <a:srgbClr val="00CC00"/>
    <a:srgbClr val="0C7CD2"/>
    <a:srgbClr val="1F7EE7"/>
    <a:srgbClr val="CC0000"/>
    <a:srgbClr val="3961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howGuides="1">
      <p:cViewPr varScale="1">
        <p:scale>
          <a:sx n="87" d="100"/>
          <a:sy n="87" d="100"/>
        </p:scale>
        <p:origin x="-14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015CB-F819-4674-B8BA-D3E2F92FEF9E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78559-27F3-493E-B2AD-CB4C84C26C2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588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78559-27F3-493E-B2AD-CB4C84C26C2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40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6670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119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60994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7963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939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941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621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02231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94904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73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156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33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r-FR" smtClean="0">
                <a:hlinkClick r:id="rId13"/>
              </a:rPr>
              <a:t>Powerpoint Templates</a:t>
            </a:r>
            <a:endParaRPr lang="fr-FR" smtClean="0"/>
          </a:p>
        </p:txBody>
      </p:sp>
      <p:pic>
        <p:nvPicPr>
          <p:cNvPr id="1027" name="Picture 32" descr="uyrhrtkuyi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328021"/>
            <a:ext cx="1296144" cy="5299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pointstyle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7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>
                <a:hlinkClick r:id="rId3"/>
              </a:rPr>
              <a:t>Powerpoint Templates</a:t>
            </a:r>
            <a:endParaRPr lang="fr-FR"/>
          </a:p>
        </p:txBody>
      </p:sp>
      <p:pic>
        <p:nvPicPr>
          <p:cNvPr id="2051" name="Picture 26" descr="tryrvffbf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4"/>
          <a:stretch/>
        </p:blipFill>
        <p:spPr bwMode="auto">
          <a:xfrm>
            <a:off x="1" y="577017"/>
            <a:ext cx="7668344" cy="628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1680023" y="116632"/>
            <a:ext cx="578395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6165"/>
                </a:solidFill>
              </a:rPr>
              <a:t>THE </a:t>
            </a:r>
            <a:r>
              <a:rPr lang="pt-PT" sz="60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6165"/>
                </a:solidFill>
              </a:rPr>
              <a:t>INTERNET</a:t>
            </a:r>
          </a:p>
          <a:p>
            <a:pPr algn="ctr" eaLnBrk="1" hangingPunct="1"/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pt-P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</a:t>
            </a:r>
            <a:endParaRPr lang="fr-FR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53183"/>
            <a:ext cx="5803801" cy="3854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974702" y="116632"/>
            <a:ext cx="71945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Dangers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525" y="1074310"/>
            <a:ext cx="3296161" cy="4947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83968" y="4365104"/>
            <a:ext cx="3240112" cy="1942768"/>
            <a:chOff x="3995738" y="4149725"/>
            <a:chExt cx="3240112" cy="1942768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3995738" y="4149725"/>
              <a:ext cx="3240112" cy="194276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4067300" y="4550454"/>
              <a:ext cx="3096988" cy="114131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74702" y="116632"/>
            <a:ext cx="71945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Dangers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5" y="2489579"/>
            <a:ext cx="9150306" cy="4368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3" name="TextBox 1"/>
          <p:cNvSpPr txBox="1">
            <a:spLocks noChangeArrowheads="1"/>
          </p:cNvSpPr>
          <p:nvPr/>
        </p:nvSpPr>
        <p:spPr bwMode="auto">
          <a:xfrm>
            <a:off x="1115219" y="1415098"/>
            <a:ext cx="691356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Hikikimori</a:t>
            </a:r>
            <a:endParaRPr lang="pt-PT" sz="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74702" y="116632"/>
            <a:ext cx="71945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Dangers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" t="1502" r="1135" b="1132"/>
          <a:stretch/>
        </p:blipFill>
        <p:spPr bwMode="auto">
          <a:xfrm>
            <a:off x="2843808" y="1191873"/>
            <a:ext cx="5076787" cy="4351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74702" y="116632"/>
            <a:ext cx="71945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Dangers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96752"/>
            <a:ext cx="5846010" cy="3869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74702" y="116632"/>
            <a:ext cx="71945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Dangers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357" y="1601787"/>
            <a:ext cx="5934075" cy="3654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974702" y="116632"/>
            <a:ext cx="719459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Dangers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FF61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556792"/>
            <a:ext cx="5692775" cy="3563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41703" y="116632"/>
            <a:ext cx="82605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Advantages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rgbClr val="219F3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5970588" cy="3983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41703" y="116632"/>
            <a:ext cx="82605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Advantages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rgbClr val="219F3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"/>
          <a:stretch/>
        </p:blipFill>
        <p:spPr bwMode="auto">
          <a:xfrm>
            <a:off x="2483768" y="1124744"/>
            <a:ext cx="5778947" cy="444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41703" y="116632"/>
            <a:ext cx="82605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Advantages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rgbClr val="219F3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47" y="1099294"/>
            <a:ext cx="5537667" cy="55999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41703" y="116632"/>
            <a:ext cx="82605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Advantages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rgbClr val="219F3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2"/>
          <p:cNvSpPr>
            <a:spLocks noChangeArrowheads="1"/>
          </p:cNvSpPr>
          <p:nvPr/>
        </p:nvSpPr>
        <p:spPr bwMode="auto">
          <a:xfrm>
            <a:off x="791369" y="1213791"/>
            <a:ext cx="75612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2800" dirty="0">
                <a:solidFill>
                  <a:schemeClr val="bg1"/>
                </a:solidFill>
              </a:rPr>
              <a:t>Pop stars </a:t>
            </a:r>
            <a:r>
              <a:rPr lang="pt-PT" sz="2800" dirty="0" err="1">
                <a:solidFill>
                  <a:schemeClr val="bg1"/>
                </a:solidFill>
              </a:rPr>
              <a:t>who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started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off</a:t>
            </a:r>
            <a:r>
              <a:rPr lang="pt-PT" sz="2800" dirty="0">
                <a:solidFill>
                  <a:schemeClr val="bg1"/>
                </a:solidFill>
              </a:rPr>
              <a:t>  </a:t>
            </a:r>
            <a:r>
              <a:rPr lang="pt-PT" sz="2800" dirty="0" err="1">
                <a:solidFill>
                  <a:schemeClr val="bg1"/>
                </a:solidFill>
              </a:rPr>
              <a:t>their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music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career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on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the</a:t>
            </a:r>
            <a:r>
              <a:rPr lang="pt-PT" sz="2800" dirty="0">
                <a:solidFill>
                  <a:schemeClr val="bg1"/>
                </a:solidFill>
              </a:rPr>
              <a:t> internet – </a:t>
            </a:r>
            <a:r>
              <a:rPr lang="pt-PT" sz="2800" dirty="0" err="1">
                <a:solidFill>
                  <a:schemeClr val="bg1"/>
                </a:solidFill>
              </a:rPr>
              <a:t>Mika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and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Colbie</a:t>
            </a:r>
            <a:r>
              <a:rPr lang="pt-PT" sz="2800" dirty="0">
                <a:solidFill>
                  <a:schemeClr val="bg1"/>
                </a:solidFill>
              </a:rPr>
              <a:t> </a:t>
            </a:r>
            <a:r>
              <a:rPr lang="pt-PT" sz="2800" dirty="0" err="1">
                <a:solidFill>
                  <a:schemeClr val="bg1"/>
                </a:solidFill>
              </a:rPr>
              <a:t>Caillat</a:t>
            </a:r>
            <a:endParaRPr lang="pt-PT" sz="2800" dirty="0">
              <a:solidFill>
                <a:schemeClr val="bg1"/>
              </a:solidFill>
            </a:endParaRPr>
          </a:p>
        </p:txBody>
      </p:sp>
      <p:pic>
        <p:nvPicPr>
          <p:cNvPr id="5" name="Picture 4" descr="021008_mika_400x400"/>
          <p:cNvPicPr>
            <a:picLocks noChangeAspect="1" noChangeArrowheads="1"/>
          </p:cNvPicPr>
          <p:nvPr/>
        </p:nvPicPr>
        <p:blipFill rotWithShape="1">
          <a:blip r:embed="rId2" cstate="print"/>
          <a:srcRect l="13230" r="16842" b="15917"/>
          <a:stretch/>
        </p:blipFill>
        <p:spPr bwMode="auto">
          <a:xfrm>
            <a:off x="1691680" y="2708920"/>
            <a:ext cx="2664296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38315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404543"/>
            <a:ext cx="2664296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41703" y="116632"/>
            <a:ext cx="82605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Advantages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of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pt-PT" sz="5000" b="1" dirty="0" err="1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the</a:t>
            </a:r>
            <a:r>
              <a:rPr lang="pt-PT" sz="5000" b="1" dirty="0" smtClean="0">
                <a:ln w="22225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rgbClr val="219F3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Internet</a:t>
            </a:r>
            <a:endParaRPr lang="fr-FR" sz="5000" b="1" i="1" dirty="0">
              <a:ln w="2222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rgbClr val="219F3E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7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1" name="Picture 26" descr="tryrvffbf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4"/>
          <a:stretch/>
        </p:blipFill>
        <p:spPr bwMode="auto">
          <a:xfrm>
            <a:off x="1" y="577017"/>
            <a:ext cx="7668344" cy="628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1680023" y="116632"/>
            <a:ext cx="578395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PT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6165"/>
                </a:solidFill>
              </a:rPr>
              <a:t>THE </a:t>
            </a:r>
            <a:r>
              <a:rPr lang="pt-PT" sz="60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6165"/>
                </a:solidFill>
              </a:rPr>
              <a:t>INTERNET</a:t>
            </a:r>
          </a:p>
          <a:p>
            <a:pPr algn="ctr" eaLnBrk="1" hangingPunct="1"/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pt-P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</a:t>
            </a:r>
            <a:endParaRPr lang="fr-FR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0373179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internet"/>
  <p:tag name="ISPRING_RESOURCE_PATHS_HASH_2" val="6984ca133baa67622b3370d7ac13443c6ad1f66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76</Words>
  <Application>Microsoft Office PowerPoint</Application>
  <PresentationFormat>On-screen Show (4:3)</PresentationFormat>
  <Paragraphs>20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Modèle par défaut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www.powerpointstyles.com</dc:creator>
  <dc:description>Image credit to freepixels.com</dc:description>
  <cp:lastModifiedBy>ddcarvalho</cp:lastModifiedBy>
  <cp:revision>54</cp:revision>
  <dcterms:created xsi:type="dcterms:W3CDTF">2009-03-23T15:23:24Z</dcterms:created>
  <dcterms:modified xsi:type="dcterms:W3CDTF">2013-08-13T09:48:17Z</dcterms:modified>
</cp:coreProperties>
</file>