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13"/>
  </p:notesMasterIdLst>
  <p:sldIdLst>
    <p:sldId id="279" r:id="rId2"/>
    <p:sldId id="263" r:id="rId3"/>
    <p:sldId id="284" r:id="rId4"/>
    <p:sldId id="264" r:id="rId5"/>
    <p:sldId id="285" r:id="rId6"/>
    <p:sldId id="283" r:id="rId7"/>
    <p:sldId id="260" r:id="rId8"/>
    <p:sldId id="269" r:id="rId9"/>
    <p:sldId id="277" r:id="rId10"/>
    <p:sldId id="286" r:id="rId11"/>
    <p:sldId id="287" r:id="rId12"/>
  </p:sldIdLst>
  <p:sldSz cx="9144000" cy="6858000" type="screen4x3"/>
  <p:notesSz cx="6858000" cy="9144000"/>
  <p:custDataLst>
    <p:tags r:id="rId14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CD3D302-9609-418D-A035-B425C42185CD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PT" noProof="0" smtClean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FB03DB6-472F-47C4-9AB3-F9D47FFE6DC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609799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B03DB6-472F-47C4-9AB3-F9D47FFE6DC9}" type="slidenum">
              <a:rPr lang="pt-PT" smtClean="0"/>
              <a:pPr>
                <a:defRPr/>
              </a:pPr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9671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Conector reto 9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25" name="Subtítulo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6" name="Espaço Reservado para Data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7" name="Espaço Reservado para Rodapé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8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58D61BE-6317-4DCE-A244-490CA47D386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846301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F47D1-874E-4FEA-A4CC-846BC419ADE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591984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AE6665D-7256-4912-903A-52F921E1134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822929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FAFB-851D-4B02-8E9E-67B9DE95B12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222787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836B4-2089-4321-843A-25C49152D07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49298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Data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6FFB4-0733-4616-9995-6BC223EF320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88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2C683-C71F-41E4-8E2C-80EBC68CDC4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2972433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5D8EE-0F42-414B-963A-F3DA22A9BC5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986748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etângulo 9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0" name="Espaço Reservado para Imagem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7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8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9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E40BB13-DE4D-4B3C-BF05-02260B24FC06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8379548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464C5-DD26-4664-8AB1-CFC179556B5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5295265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0A8E71F-0DF3-4CD6-85FA-C0A20CE9F851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8792540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Espaço Reservado para Título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030" name="Espaço Reservado para Texto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27" name="Espaço Reservado para Data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6AA5B4D-7209-4D59-98B9-4069BE9B9F3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66" r:id="rId2"/>
    <p:sldLayoutId id="2147483774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5" r:id="rId9"/>
    <p:sldLayoutId id="2147483772" r:id="rId10"/>
    <p:sldLayoutId id="2147483776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595959"/>
        </a:buClr>
        <a:buSzPct val="80000"/>
        <a:buFont typeface="Wingdings 2" pitchFamily="18" charset="2"/>
        <a:buChar char=""/>
        <a:defRPr sz="2300" kern="1200">
          <a:solidFill>
            <a:srgbClr val="757575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59595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SzPct val="80000"/>
        <a:buFont typeface="Wingdings 2" pitchFamily="18" charset="2"/>
        <a:buChar char=""/>
        <a:defRPr sz="2000" kern="1200">
          <a:solidFill>
            <a:srgbClr val="757575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59595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6541" y="-1"/>
            <a:ext cx="6867459" cy="68674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87985" y="1"/>
            <a:ext cx="10156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sz="5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  <a:reflection blurRad="76200" stA="23000" endPos="79000" dist="76200" dir="5400000" sy="-100000" algn="bl" rotWithShape="0"/>
                </a:effectLst>
              </a:rPr>
              <a:t>Alternative</a:t>
            </a:r>
            <a:r>
              <a:rPr lang="pt-PT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  <a:reflection blurRad="76200" stA="23000" endPos="79000" dist="76200" dir="5400000" sy="-100000" algn="bl" rotWithShape="0"/>
                </a:effectLst>
              </a:rPr>
              <a:t> </a:t>
            </a:r>
            <a:r>
              <a:rPr lang="pt-PT" sz="5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  <a:reflection blurRad="76200" stA="23000" endPos="79000" dist="76200" dir="5400000" sy="-100000" algn="bl" rotWithShape="0"/>
                </a:effectLst>
              </a:rPr>
              <a:t>lifestyles</a:t>
            </a:r>
            <a:endParaRPr lang="pt-PT" sz="5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  <a:reflection blurRad="76200" stA="23000" endPos="79000" dist="76200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9" name="Rectangle 37"/>
          <p:cNvSpPr>
            <a:spLocks noGrp="1" noChangeArrowheads="1"/>
          </p:cNvSpPr>
          <p:nvPr>
            <p:ph type="title"/>
          </p:nvPr>
        </p:nvSpPr>
        <p:spPr>
          <a:xfrm>
            <a:off x="1650504" y="116632"/>
            <a:ext cx="5842992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PT" sz="6000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TATTOO CULT</a:t>
            </a:r>
          </a:p>
        </p:txBody>
      </p:sp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213"/>
            <a:ext cx="6682342" cy="417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214"/>
            <a:ext cx="2863206" cy="4176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79323" y="5661248"/>
            <a:ext cx="2840549" cy="431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PT" sz="2800" b="1" dirty="0">
                <a:solidFill>
                  <a:schemeClr val="tx1"/>
                </a:solidFill>
              </a:rPr>
              <a:t>David </a:t>
            </a:r>
            <a:r>
              <a:rPr lang="pt-PT" sz="2800" b="1" dirty="0" err="1">
                <a:solidFill>
                  <a:schemeClr val="tx1"/>
                </a:solidFill>
              </a:rPr>
              <a:t>Beckham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932040" y="5657439"/>
            <a:ext cx="2664296" cy="431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PT" sz="2800" b="1" dirty="0">
                <a:solidFill>
                  <a:schemeClr val="tx1"/>
                </a:solidFill>
              </a:rPr>
              <a:t>Angelina </a:t>
            </a:r>
            <a:r>
              <a:rPr lang="pt-PT" sz="2800" b="1" dirty="0" err="1">
                <a:solidFill>
                  <a:schemeClr val="tx1"/>
                </a:solidFill>
              </a:rPr>
              <a:t>Jolie</a:t>
            </a:r>
            <a:endParaRPr lang="pt-PT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http://wac.450f.edgecastcdn.net/80450F/popcrush.com/files/2012/06/maroon54.jpg?w=625&amp;h=0&amp;zc=1&amp;s=0&amp;a=t&amp;q=89"/>
          <p:cNvPicPr>
            <a:picLocks noChangeAspect="1" noChangeArrowheads="1"/>
          </p:cNvPicPr>
          <p:nvPr/>
        </p:nvPicPr>
        <p:blipFill rotWithShape="1">
          <a:blip r:embed="rId2" cstate="print"/>
          <a:srcRect l="7542" r="10099"/>
          <a:stretch/>
        </p:blipFill>
        <p:spPr bwMode="auto">
          <a:xfrm>
            <a:off x="4385013" y="1704233"/>
            <a:ext cx="3145160" cy="3597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6" b="9125"/>
          <a:stretch/>
        </p:blipFill>
        <p:spPr bwMode="auto">
          <a:xfrm>
            <a:off x="683568" y="2204864"/>
            <a:ext cx="3145160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899592" y="5589488"/>
            <a:ext cx="1883494" cy="431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 err="1"/>
              <a:t>Robbie</a:t>
            </a:r>
            <a:r>
              <a:rPr lang="pt-PT" dirty="0"/>
              <a:t> Williams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36244" y="5085432"/>
            <a:ext cx="1872060" cy="431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/>
              <a:t>Adam </a:t>
            </a:r>
            <a:r>
              <a:rPr lang="pt-PT" dirty="0" err="1"/>
              <a:t>Levine</a:t>
            </a:r>
            <a:endParaRPr lang="pt-PT" dirty="0"/>
          </a:p>
        </p:txBody>
      </p:sp>
      <p:sp>
        <p:nvSpPr>
          <p:cNvPr id="10" name="Rectangle 37"/>
          <p:cNvSpPr>
            <a:spLocks noGrp="1" noChangeArrowheads="1"/>
          </p:cNvSpPr>
          <p:nvPr>
            <p:ph type="title"/>
          </p:nvPr>
        </p:nvSpPr>
        <p:spPr>
          <a:xfrm>
            <a:off x="1650504" y="116632"/>
            <a:ext cx="5842992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PT" sz="6000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TATTOO CULT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5037684" cy="3375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7387">
            <a:off x="3124172" y="3065870"/>
            <a:ext cx="4836280" cy="32229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7"/>
          <p:cNvSpPr txBox="1">
            <a:spLocks noChangeArrowheads="1"/>
          </p:cNvSpPr>
          <p:nvPr/>
        </p:nvSpPr>
        <p:spPr>
          <a:xfrm>
            <a:off x="1650504" y="116632"/>
            <a:ext cx="5842992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cap="all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9pPr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PT" sz="6000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PUNK</a:t>
            </a:r>
            <a:endParaRPr lang="pt-PT" sz="6000" cap="none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49550"/>
            <a:ext cx="5349875" cy="3343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484685"/>
            <a:ext cx="2692400" cy="41290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611560" y="5876801"/>
            <a:ext cx="1224136" cy="43204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sz="3600" b="1" dirty="0" err="1"/>
              <a:t>Pink</a:t>
            </a:r>
            <a:endParaRPr lang="pt-PT" sz="36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724128" y="5373464"/>
            <a:ext cx="1928069" cy="4318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sz="3200" b="1" dirty="0" err="1"/>
              <a:t>Billy</a:t>
            </a:r>
            <a:r>
              <a:rPr lang="pt-PT" sz="3200" b="1" dirty="0"/>
              <a:t> </a:t>
            </a:r>
            <a:r>
              <a:rPr lang="pt-PT" sz="3200" b="1" dirty="0" err="1"/>
              <a:t>Idol</a:t>
            </a:r>
            <a:endParaRPr lang="pt-PT" sz="3200" b="1" dirty="0"/>
          </a:p>
        </p:txBody>
      </p:sp>
      <p:sp>
        <p:nvSpPr>
          <p:cNvPr id="10" name="Rectangle 37"/>
          <p:cNvSpPr txBox="1">
            <a:spLocks noChangeArrowheads="1"/>
          </p:cNvSpPr>
          <p:nvPr/>
        </p:nvSpPr>
        <p:spPr>
          <a:xfrm>
            <a:off x="1650504" y="116632"/>
            <a:ext cx="5842992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cap="all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9pPr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PT" sz="6000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PUNK</a:t>
            </a:r>
            <a:endParaRPr lang="pt-PT" sz="6000" cap="none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0213"/>
            <a:ext cx="2944813" cy="4511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700213"/>
            <a:ext cx="3492410" cy="4511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7"/>
          <p:cNvSpPr txBox="1">
            <a:spLocks noChangeArrowheads="1"/>
          </p:cNvSpPr>
          <p:nvPr/>
        </p:nvSpPr>
        <p:spPr>
          <a:xfrm>
            <a:off x="1650504" y="116632"/>
            <a:ext cx="5842992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cap="all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9pPr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PT" sz="6000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GOTHIC/GOTHS</a:t>
            </a:r>
            <a:endParaRPr lang="pt-PT" sz="6000" cap="none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5" descr="data:image/jpeg;base64,/9j/4AAQSkZJRgABAQAAAQABAAD/2wCEAAkGBhQSERUUExQVFBQWGB8aFhgXFxgXFxUYGhcXGBcYFxcXHCYeFxwkHBcYHy8gIycpLCwsFx8xNTAqNSYrLCkBCQoKDgwOGg8PGiocHxwqLCksLCwsLCkpLCkpKSksLCksLCksKSksKSwsKSwpKSwsLCwpLCwsKSwpLCwsKSwsKf/AABEIALQBGAMBIgACEQEDEQH/xAAcAAABBAMBAAAAAAAAAAAAAAAAAQMGBwIEBQj/xABCEAACAQIDBQUFBwIEBQUBAAABAgADEQQSIQUGMUFRBxNhcYEiMlKRoRQjQmKxwfAV0QiCkuFjcqKy8SQzs8LDNP/EABgBAAMBAQAAAAAAAAAAAAAAAAABAgME/8QAIhEBAQACAwEAAgMBAQAAAAAAAAECEQMhMRJBURMiMnFh/9oADAMBAAIRAxEAPwC5DgT8R+ZguBPxGbsJX1S00/sP5jAbP/M03IQ+qNNUYAc2Y+swbAAa3J85uzGpwh9UaaGG2fcXLHWP/wBPXq3zj1D3f51jkLlRpq/05fH5xP6Ynj85twi+qNNT+mJ4/OJ/S08fnNyEPqjUaf8AS08fnF/piePzm3G69YKLm/oCx+SgmG6NGRs1Oh+c1sfhxTRnRWZlHujW/gBHKe1lKZiHQa3DqykZfeJBHAdZCd5+1TCItSnasKmW63SpTDXFxqShANxrKx+rStkiSjaNH7N36feg8Ats1+YtyYcwddJ1aeDpkAgXB1HkeE8rjequvutYZibAWuCQSpPFluo0J69ZZ2C7SxWwlPD4dvs+Wn9/VqH/ANpQbZaRvdmIva17C1tfd0uNvlT9ftbf2GmeQmX2FPhErWr2x4TDUKaURUr5FVdQVLAAC924aA9Zu4LtfougbLZyRdWdFROdgxN3PjYDytJ+Mz+8U++xJ8Ih9jT4RGdlYw1aSu3d3bX7t+8UeAewzfKbsz3VGfsafCIfY0+ER6EN0zP2RfhEbr4dQNBNqNYj3TCW7JqpsenxZcxPG9z8ukdXZtMCwprbyj9I3AmcLaGqNmUgb92t/ITP7DTtbItvIR+ERmBgk+BfkIHBJ8C/6RH4QBkYRPgX/SP7TL7Ovwj5COQgDX2ZfhX5CEdhACEIQAhCEAJi/CZTGpwgKSkNBM5jT4CI9UDiYBnCc+ltYMT7JsOemsTDbdpuSouGHFToY9UOjCN0q4bgeHEcx5xyICN1vdPl/OEcnD3y2zSw2Fd6wzrwCfGeSn8vXla8BVK799obtXqrQaolIjI9NnJUkE5iMr3FxYWBA0PHjINtnb1XEOGqMWIGUX4gc9fMk8+My3i2y2JrvVcKpY6KihUUDQBQPCckmdHjLGb7Zh4Z/SNxbwXo6as6eysAtVKuZ1V1y5MzWvma2l7A8rknQa+I5NucU1Ba1vWPabP09H9j+8grYMU3dQ9NsqroDkAGUjX2r6k25mWDPJGx97cThly0ahVeOWwZTwvdWBB4dPrLl7Ne1pcQBRxjpTrcEcmwqcrEnRW8Da/K8yzx73Dxv4WlCYvUABJ0AFyek5GJ3qoquZW7xRe+SxsAAWPiBcXma3ZjWIHsma2G2ujuE91yuZQbe2vxIQbMPLhcXtNqv7pjgLRWwAmcwpcBM4gIQhACEIQAhCEAIQhACEIQAhCEAJi72FzMpyd5Mf3VEm5B8rj1gEZ3x7Q1wxyrxtfTnxH6yAYztdqZ15jUtrxFsoH6/OcreDD1MQXZQWC3voSBeQupsypf3D8jKmqXa2tldp65Arn2zct9cq+p1PnOTtntBNPEd4huLBT1uGNz66yu6mzKq29kxU2dUY8CZXX7LVq9dkb+pVVKmdc5BGnG45nwN7SdbM26lVR7SgkdZ5NqB6LcxJbudvAym7VSCDcKQxB8yNAIXsePTAMqnt728iYenhw16jvnZQR7ij8XMXYi3Wx6TvbD36fEKy00R6qAlrN7I8TlBNh0UEnhKI37xWJfG1Di1yViFuuugKjKACTYeA0B8oYzV2L305+HwLVmpC1s5Kgk2BsdbGbGO3eFOwBJNrk8PQAyxcPsDCthEwlSoveJZwTZWRnAJseB15ThbU3YqA1FGpCAU7X9q4JYi/Dpx/EZGXJ3tpjx9aiIbP2KapAHPUnoL2v9Jt4zdopTz68yNNLSa7ubrMl1POwuFBNgovbpc3106zr7U2MMhFhYDoAPo/7TPLmu+vG2PBNd+qYfTT+XjQWdDF4Bs76E2cj5a/uJonT9J1S7cvjJWtNvY9VBXTvGypm1bKHsOrIQQ69VtrNDNHsEoLrmIC31Jvb1I1HnylE9JY7HNSwdOrQxAZbXpm/eKy5WuLtqVFra3NiAdVuahobfdGNxb2mBXkD4dekxpbQGHzpTdu5e7FDoabLpY2NgTextoSoI0IkaxmNuxIOpNz5/wznuG6uVL138r01Ap1WAQg0xfN3Z11APIgkEDSxk82D2qriKRSoLsBfXQm2rroSb81bjpr1lGUySdPlO7srZ9SofZptfqo4fvHZMYPXondXedMQDTzEuvUEEi50b8wFuBPEa8ZI5Qe71avs6ujuG7tjYsb5dRYX6Wl7YXEiogZSCCLgiSD0IQgBCEIAQhCAEIQgBCEIAQhCAEie/uEqNSGQ2JNuJ4nQaCSyczb1IlFPJXDHyF/8AaOBxMLs6nQprSUCyjXhdm/ETzJJiDCUhrkW/kLzQTatR6hBo5UBtmZtT45eE3MXUCi9mNuQJ/S9vpItjqxk009pYCiRqi/8ATOI+BpLcqoHy/YwxO89JWy1O8Q/8ot/qtG8bjlZLg6HhfWc3J60mkE39wK5Q4HPW0jWxMZTRwWRSB8Vr/MnT0EkW9OLBGS+n7yOtgu8tl0PTr+xnZw/47cXL/qp9u9jm+0LUpU1QNwIuAeguBYc9LTqdse7AdMJi0T23dadVhcixtkLHgADccBxkA3Y2o6VkXiLgWBK216db+E9AbbwNSps3JoWBpsTpZkSslQnTmVX5x3pE7VpvE9M1XoUsGtV1UvUqFgmXWxYvy10Ex3L2iKxNIKwIF1Vjm0HHK3MefQyV7xbsvUdnouELrlqAqGWot+BBEN2d2/sdNnYhntYWUKB4AD+azG6s068ZfpFN6ttmkO7Wo1IL7xUXPl5yM4c0qpy1K+Ip1GHs96CA1+GvjJdtDd81GdlsXJzDMMwJBvqOk4m2dl4nE1i74cBmAUnMxRdLXRT7vW15GFmu7oZ731NjZOwmXOKhDEkkHmb6G/ykE3hwndYh0HAG49ZbWyNk1KVMCobn6ytt/aOXFm3MCXxZ7yTyYyRHZLtlbIWnhExKVVJrZqFWk6iy5rqxv+W9Jxz9oEcDODQ2cGpM5vezZbcPYCk301ve0nQ2NUTZtDvVC0aZaox0zMxyggga8xYniGuOM6ZZ25s5Yg/dvUYolyL2v5cJYe6vZclSmHqMSx5THYuIprSJAGZ7rw53uLdNJN93q2UACZcl1ZG3DjLLWGE7N8KgF1zGdvD7KpUhZEA9BN0PpG61YW6ybjjG0NUsj3p1FDI/skEXGsY3LNTC1qmEZs1IE91fivFrX5gi9vETB8UgOrKp6X1i7Qq5cRTcH38jA9crLnH0HoTCXplyTtOYRAYspkIQhACEIQAhCEAIQhACEIQAjGNW9Nh4H9I/GcW1lPlAKd21QxlGtTy1HrFm9tQoyJqND+Iec296tpV6VOkEUl3W7W5a2EmzYdSS2UXMiu3ccGrhSLrwmXL1HXhjUVxWNxdGh39ZKbU7gANfMSeg4Rp9rrUQZFKX/DyHlLHrbKWolrkX5cvlORi9jYeil+J+Z16mRnJoY73VS7wUiRmnKWvkp8Lk+6f56yR73VVvkXiZFzhzfLqf/NuE34rrHtz54/WWok/Zzh6tTFIipdmJIJANrcTY9Oes9IbPwpWgqPa4Wxtw/QTz7uTiWwlWk4RqlTPmVE99hqnDnm1FvCei6L5lBIK3ANjxFxwPjKuW4m4/OWkZWppr0kd3i3hqUabAUxcH2dfeHLXlx+k6WPx5pDgSQbWGp000HpIrtrbbVNWwrkcFPeJfxLLfThMbbfHZhLl42dgbW74glcjFbsL3s3MX5zs18SFHjIzs7eKlcIFZWOlmH/2X2T85v4jFhhrMLdL6jDF4+95XW82yWr4kvY5FW2guWN7KB5nn0BkrxeIudJq4Z3qYilRRc7VM1he2oFxc8uH1lcf1vpGcx1uo7htnVmSiKSr3ofUOFy6G6q4bSxKqDfy5iTTf7ajslKi1BsOTRVShAKCxNwrAm6gqLXseoEmu7nZqtGqK9WoxqjkhtTtxta12F9decXtd2F3+z3dR7dD7wW45fxj5WPpOmdTTjzv1luKO2Vi8tREHLT11P6Sz9n40U1BNySOCj+WlS7F1xNPx428Mw18eEm+0BXJAQNkuM2U5WZegPKRzexrxXWNdrE9oCpUNMIA3i4zD/KOHrN/a2Mqthe9QEAjl70ju7e7zEBalMFVbNmKgNw90W4jnxMnWzgCpp/htp/aZ3u621xtsVfs3HVqdVczoivcs2XvGXjYMC2Yt4ADjLKwyvWw6iqoWpTtUBF8trXYa6gFbgjkfKYNsOiz6oMw1uOnWdjZwUOFsMpFj5EWmuN/GmeWP52keza4ampBvYWJ8Rob+NxNqcbdrC92lRf8AjORz0uB9bX9Z2ZbGzV0IQhAhCEIAQhCAEIQgBCEIARrEDSOxjFHSOehE9v1XSkxRgpXhpe/nK0wePxdStlexBIN7WtqDJdvTtPEUy4FBHQORdnKk+Wlhy1kOq7y1i3/8uTkMrg6eOtphyd3p24b1tOdp7c7pOPGQDbG8bOedhwE2cbtBnpjMCvnI3iHBub+Uynd7Gd1OmiuEq16pYKxA14cdOU7u626jV6tiMrghmuDcA2CnXRQSRradnc5cyFQPachF63bT9Ln0lq7E3MpUai1hcVNe86OdAvkq5dAPPjOr31yTK43cObM3Lw1M06ncU+8RQA+WzaCwvyNhpeSGEI0odvVswrUDrornXwf/AHH1Bkc2huwalj3tjz0vpJhvxU+4CjQlr+IsDY/MiVHjt5cRTYgi/IETDKT6dHHncY7NTZ7UhxWw6aTk4rGngDOXU23WqaHQeH+0apsSddZl8aX/ACbbZrm8lu5O6NStUGKR8jUXslxcEkDODztlNvXwkYwuG5mXD2f0AuCQj8TMx/1W/QCacd/t0nln9e0hpPcA2t4dPCFakGUqwuGFiOoOhEzgZ0OZ5nTZeTE5VTKVxDIEvdgivkJ6kAqNeplk3VCNBe2t5jvtuhVG0KeIwtFnZ/aOUeypVlY3JsFzG5143NtY3tkWqkajwPGZcn+f+NsOr1+XZOJTJoOMjeN29Uw9YU0osbC7OTYWPTl/4m9SqZVzEE26an5Tj43bNQ3uiIPz+0zf5VBAEwmW3VjN11dl7bd6lmylAoykDUE3zAnnrJBgavtkyB4A1n1FS3WyW/7v7SW7KVtAdTNMMv7Rly9RPcIgAuPxG587AH9I/GcIlkUHpHp0OQQhCAEIQgBCEIAQmpnq/CPnGMTjWpjM7U0UcSzBQPUx6LbpQle7X7YsFQBtWFZvhpAt/wBRso+cgO2u3zFuSMOiUV5EjvG9SfZHlaV8Utr8r11RSzMFUcSSAB5k6CVjvp2zU6Z7jAr9prHQNYmmD+W2tQ+WniZTG2N6sTizmxFZ6vQMfZHkgso9BLH7HNyy6/aqiixJyk8WA5L0F+J58OF5UxkK1J8NgK1TCUvt7ffuCzWtpcnKNPZ0XLoPKcuru1RpgsKlh5ASbb04cAISLqfZI8Rcj6X+Uq3e/Z7LqhOU/hubel5x8klydWGdmPTkba2gnuqS1un95wWxCD3m9BqfnNbHMb638pzyfGa8eEkRlbl6tTssqp9qV6rrTpUx7OYgDvH9ldTpmPLyl6Xnlj+u4f8Ap9XDnOatQoQQvsjK4JuSegIGnOSDdvtmqYPBLhxTNeohIpu7FVVNMqlRdmym9tRpYcpp8Vlv8PQ95x9s74YTCqxrV6alQSUzqXNuQQG5M827c7SMfjLipiHVD+Cl92luhC6t/mJkceppbh/OfWOYfsbXDulvm20cZi3qaZgndITcJTUuAvn7QJ6kmdPaWxFJJA0lLbD2u+GqrVTivEfEp4iXVszbqYiktRTcEeo8D4ic3Pjq7b8d6041fZSA8LeUZ+wC+k6OPxY8JwcfttKS52NgOHUnoBOXu+OiebrbxJFNCzEC3OdnsW327yvXwjcHJq0eoyhFZfVQG9GlRbZ2/UxB1Nk5L/frGNj7TqYaslai2Wohup8ehHMHUEcwZ28XH8ztz8uf149iwle7o9qeGxiqrv3GIIGamxsGbn3bHRh0HveBks+2r8X1M2+WG3VtKz38qKuJPxABrdVI4jyN/wCXk2GPX4j8zK67VkIajXU3sLH0Jt+8jPD+vZ43thgdqKw46TeoYimhzMRa3hKwrbXs96fs34gHT0jy7SqMPe/ecv8AHp0457WPV2tTLDLabg2oqALT9qswORRr7RHsX9fpcytcCtRnCJepUPLgqj4nPJfOWTutshcOM7tnqn3nPAeCX4L48TNeLHeXSOWyep5g8erM1PMDUphe8H/Mt1byNj8jNvOOs8047tNqJtWti6JzUyQmQmwqUkGUeV7FgeV5eu7e1KWOoJXo1Lqw1X8SHmrAHQg/PiJ0XGRz7qQ5x1hmmmdnfmMP6efiP89YtT9m2+8HWJ3w6iav9M/MZj/S/wAx+X+8NQdtzvh1HzhNQbKHxGENQdmN59urg8JWxDC4prcD4mOir6sQJ5a3g3irYqoz1nLsxueg6BR+FRyEuft/2mUwdGkDbvatz4hFvb/Uyn0lBvLw6hXusTMYpiERmfwNPNURRrmcC3W7AWnrvYezxRoIlgMqgWHAeU8v9nmCWrtPCI98vegmwvfLdwPUra/IGenMXtkq2RKZZup0H+8m7BduvSFFhWYItib/AA21zeFrXvK82nsE4mirq9IowurhyVYX4jKD04SfJsUVEbv7PnBDKdQQdCtultJqtsCnQpJSoqEpICFW5IFySdWueJvqZH8eOV7OZ3GdPPu/WBGHK084Z2FzYEZVvYak3NzfpwkSzTtb67VGIxlV1N0DZU8VX2QR58fWcQTWSY9RG7e6LxIAxL6xmygx0gzTBzCiM0Okk25O8IoVGp1WtScXvyRhz05H+0i5NpIdzMdQoVBVxmGbEYYEggAW7wqLAk2DWAJyEjjeRnJlNVUtnaVbQ2zRObuXOIYLcLSR3PqQtlHXpK+x+Oas2Zz5Dko6CSahvk2GxeIxezaQoYZ8qGm9iLECwsGuCWBYBTprykTxGJapUZ2PtOxY6W1JJOnmZlhxzHuLyzuRRM9I0DAmaIOs1pae4fbOtGj3OORquRfuqigM7W4JUuRc9Hv59TUrNpG7wNbW0+2PEYpymHSnhafNtGq5eftEZVPkPWSjePANV2ZQYAsRSV2vqxzDOT4kZr/OUIuLIB8eJ5yd7w9sVarSo08Ov2bIB3hBDlstgFUkaLYC44nhw43ZjcdMpMpltz2wQvfl+skG7m7tXED2FyUgbNVI+YQH3j9B9JqVMfhBTSoF0y3KCoFS/LT3wPAW6CW3uPt+hjcElWmoQJ92yAWCMoGgHwkEEeBnPjw3f9nTeWa/q4+z9g0qKEIpVfxMfeY9SeLH6SIdpW+Xc0vs1I2eoPbI/BT4EebcPK8l29+8qUKb1G9xBoPib8I9TPPWOxrVqjVHN2ckn15Dy4ek31Meoxk3d00s7e7e8tfBVBUoOVI4jkfAjmPCcNY8DpCDJ6P3R7Z8LiQEr/cVdLkj7snqG/D6/OWFSrBgCpDA8CDcHyI4zxilQgX4G8mO6faTisDbK5dCdabm6kdfA+IPLnHcJfEfVj1BCQ3dDtQwuOAXN3NXhkcgXP5G4N5aHwkxBmVmvVy7LCEIjUV/iDx18ThqXJKZY+btb9ElTVRoPKTntmxfebVrD4AiD0RSfqxkGqjUzadREMqYsW0QrBSb9jeDz7Wo/kV3+SED6sJ6Sp09Z5+7BsOTtCo1vcon/qZR+09CUBxMm+FfWtS2pReq9FaqNVpgGogYFkB4FhxH+8jPant8YXZ1Y3s9RTSp9czixI8lzH0kjTYtCnWqV1pqtWoAKjge04HAH5D5CUL23bzd/je4U3p4YZdOBqGxqH09lf8AKYYlVbMYExGaA4Rr0VYiwvARkyvG6jTO8aeKnDlpLN3xUoJg6uKpt/T/ALSWHsgo72ysxBBz2Cgai1lYDW8jWBwT1qtKlT1eowRR1ZiAP1En+1cDjcRUp7DLUVXCZmzrms9lLBmPE6VLAAD3teEQQrb+0FrYmq6ALTZyVVVCLbgpyjQEjU2txM0AYuIBzsCLEEgjjYg2P1jZfhAzmaF5jeB4QJixiGBMQwMmWJeKYhgZ6gj1GWmuZixsqi/EnSwl97obFGAwjUwTncg1OHvhdQLdL29JS26GINPGUnXipJ1/5T/eWvvdvWMPg86kd411pjnmIuW9NT52lY+bRl7pAe0neTv65oofYpGx/M/An04fORAL1ik8zqT+/WA14yVeF7w8tPpMitoiasB4/SZjVvOVE1lVFrDwHzOv7iK55dIE5qnmfpy/QTGowzE8r/S8e0n+9K2AJHl1lm7j9s1XC5KWKJrUeTatVQeBNswHQ6+Mqt6l/nM6XFf5zj96LWnsXZe1KeIpLVosHpuLqw58jpxBBuCDwIhKp7AttMftGGJJUHvE8LnK49fZPzhMMpq6XLuKy3zxXe7SxLcb16nyDkD6KJwHOs3NpVc1d2+Ko5+bsZpWm1TGCxGjjATALJ2tbP8Ah9pfeYpvyov1Y/2l600sLSmf8PVElcSejIPXKT/POW1s/bdGv3ndVUqd2xSplN8jDiDJyL8uTvxvEMHhqlY2ui3A6vwpj1Yj6zyrisQXZmYksxJYniSSSSfM3ltdtu2i1KhTB/8AdqPUI/IgFOn6asZUDy/JpM7uzTeUUwZooGsloUxLwvMbxkyJjLR141aKqjf2ZiO7qK4LKyHNTZdCHFip8OHztJpvxsb7ImExtLG1KmKxSl6jBgDdlBZkK6hfaKG/04SC4RlV0LjMoYFluRmAIzC41FwLesXE5M7d3fJmOTN72W5y5rc7W9bx1GuzJbjzgv6QYwHCJRQYXiNMVgZWMIGKRAMDEIiwiNv7utbE0z4n52NvrN7e3bxr1Qo9ykCq+Jvd29T9AJxKNYqwYaEcPlaIvWBWd7OIoAudeg/cxGJY8v2HhMS1/wB4q8/KNP8A6cwi6k9Af0t+8XDcb9AT8tZjR4Mb8rfOCPo3lb9Y4V/IotY+UxI0HjMA0ydtBFtWuy8ps4UZiovY8r8L8vraa2bQR9DwlRGXi1OxPDsm0b6gGk6kfmup1+RhOn2FbOHf1atQ3fLdPImzN9QPUwk8v+k8f+VQ4ge1fz/WNGP4j3/8x/Wax0lX1WLFpjM2mBElS9/8Paf+kxB61gPlTX+8sPF4WlhqNd6dNULXd8oAzNa1z4yvv8Pjf+irj/j/AP5pMu2rfoUKX2Okfvqy/ea606f7M3AeFz0hJ2jJVfaHtkYjGHKc1Okq0kI4HKLsR5uW+kjDEXiltY3VOsrI8YRligdJhnmStpJXSZfSIRMmg2o8RAMWOgmAMVogESp4cI0mIOkzUa+nn+sacxpgvMyI3MmgdITFmN4RGyEGbSJEJgCxDAQgYJhEirz/AJzECZLwMUcDMQYA6GMmatof5zEwJ0gOExJiEhRHCnCN2mRYxinGAFvKLfQRG4C/SOOvsqetx8v/ADGhcXYpjQMUqk8aTKPPR/0Uwkf7Jq9toUBfiR/2sLfWEOadsuLqWIhUQfaGHR2+hM0L6whKy8Vj6QiYA8YQmbVcfYbjmTCYxhb2WzAHhcUyf2lTbR2lUxFapWqsXqVDmYnqenQACwHIQhL/AEz/ADWoOMaqwhFVxgsctCESqQRGMIQIjQQcYQiUyJ4+cwtEhHShVGog/GEIj/LGLCEDF4l4sIAQhCAIYq8D5fuIQiKlHOHKEIyAmEIQOHFOkyblCEZVnUHsr6/oIgf2QPE/tFhBMTXs5cri8MRx7xP/AJFH7mEITTPyObD2/wDX/9k="/>
          <p:cNvSpPr>
            <a:spLocks noChangeAspect="1" noChangeArrowheads="1"/>
          </p:cNvSpPr>
          <p:nvPr/>
        </p:nvSpPr>
        <p:spPr bwMode="auto">
          <a:xfrm>
            <a:off x="63500" y="-822325"/>
            <a:ext cx="2667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18438" name="Picture 17" descr="http://www.google.pt/url?source=imglanding&amp;ct=img&amp;q=http://videokeman.com/image/pics/GreenDaysongPics1ll4p7f4qpunmcM.jpg&amp;sa=X&amp;ei=HkK1T_qHGKLB0QXkheXpAw&amp;ved=0CAwQ8wc&amp;usg=AFQjCNGFTHhAjwX4CBae7hCPLNqyRI02d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276872"/>
            <a:ext cx="4643239" cy="3228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700808"/>
            <a:ext cx="2870356" cy="43090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636321" y="5802312"/>
            <a:ext cx="2665412" cy="3905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PT" sz="2600" b="1" dirty="0">
                <a:solidFill>
                  <a:schemeClr val="tx1"/>
                </a:solidFill>
              </a:rPr>
              <a:t>Marilyn </a:t>
            </a:r>
            <a:r>
              <a:rPr lang="pt-PT" sz="2600" b="1" dirty="0" err="1">
                <a:solidFill>
                  <a:schemeClr val="tx1"/>
                </a:solidFill>
              </a:rPr>
              <a:t>Manson</a:t>
            </a:r>
            <a:endParaRPr lang="pt-PT" sz="26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993943" y="5318007"/>
            <a:ext cx="1839788" cy="3905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PT" sz="2600" b="1" dirty="0">
                <a:solidFill>
                  <a:schemeClr val="tx1"/>
                </a:solidFill>
              </a:rPr>
              <a:t>Green </a:t>
            </a:r>
            <a:r>
              <a:rPr lang="pt-PT" sz="2600" b="1" dirty="0" err="1">
                <a:solidFill>
                  <a:schemeClr val="tx1"/>
                </a:solidFill>
              </a:rPr>
              <a:t>Day</a:t>
            </a:r>
            <a:endParaRPr lang="pt-PT" sz="2600" b="1" dirty="0">
              <a:solidFill>
                <a:schemeClr val="tx1"/>
              </a:solidFill>
            </a:endParaRPr>
          </a:p>
        </p:txBody>
      </p:sp>
      <p:sp>
        <p:nvSpPr>
          <p:cNvPr id="9" name="Rectangle 37"/>
          <p:cNvSpPr txBox="1">
            <a:spLocks noChangeArrowheads="1"/>
          </p:cNvSpPr>
          <p:nvPr/>
        </p:nvSpPr>
        <p:spPr>
          <a:xfrm>
            <a:off x="1650504" y="116632"/>
            <a:ext cx="5842992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cap="all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9pPr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PT" sz="6000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GOTHIC/GOTHS</a:t>
            </a:r>
            <a:endParaRPr lang="pt-PT" sz="6000" cap="none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4904"/>
            <a:ext cx="5295913" cy="3529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484784"/>
            <a:ext cx="4332362" cy="35109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7"/>
          <p:cNvSpPr txBox="1">
            <a:spLocks noChangeArrowheads="1"/>
          </p:cNvSpPr>
          <p:nvPr/>
        </p:nvSpPr>
        <p:spPr>
          <a:xfrm>
            <a:off x="1650504" y="116632"/>
            <a:ext cx="5842992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cap="all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9pPr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PT" sz="6000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NERDS</a:t>
            </a:r>
            <a:endParaRPr lang="pt-PT" sz="6000" cap="none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11" descr="data:image/jpeg;base64,/9j/4AAQSkZJRgABAQAAAQABAAD/2wBDAAkGBwgHBgkIBwgKCgkLDRYPDQwMDRsUFRAWIB0iIiAdHx8kKDQsJCYxJx8fLT0tMTU3Ojo6Iys/RD84QzQ5Ojf/2wBDAQoKCg0MDRoPDxo3JR8lNzc3Nzc3Nzc3Nzc3Nzc3Nzc3Nzc3Nzc3Nzc3Nzc3Nzc3Nzc3Nzc3Nzc3Nzc3Nzc3Nzf/wAARCACDAMYDASIAAhEBAxEB/8QAHAAAAgMBAQEBAAAAAAAAAAAABQYDBAcAAgEI/8QAQBAAAgEDAgQEAwUGAwcFAAAAAQIDBAURACEGEjFBEyJRYRRxgQcVMpGhI0JSwdHwM3KxJGJjgqLh8RYlNJKy/8QAGgEAAwEBAQEAAAAAAAAAAAAAAgMEBQABBv/EACwRAAICAQQBAgUFAAMAAAAAAAECAAMRBBIhMUETcQUiMjNRYYGhscEUNJH/2gAMAwEAAhEDEQA/AM7tttrLrLIKeCaSOJPEkeNCwVc9yNhplp6qkoVp6O1O9PJ4Dirro23cHqq56dOupopZqKlmt0NO9FFOiMU5mUOQPNnm369v015ip5a2aeJHp6aCR/FG+xwoXlBGeuuLY6llVSnljDFmp7PZaWlip4/jJAFZ2En4mO/c+nbTEphajmrLlUU1NK58SUTeVYwBkKq9yBjQFIrLavhKmrq/BZZl535cueU9OXsManu3EcV6uSJw9QQtBTZkknq180xIxkDrjr/Y16Wz3EFfmwsT+KJaa73RpqOSolgjQIrzn8R3yVHYZ1R4Noj9+VDO0cUEYHO7HcH0GiVRFItW7SlXYsSeUYG/YDsNWrRw3VVVVTVM8MUNJIpl8Qks0gHbHbQF1GDnuEKicg+JSv8AUT01KTRSBCzkB8b4zpGqxUu5eVy7fxE51od+tNyngU0trr5kEh/wqSRxj6A6Vq6gqqVGNVSVFOoHWeFox/1AafYcmfPaLdWuSvZMW0WRyB66l8MoQAMk6N2GiWoqYAcYbPvojRWKOrrQJnEcUfM8jn+EaHaSMzUW0HgRPfnP49hp7+zKyTTXCtkqYWjj+E8vOuObPpqGqjgtVwV7eY3UoGQyLzDB+em7gK8x3CprKcROJ4qYc8jHIbc9PQa9C4jFOTMt4ggFNdJYlOFRhy/kNUDJlSBo3xIoe/VSgZIYZ/LTDwn9nD3mBK27Vv3XRzvy0wMeZKjbqAcYGeh3z27HSlBPUbsJbAiGpbl7fXXcwG7tn2GtlvX2OW9qZVstykSqUeYVZ5kk9yRup/T21m/FPCN04ZnjS6QIIpebwp4X5kYjtnscb769IxPGRl5MBgh+g14LNkgITgZ0Z4Y4duN/qvAtsBc5w0jZCR4GSWbBwNatw/wTYuGninq//c7nE3P4jnlij69Eyc49TnffA7CBkxqVs44idwP9m96vIprtUyR2+iWRZIzOpLSgHOVX027ka2G6xlrza/DkCgeLknuOXtpUvPFlRXEwUeQq7eKrZB+X9dWrZVy05tklWjzMZHUc5yfw9dUlNiFjK7NC1VYdjzGKu8AojTVbtvlRHnY69UdHSLzmKmkkZzlpGG5P114F3CsEjpY4QN1JI3/s6+z3GrYRiORFDZ5iO2hDhhjMm2ENme62J4qOoEcEMMfLksTuPXbQy4cc8PUwAa407sF2WLzsfoN9ST0gqGnmqJ5JkUHKFj0wem/8tZ7Y4+B79dYbbZ7DW0kwVpBPPVMefl6jHMQOufpoPUKnAguiEgE8RrTjujqUZqSkr5ArYPNGE+uCc67VU0klFJNT2uMxwrIfwuT79/nrtNFh/EZ/xk/M0uvplqrbLQ16w11U6EhPDGFJ6f5QPU6hhtltttmhobilM9PEoSNJEBOB0G+5PvrLKfiyvszsKSecSVIE0viv4pLHbq2e2P01VrrzPVXBo5amqmlLBWdnBxtk49B7azTq1I4EcPht+eRGyFuG6OsrIzZvvGCqk80JiWXwQNhjm7Hr11JcuE7RP4UnD5koMoPFhjU+dc/h3Pl+e+lW38QTxp8PDMyR74PIN9/l6nVq9cbVC2GsghqaYPWR8itGhSRVOxI9Ns7n6aWuoLHBMcdE64KqYCv9ZZLVcJILcGqRGxBVZDyg9Dl+/wBPz1TTju+U0KQ22aKhijGFWKJWOPdmBP66XcgZ5VwRtvrpGURsTjGCdGCeBDNajJjIPtQ4spW5jdTIPSWFDn8hozbvtquGBDebVTVkZ/EUPIcfIgjWUzVYaXPh8y+hJGpITRTf46S056eKh51HzHX8jqgKR5mczKTgATbbXJwFxTMktrWO0XMg8sWBGGPfy/hb6b6VuJ7LdLLWwUwhLtNIfDmQHw29s+ux2O+kMQTwTDmZJYH3imiJ5X+XofY760DhPjipgWO33tTW0TEYaQ5eMjuCfT30QuZODBOlSwbk4MWrw1XHdPh60JzIo2QbD200/ZjVrNV3CnSlWI09N55P3nJJ6/lodxrRn72SuSdZoakK0cqrgSJnrjsRuCPl661+G28P01pkqLTDSJUywDxXhADOMfvY0wMCMxJqatsGY7ZrXR3b7RxBdBF8Hg88fNgzELsD9cfPGO+tP4leKaE8jKBCMIAd1+X5azOOgWfi8fDzLHUSg5OcEDH/AI1otht9fWosl0o6bw4jyiZajmaUD+JSMdvXQ0XKvJmlWw0t3z8y7a6mvNphnrV8Rmxy42LL2J9PXUV7tEF8EcNzoGnjhk8SIl+QJ22I3Pvtjp89G4zzvLUTIqRxZWNT0wN8414jqUaPxGJJGebbt66qIVjmJvuDscDiVaWgp7dbRR2qmSCP8Yi5zgk9dzn+ny0DltlZdWkiqWNNGDgqowXHocHp9T9dHK2708KczOgXHUb475+XvoLFeo604p6gRVGCCeXOQDtt8v77aNax4nae9qz1xJI7TbbNA007x+QdWxsPXUXElRSW/wC6p6mYJTK7M8vbBXrrLftJuV5S8NTVFaz080avGI/KpXcEbe4O2iK1Fbcvs0ovG8WeVJJI49izFQdvnjppFjbwVM6/VM7A+I4VPGHDaSCRWkqHAwGC4AH10Mm+0OiJlMNG0YjI8MM2ef16aB2Wh4ZprMlVxBSXdqkf4o8OUID7YA2+ujdpun2eOWWW3xwog2esUnm+WSdSJVsPJijfuHyiVj9okxnkmaHnokjAaEAIxYjff01LauIVq5SOFvs/o6XAwazCloweu4XP66YrbxDwQlUKagho4mbo60oRf/tyjR2O92ZpPhoK+B5H2EcZBz+R08KIsEkiL1Daa9jLNVzzeLLys3hhVUHfYD8tdptUyGMLEObl64PTXaaAv4jTdYOpkU0F1+IJNuhZfERR5RgDG56/TV8UVSc1K0UQmIY7nHU41dIJUHwJVyeXd/frq1kfDxNyn8bZOdv79NfLv8Q3YwgmmlVgB+cylbrWfiTG9KAvhvuBknH9f5aF3azRU1X8QSDAIzyq4/CwGAP9MfLU7Xme23VY4BPyRQ87mRCefm2wD3wCPqfbQ3iS8Crh+HM6Sup86hsKD/CvqfU/99UKrHDYl+ltKo288frF0QkKMHJPU+vrqtdEaKkcjqcZ/PRpYJBI6iIl1Iyq9Btqjd8JTRNnlUzKZGxnlAI7a0ApBEy7GBQzxJwbcUtMVwzECwy8TuAVHbB6aqCmNJTSfEhVdB51Hf0z69taq1qtVJRSQz1zSieUOp5gGG37uMaGcR2qz09pelhR6iXl/HI5Yg/M6Ikme01KhJUc4mYW2ZzI8DZ+HlO/ojdmHoe2iVEQ2ATgEdDoTQz/AA0kokzhhg7fvZ2/XRWiUmRQ2+/TtorBkSOhsQ9C83wkVNzYiEvOgPRWYYOPnkfXRz7PnRL5eFGOY0qg4+uqcVKrUchIIVY2OT+Z/v5abbTw9abMstXbJC0tRDiXMnNk4zpdNgDbT5jdSCQD+JlVwqjScZT1AcqUmUk+2BnRiW/OKVYYp1FOsjSLnmwO+hlzsNfcuJqxKVYgXYMrPJyjGBq3BwhxHFH8NGKN1bPl8YHOfpo3/STVhSfn6mh3m/TUdFFDEr8jhQqxgsWU+g7nGvlvr6y4ipji+KhFOnl+IVAwxv1UkHUVGWop+HzPyOaalMEyHc5CZDA99gR9Tox9/UcdNPIlFKIm8q+BFkk9ycfTTrWwRjiV1J8vAiXU1lbJXfDyxSkEY50jyqtn0ySPy99Daqqez1yxyHwpCOdSDtt3/Q/np1N5pzF5qMLKR5HeMBivYnuD7Z0tSUMV24lovjdwimUqe4DLgfUkD66Ku5yQMxrVbay08X+JU5p6qmR6mNljiD9FLhQPpnTLfoDw1YrbS24oGgDblc8xIyTj3J1Fx7aKy60lLJZI/GlNSGYggDy5IJ9fNj89VZbw99aitl4gahuK48VWxg57jc4+R06xcFmmXZYGIU9QFUXa53CEpcpOalb8SKuA3tqCmo7W/ivKnI7MAFB6Dvq1ebbLR3aSCN3kpVAKt2z319gtrTrhE5mPYDUlylcFvMZWmBxOnstretPwDZh2wM99FrTQLTVcbxw8+D0U7nbQ6ksddFUcy0so22IXTtZopKWzuZ4ysvOWyRuBpHpsTnMeliggYlNbzUtGz/ERLyty8g2PU7nf212q9HTWu3TTw05q2aUiSQtvv8z89dqtUdhkf3GuK9x4lMXCjeCGQyykuoHLjOPU/pqepqYhb4FpnDl5CFJ2HTQSlqKeV5YWpmicKXQhjsQOn668xcQx0tHHmiXFPGeXJ29f5a+VOmO7gde01mo2gnHUvwSQrSVFdK7M0kphhx1CJkE/Vubf/tpLu1Ksaw1vJyq1QVwOn4ST/LTBDNGLTSxeOkjrGAcOCSe/1zqjxYyxcNWuAJhzLzMfQ4OR8+2tKlyLQuOOR/E81aLXpB+TiRwXGD4upkhdgjY5cnfpofxHOk1LypjmIPMfX56jttI08YZkKL/Gx5R/3+mp6ukgjgZ0YySqc5JwCO4x8taYvCpsMgXQ32oWUYEK8E3Nq63ig8ZYa2HBjLsAJE6ZyQdwB076ucR1sdPTmlhm8eZh+0ckEkn5aVvuqd5VbweQSEKhdcEZ3B37aN19g8CgoPiYT4ryIj5B8wwevrpG8NyI/wBNqgEbvxEOSncyOvK2cnPtvpjtaBplhXLylchFBJP0G+rHEEDWq35ipPDDsF3TGM+2g/Ct0ktd+pq4y4GeR3Kk4U7E6Ot/WXPiRaqhNE2zO5jz+gmr2XheS6UpgrXalgeMEbgO2/THYfro19xQWaiIhk5jy8m+Pz0r3BZq+zzzUHENRUwKRzv4KjAO+FKgddGLDR3CWywRRJUVKFS3iyfiz2BB9tO9JVIwZJ6pbMoU32c09yp6u4VEkgqZQZE/aEKoxtkd+mvfCXD9qtFRzVDIJUIkVnPQ8wPXv01BfeIuI7VTzwzWuopIY4wgqzHnY9O2OxGe31GUu1X+rapqpatlkElO0LK/mLKxGcH6Y+uvPSZ2DA4x/MdSiMvPmaTfqOKnUPSkRJT+aLC+Xb026Aenb56D0c0N1t711pK1Ss5R42mdApHQhcjBx+YI1Hero1vtlNXU93opKxVXxYYwrZ5hty7+YAZzkb6z377rLd48NpnWkgncO6xxrk+g5iC2B6ZxpliMwyeDGBjR3yI+VzLaomqK2Tw3YAcrOW5R7Anr/roRa0rrtM13KSChkIClN2XkLf2fmPTSY0lfd6yKKSWWpqJXCRqT+JicAemtUsfDNXwzbqiKerEjM3isEPKkZwB1659T06emvdPWFbJnjWtf8qjiFEvrW+2tUc4aAKOUqoBY9hjpnOw1nNznM1VLVzPy1Erc2FPTWmxcGzXSkzKvhxMQ2zlefHTII6ZOe3TWd8YcNXCwVkzTkPTs4WOTuFwDv6DORqprFzxM3WUWFuOhDtivn3pRJFU4NRDlS5AHOOx+er9hnkPGFLApUReA7Eep21n9inKNLynDMMjB068D0DtxQK13yscTKAW33A1I/LCdSTsmmuuRqCqQNTSKBuy41MTqnc6ZK+hnpJHkjWZeUvG3Kw9wdGwyCJynacwJXW+tlVVpnWNxjmYjr6/y12qR4LphgC53LA23nOu1EdNYT3NFdWoGP8g2amuYojKpgNXykAgAcxxtv+mlji2vrKSKKzyRRiSYKZZVH7vQYPrnOflpiFzUxrHHRVLcp2yANBuLKiWWClYwyoUcuAzZBwM6TWhV8YH/AIBDs24yGMsy2ymkhR1gQNEOZnL4I/rq3Rx060MSVlJBUiKRnUSZwCSST6dT3GgH3s0jDmp2KlRzNHjf6nXSXpsHwoHRR0UN0GpDXcpwZ9HW+muTcBx7RsNfRGApyFmQ4VcgADHTA16e3wNXMyRL4MMewI7kZ/PppBa8ZYgQlSR69Na/SUySRmVSCjEEN2Ow/v6aW1TjvzCOorX6DA33bHXVVHQtFnxalGZsZ5VjHiEn58oH/Note4I626QRbfC29vEkbbDS4IC/8oOT7keh14lk+F4glqIQDUrRhIExtzyMAWPsAgP0OiNDaDVKyRSwQUkAYyTyjxDK+TzEAEZ82cknc6tStlq2L2Zi3XK15sfof3FPiu2xXW0VDzIYoQ6skg6sc4xjsN9Z09jaDzxHxlHbofy1qXHq11qhp7bOkc9NUeaOrj8pJXcqy74PQ5B39saS876ZSGp4mtRotN8RpLsOc4B8xh+xq6o8tdw9VRlQSamHmXHTAdf1BH11r8AjUBIlI9AO2sItld92XOnr1KI0TgF2XOFOzZx2wdaxU32O3z01VziSmOUl5NyMnIOPz1WjbjmYWs+GtpbRXnOZT4xulpgrDb7zytDNFl+dcqq++/tn21gMal60xU5aQMSkYA8z77bdcnbbW+8Z8N0PGlDHUUVSY6qNcoynf1wR6baUeDeGI+Ha6oul3IeqRuSkQDeP+JxnIB7D039Rp+3niJC8DYOfMn4W+y+lgoxdOKjzHl5vgkOBGf8AfIO59hsPfVm82Ww1kK01NZ6OGAgkGOIK49+YDOen56mu9/qK7/Z15uUnZV6n01Vez3qkAqZ4vFVj5YlwSBnbv8ic+vto9oAldVAH3DyYWsvCPD1kH+xwRS1LD/GmbnbBPKeXrgZ22GiGZVraSClRGBbxWGOYKo7nsT6D+WvlRFFSfCLcEYVUo5nKP5kXockHrnb89TUEkdHepVlMENOyII41A5VHQeb1zn2/Q6HbgcRKpsHy8xiGUi8x5mA6Z2HtrOPtdpRPaDO04j8JSeVmxz7jCgZ31pTxeIE+HdfCIPN39Omsu+16plFuWnFIWilJVqgbiI5GB7ZGRn1GOuhVTIWwASZlFC5SUcuxIxrRvs/SpW6FpkcIVOCR121ndDGHrYo+q8yg/LOtj4fMcdSkS9kwNLtbDASahTtJzGXm21E7a+k9dRsdNnk8ud9dryx12vZ0R6aXKZHfQPjGTmWID0f/APOrdBUc0Ct35RsfXQziI+L4GAWHnBx28p1k18MBNa37ZlENmnjC9GjQ/pqFhtqaiR6iKNY0cs0aKqKuSWyQAB669VVNLSzPBUxvFKhwyOuCD7g668H1DPoPhe06RR55/uCXX9trUbPeXipoOTzIYxgHp00i2O3RXG9QU9QzLTnLSlTuAB/XA+unDw6aCZ4KUYhiblTzE7fM6l1LcDEKqtdzKRPdsuwquMblPMgaGkiiiUY6k7tn6kjTPRcSWx6BaStrqW3VcPMvJUnlSZeclWDHAO3UdR/rnXCbFvvioJ3mrn3+W/8APVuudlGx66M6g12lTyMAfxIqtCL6gwODkn+ZNxVdYLlco4qSqatWIM8lU2cO5wAsef3AB26k+2hDDlJ3yNQQljUszHJ5f56kmlWOFpJNlUEk/LVKNvGZu6Koaakgn9SYG4jq1CRUisf2hy49umtJ4WmW92ajd+Qlof2wbI/Ds3v1H6jWMVlS1TVmd9iW29hrZeBYobNwlTOQpqaweLIe/I2SFz/lIPzOra0xgT46/UNrNY1g68e0q3GaW0VTPQSyGAv5VZ91+v8AfvnQ+TiiSsLNUSszA4bmzjPb641Lf5VYMVzyICd+p0OtEa8wjlgWYIxfB/3sZ3+g/LRuSGwDNdVJAJHML8IV6LxTG1QQybMEJ22zvjWwzRRmNzzkgjmyBnYnb/TWTiKzBS0FqNNVhcJIknf3068OcSQPRxQTryyrs2f3ugz8/wCmjUMBzINYjPixRjEBcSXOelvhLQyujUqjpsrAk8ue5xvj31W4ftdXelZnquSEnIHPv36D1PX5Y+jXerXR1jMcR+GPMysSMyYyCcdgN/r21SoqOntXkjwHcLkqDgYAwWHzxuP4vzLBhLePR2qPmi/UyXeyzmaAzRxA4yisAfmD1z/eNdPfBdhJDWxK8cyEOuMDpgn5jO2emifGVxjrqR0y3gwxrlWPWV+3zVQ356SqVliniZyFBB59+m3/AI16TtOIytVuTLgZivBTfB3yWnLc5imC8x7jOR+hGtMsbj71T/IdZo0pqr688ZBR51wR35QF/kdaJYgTdUH/AA21JacuswgAocCODHrqMnbXmRuVcsQB66+c22qZPPhOu1Gzb67XTpmVTdLbT00ghY8+fLykZ9tKNLcayeuWOeZ5EPNgHG+x1bWhUdsnVm2WxqipHL4UYXqzty7anCKPEcXY+ZLY60rLb60PJCUYEtG2CoDYOD8tM3HdtjpzTVUGCr5SRz+J26gn1JAP5aWKeBqdIo+VSAXU8u47HOnWQPd+EAu7SRRFTk786dPzGPz0qxCxYTc0VyIlTZ5BII94nWp3iq3ddgIiW27bH+mj8BMNsM8jEMUaVs9ttBbdCHRwTgTMEB9tydXL/VmO0VYToIyox6Hb+estxucCbjnZWz/oZ94SVlscbuDzSu0h98nVysXmUn314sIVbLRqcDECk5PqNfZKykmZooqiJ5B1VWydKtBaxiBB0hCUoCccCDKcc9W6Dc8mevvoFxFX+LIaOBv2at+0YfvEdvpopUzSUks88KElYzvjYZI3OlZyEGOpzjJ761tIoKZmd8a1zpWNOvnv2lc4DgsMrncHbI1tVTW01QITRyFojGCQR+E+m3UemsZnAA9zpm4KuMsl4oLVPMEpqmURhz1Qnpj64H11Yp2mYWivrpcl+jHSissnENxNujdo0KGSaZRnw1A2+pP8/TXmHh2Wy3Q0FbcqJpjhw6uV8p2GQRsdvfTXW19t4JhIp4/FnqcNIXkOXxt2BO3oBgZ367iLRcKLiniBrhL8LS1UYWMK7HzKCcEFgAeu40ZXnM001DvZvHCYhGLh6klTMl4pSfaRf66p3C2fdSieGaJ4geU+FMHYH+I+g1oa0cQjUtTQOcfjVR/TQSvtNpklJa2GKRQSGWDOWIxnK5A79dFmJTVNu5PEW6K5TSS+FNNhX8hY47nJ/M4yfQaMVVdBJc5J5yUhhjLbHAZdhg/MMPquk65Si1Vop6kDDDnVo91x2z6al4fpp7/eYoalpDTfjlGSOZRvvj1J/wCrRbhH2VoRvEupYLvebeZKSSCJGkL5nLDnPTIwD0xjQe6cI3Kjgk8dOYPs0qvsP662BYxFGqIgVFGFCjAA9hpO+02tFNZYICWAqZwjFeoUAkkfpoGTfM466zJHiZpT2Hw5MeIAUO+O2mKmaspZWe2UzVU0cZGD06aU6WomhVwJ2k8x5ZHODj5aZ+GeLoKSX4W4SoEfAV+/NqWxGVwexEqylSAINsvEZud8FNxDVSU0qSDw42HInNn8J9D89aFV1cFH/wDIkVAem/X5aT+PIrVWVVLVRQQSTtHnxc7EHpnHXQK1iSuvFPFJKZOVwWJbYAdgNd66A4U5nChmG5uBNPYg7g512qskpGBnoPXXapkszhKYn21L4QhK+UMWOME41OihT1/LViNQev66DEbK9TRVENAKtvh+ZXwI1kySMddXeHZ52sl3LhVZFXw4SwDSZBBYZPTtr6VUAZwPc6ikel5GWoY+Dg+IqHBK43APbbOuPAMOv6xFyKY5p44gcRknmPfJ1NeI2Nnq16uV6Z9GGoIaf4qSoaMyrBz/ALMnAYDqPr017rfEpSzyZmIGzEbgd8421kFR6g55E+sZzZUR4Ydy/WSmk4eEkCh2iijGCO2wJ0rUta09ypGjBUiVQdsk5O+3y1c+9CVPkOPntr1w84h4ghnDLGz4YSt0U7gj2zqigmtGUjuZmtRbbq2rbrAly83B4TUULKaaKeM+d0PM69sem/10psS8gyMY3xnRHi16mW9TmoYHfMfLsOXsQO3TQrmJAGACNttU0KFrAEytfa9moYt7T7O3N07at2uo+EuVBVkgeDPHIT6YYH+WqL9Dpl4G4ZreIrpTpDAGpYplM8ki5Qb55ffPp6ab3JACTgTRftAopOIqxJ7Cs01VSx8pjRcqcnOCTjBA/Xb5ZpWS11DN4VwpXikU9JF5SNfoczNbk5KcRPEuIpm5ArPgA7Y9ckasPZaF5YpZYIp2YM7PIgYtgbZz6Z07DDzNINtXA4mB8P8AEtzS6UMMF0rYY3nRWAmYgKWAOx26E62mruNAAGjvc+G/4SsPrldD73wTYpG+Jo7fBSTLIjeLEmPNzjsNt9/01HJw1L45hSSU8w8yy0+QSenm6A57g7Z1wb8z1CDyzczNLrxtPXTZqKOB3TyGTnILgHrjoPpobVcV14kimoj8E8ZyHifLdvb+WmeX7PbTBbmmqblcJKogkfDQ88ZOMjJ5dh9dDKPgumPxENTVtLLGxVuQ8uMd9+o/PXnzGAPWYbR1NZ4M4irb7wvR19RGBM3MkpQbFlYqSB74z9TpI+2WuYpbYiwyJHJTfIPL1/105cDq1JZ6WmpjG0UTGORGyPCIUfhJO4bY4/3ic9tEKymt1+kmpbraY6iGLl5XliD4c9cEdNsb/wBNDnjEnallzifnFp2ZcBjj56+0niPVwiLHOXGM62+f7MuHozPJSxBDIBhZiZEjxndRnI/PWEuz0F0bwZg/gSsFk5MhgDgHB9ev10ByeIs4ABzGWrpjJJHF8XToFHlRpRkY9s6ucNpBS3ISyShvD7jYEkevfVGLjf8AZyLWWe31TsvL4nh+Hn/MMHI0PpLoZ7rBIlLFEE52SGA8qA8rYwDsNyN/bSa6AnbfxH+sbDsC9zUY6qKUExNnffPUa7WZU6X+uq5AglRsc3lmKjGfUHfrrtUll8HiKNbg4KkftGOR2CEg7/LVMVExPL4jY9NdrtcYMkiy5Ickj3OpayGMW+Zgu/LjOu12gb6TGU/cX3l+kpoVkmVUAXAbHvjroVXAFKhT+EqdvprtdrEf737z62n/AKw9oqR7wrn0GpYnZEdlOCqMy+xx112u1o+Zjn7f7SzxQB8XSN3ZGyfXfS/J/jMNdrtFp/oEk+Ifef3/AMn1FDTIp6FgDr9PWigpbVb1prfAkEMNMxRU7HAyc9Sfc767XaqTuSafs+08RIv/AKemYqCeYnPfIOjUBLW9GY5PhMM67Xac3cqfr95RrCUpYmUkHx0X6EYP+p1dvjNT2epeElGVfKR26a7XaV+Yl+4n3J2prXReCxUcqPy9RnlPY7aV6F2+/wCc53Z5c/8AV/TXa7Th0JpU9GM1jCmkuPMiMKcK8QZQQjHmUkZ9ttGWJittBPETHJJUxo5Q4BUncYG2u12kP9US/f7/AOSbiqV4eG7lJExVxTvhh1GvzfxAS10lY9SFyfXXa7Sm+se0xz9wQYeurdpJ+8Yd/wCL/Q67Xa5/pMp03309x/cZwTkjJHy12u12sskz7vE//9k="/>
          <p:cNvSpPr>
            <a:spLocks noChangeAspect="1" noChangeArrowheads="1"/>
          </p:cNvSpPr>
          <p:nvPr/>
        </p:nvSpPr>
        <p:spPr bwMode="auto">
          <a:xfrm>
            <a:off x="63500" y="-479425"/>
            <a:ext cx="15144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7673">
            <a:off x="3074431" y="2511977"/>
            <a:ext cx="4958081" cy="34967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39597"/>
            <a:ext cx="3086909" cy="4633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7"/>
          <p:cNvSpPr txBox="1">
            <a:spLocks noChangeArrowheads="1"/>
          </p:cNvSpPr>
          <p:nvPr/>
        </p:nvSpPr>
        <p:spPr>
          <a:xfrm>
            <a:off x="1650504" y="116632"/>
            <a:ext cx="5842992" cy="15121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cap="all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latin typeface="Trebuchet MS" pitchFamily="34" charset="0"/>
              </a:defRPr>
            </a:lvl9pPr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pt-PT" sz="6000" cap="none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Otaku</a:t>
            </a:r>
            <a:r>
              <a:rPr lang="pt-PT" sz="6000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pt-PT" sz="6000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pt-PT" sz="6000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MANGA </a:t>
            </a:r>
            <a:r>
              <a:rPr lang="pt-PT" sz="6000" cap="none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geeks</a:t>
            </a:r>
            <a:endParaRPr lang="pt-PT" sz="6000" cap="none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1" descr="data:image/jpeg;base64,/9j/4AAQSkZJRgABAQAAAQABAAD/2wBDAAkGBwgHBgkIBwgKCgkLDRYPDQwMDRsUFRAWIB0iIiAdHx8kKDQsJCYxJx8fLT0tMTU3Ojo6Iys/RD84QzQ5Ojf/2wBDAQoKCg0MDRoPDxo3JR8lNzc3Nzc3Nzc3Nzc3Nzc3Nzc3Nzc3Nzc3Nzc3Nzc3Nzc3Nzc3Nzc3Nzc3Nzc3Nzc3Nzf/wAARCACDAMYDASIAAhEBAxEB/8QAHAAAAgMBAQEBAAAAAAAAAAAABQYDBAcAAgEI/8QAQBAAAgEDAgQEAwUGAwcFAAAAAQIDBAURACEGEjFBEyJRYRRxgQcVMpGhI0JSwdHwM3KxJGJjgqLh8RYlNJKy/8QAGgEAAwEBAQEAAAAAAAAAAAAAAgMEBQABBv/EACwRAAICAQQBAgUFAAMAAAAAAAECAAMRBBIhMUETcQUiMjNRYYGhscEUNJH/2gAMAwEAAhEDEQA/AM7tttrLrLIKeCaSOJPEkeNCwVc9yNhplp6qkoVp6O1O9PJ4Dirro23cHqq56dOupopZqKlmt0NO9FFOiMU5mUOQPNnm369v015ip5a2aeJHp6aCR/FG+xwoXlBGeuuLY6llVSnljDFmp7PZaWlip4/jJAFZ2En4mO/c+nbTEphajmrLlUU1NK58SUTeVYwBkKq9yBjQFIrLavhKmrq/BZZl535cueU9OXsManu3EcV6uSJw9QQtBTZkknq180xIxkDrjr/Y16Wz3EFfmwsT+KJaa73RpqOSolgjQIrzn8R3yVHYZ1R4Noj9+VDO0cUEYHO7HcH0GiVRFItW7SlXYsSeUYG/YDsNWrRw3VVVVTVM8MUNJIpl8Qks0gHbHbQF1GDnuEKicg+JSv8AUT01KTRSBCzkB8b4zpGqxUu5eVy7fxE51od+tNyngU0trr5kEh/wqSRxj6A6Vq6gqqVGNVSVFOoHWeFox/1AafYcmfPaLdWuSvZMW0WRyB66l8MoQAMk6N2GiWoqYAcYbPvojRWKOrrQJnEcUfM8jn+EaHaSMzUW0HgRPfnP49hp7+zKyTTXCtkqYWjj+E8vOuObPpqGqjgtVwV7eY3UoGQyLzDB+em7gK8x3CprKcROJ4qYc8jHIbc9PQa9C4jFOTMt4ggFNdJYlOFRhy/kNUDJlSBo3xIoe/VSgZIYZ/LTDwn9nD3mBK27Vv3XRzvy0wMeZKjbqAcYGeh3z27HSlBPUbsJbAiGpbl7fXXcwG7tn2GtlvX2OW9qZVstykSqUeYVZ5kk9yRup/T21m/FPCN04ZnjS6QIIpebwp4X5kYjtnscb769IxPGRl5MBgh+g14LNkgITgZ0Z4Y4duN/qvAtsBc5w0jZCR4GSWbBwNatw/wTYuGninq//c7nE3P4jnlij69Eyc49TnffA7CBkxqVs44idwP9m96vIprtUyR2+iWRZIzOpLSgHOVX027ka2G6xlrza/DkCgeLknuOXtpUvPFlRXEwUeQq7eKrZB+X9dWrZVy05tklWjzMZHUc5yfw9dUlNiFjK7NC1VYdjzGKu8AojTVbtvlRHnY69UdHSLzmKmkkZzlpGG5P114F3CsEjpY4QN1JI3/s6+z3GrYRiORFDZ5iO2hDhhjMm2ENme62J4qOoEcEMMfLksTuPXbQy4cc8PUwAa407sF2WLzsfoN9ST0gqGnmqJ5JkUHKFj0wem/8tZ7Y4+B79dYbbZ7DW0kwVpBPPVMefl6jHMQOufpoPUKnAguiEgE8RrTjujqUZqSkr5ArYPNGE+uCc67VU0klFJNT2uMxwrIfwuT79/nrtNFh/EZ/xk/M0uvplqrbLQ16w11U6EhPDGFJ6f5QPU6hhtltttmhobilM9PEoSNJEBOB0G+5PvrLKfiyvszsKSecSVIE0viv4pLHbq2e2P01VrrzPVXBo5amqmlLBWdnBxtk49B7azTq1I4EcPht+eRGyFuG6OsrIzZvvGCqk80JiWXwQNhjm7Hr11JcuE7RP4UnD5koMoPFhjU+dc/h3Pl+e+lW38QTxp8PDMyR74PIN9/l6nVq9cbVC2GsghqaYPWR8itGhSRVOxI9Ns7n6aWuoLHBMcdE64KqYCv9ZZLVcJILcGqRGxBVZDyg9Dl+/wBPz1TTju+U0KQ22aKhijGFWKJWOPdmBP66XcgZ5VwRtvrpGURsTjGCdGCeBDNajJjIPtQ4spW5jdTIPSWFDn8hozbvtquGBDebVTVkZ/EUPIcfIgjWUzVYaXPh8y+hJGpITRTf46S056eKh51HzHX8jqgKR5mczKTgATbbXJwFxTMktrWO0XMg8sWBGGPfy/hb6b6VuJ7LdLLWwUwhLtNIfDmQHw29s+ux2O+kMQTwTDmZJYH3imiJ5X+XofY760DhPjipgWO33tTW0TEYaQ5eMjuCfT30QuZODBOlSwbk4MWrw1XHdPh60JzIo2QbD200/ZjVrNV3CnSlWI09N55P3nJJ6/lodxrRn72SuSdZoakK0cqrgSJnrjsRuCPl661+G28P01pkqLTDSJUywDxXhADOMfvY0wMCMxJqatsGY7ZrXR3b7RxBdBF8Hg88fNgzELsD9cfPGO+tP4leKaE8jKBCMIAd1+X5azOOgWfi8fDzLHUSg5OcEDH/AI1otht9fWosl0o6bw4jyiZajmaUD+JSMdvXQ0XKvJmlWw0t3z8y7a6mvNphnrV8Rmxy42LL2J9PXUV7tEF8EcNzoGnjhk8SIl+QJ22I3Pvtjp89G4zzvLUTIqRxZWNT0wN8414jqUaPxGJJGebbt66qIVjmJvuDscDiVaWgp7dbRR2qmSCP8Yi5zgk9dzn+ny0DltlZdWkiqWNNGDgqowXHocHp9T9dHK2708KczOgXHUb475+XvoLFeo604p6gRVGCCeXOQDtt8v77aNax4nae9qz1xJI7TbbNA007x+QdWxsPXUXElRSW/wC6p6mYJTK7M8vbBXrrLftJuV5S8NTVFaz080avGI/KpXcEbe4O2iK1Fbcvs0ovG8WeVJJI49izFQdvnjppFjbwVM6/VM7A+I4VPGHDaSCRWkqHAwGC4AH10Mm+0OiJlMNG0YjI8MM2ef16aB2Wh4ZprMlVxBSXdqkf4o8OUID7YA2+ujdpun2eOWWW3xwog2esUnm+WSdSJVsPJijfuHyiVj9okxnkmaHnokjAaEAIxYjff01LauIVq5SOFvs/o6XAwazCloweu4XP66YrbxDwQlUKagho4mbo60oRf/tyjR2O92ZpPhoK+B5H2EcZBz+R08KIsEkiL1Daa9jLNVzzeLLys3hhVUHfYD8tdptUyGMLEObl64PTXaaAv4jTdYOpkU0F1+IJNuhZfERR5RgDG56/TV8UVSc1K0UQmIY7nHU41dIJUHwJVyeXd/frq1kfDxNyn8bZOdv79NfLv8Q3YwgmmlVgB+cylbrWfiTG9KAvhvuBknH9f5aF3azRU1X8QSDAIzyq4/CwGAP9MfLU7Xme23VY4BPyRQ87mRCefm2wD3wCPqfbQ3iS8Crh+HM6Sup86hsKD/CvqfU/99UKrHDYl+ltKo288frF0QkKMHJPU+vrqtdEaKkcjqcZ/PRpYJBI6iIl1Iyq9Btqjd8JTRNnlUzKZGxnlAI7a0ApBEy7GBQzxJwbcUtMVwzECwy8TuAVHbB6aqCmNJTSfEhVdB51Hf0z69taq1qtVJRSQz1zSieUOp5gGG37uMaGcR2qz09pelhR6iXl/HI5Yg/M6Ikme01KhJUc4mYW2ZzI8DZ+HlO/ojdmHoe2iVEQ2ATgEdDoTQz/AA0kokzhhg7fvZ2/XRWiUmRQ2+/TtorBkSOhsQ9C83wkVNzYiEvOgPRWYYOPnkfXRz7PnRL5eFGOY0qg4+uqcVKrUchIIVY2OT+Z/v5abbTw9abMstXbJC0tRDiXMnNk4zpdNgDbT5jdSCQD+JlVwqjScZT1AcqUmUk+2BnRiW/OKVYYp1FOsjSLnmwO+hlzsNfcuJqxKVYgXYMrPJyjGBq3BwhxHFH8NGKN1bPl8YHOfpo3/STVhSfn6mh3m/TUdFFDEr8jhQqxgsWU+g7nGvlvr6y4ipji+KhFOnl+IVAwxv1UkHUVGWop+HzPyOaalMEyHc5CZDA99gR9Tox9/UcdNPIlFKIm8q+BFkk9ycfTTrWwRjiV1J8vAiXU1lbJXfDyxSkEY50jyqtn0ySPy99Daqqez1yxyHwpCOdSDtt3/Q/np1N5pzF5qMLKR5HeMBivYnuD7Z0tSUMV24lovjdwimUqe4DLgfUkD66Ku5yQMxrVbay08X+JU5p6qmR6mNljiD9FLhQPpnTLfoDw1YrbS24oGgDblc8xIyTj3J1Fx7aKy60lLJZI/GlNSGYggDy5IJ9fNj89VZbw99aitl4gahuK48VWxg57jc4+R06xcFmmXZYGIU9QFUXa53CEpcpOalb8SKuA3tqCmo7W/ivKnI7MAFB6Dvq1ebbLR3aSCN3kpVAKt2z319gtrTrhE5mPYDUlylcFvMZWmBxOnstretPwDZh2wM99FrTQLTVcbxw8+D0U7nbQ6ksddFUcy0so22IXTtZopKWzuZ4ysvOWyRuBpHpsTnMeliggYlNbzUtGz/ERLyty8g2PU7nf212q9HTWu3TTw05q2aUiSQtvv8z89dqtUdhkf3GuK9x4lMXCjeCGQyykuoHLjOPU/pqepqYhb4FpnDl5CFJ2HTQSlqKeV5YWpmicKXQhjsQOn668xcQx0tHHmiXFPGeXJ29f5a+VOmO7gde01mo2gnHUvwSQrSVFdK7M0kphhx1CJkE/Vubf/tpLu1Ksaw1vJyq1QVwOn4ST/LTBDNGLTSxeOkjrGAcOCSe/1zqjxYyxcNWuAJhzLzMfQ4OR8+2tKlyLQuOOR/E81aLXpB+TiRwXGD4upkhdgjY5cnfpofxHOk1LypjmIPMfX56jttI08YZkKL/Gx5R/3+mp6ukgjgZ0YySqc5JwCO4x8taYvCpsMgXQ32oWUYEK8E3Nq63ig8ZYa2HBjLsAJE6ZyQdwB076ucR1sdPTmlhm8eZh+0ckEkn5aVvuqd5VbweQSEKhdcEZ3B37aN19g8CgoPiYT4ryIj5B8wwevrpG8NyI/wBNqgEbvxEOSncyOvK2cnPtvpjtaBplhXLylchFBJP0G+rHEEDWq35ipPDDsF3TGM+2g/Ct0ktd+pq4y4GeR3Kk4U7E6Ot/WXPiRaqhNE2zO5jz+gmr2XheS6UpgrXalgeMEbgO2/THYfro19xQWaiIhk5jy8m+Pz0r3BZq+zzzUHENRUwKRzv4KjAO+FKgddGLDR3CWywRRJUVKFS3iyfiz2BB9tO9JVIwZJ6pbMoU32c09yp6u4VEkgqZQZE/aEKoxtkd+mvfCXD9qtFRzVDIJUIkVnPQ8wPXv01BfeIuI7VTzwzWuopIY4wgqzHnY9O2OxGe31GUu1X+rapqpatlkElO0LK/mLKxGcH6Y+uvPSZ2DA4x/MdSiMvPmaTfqOKnUPSkRJT+aLC+Xb026Aenb56D0c0N1t711pK1Ss5R42mdApHQhcjBx+YI1Hero1vtlNXU93opKxVXxYYwrZ5hty7+YAZzkb6z377rLd48NpnWkgncO6xxrk+g5iC2B6ZxpliMwyeDGBjR3yI+VzLaomqK2Tw3YAcrOW5R7Anr/roRa0rrtM13KSChkIClN2XkLf2fmPTSY0lfd6yKKSWWpqJXCRqT+JicAemtUsfDNXwzbqiKerEjM3isEPKkZwB1659T06emvdPWFbJnjWtf8qjiFEvrW+2tUc4aAKOUqoBY9hjpnOw1nNznM1VLVzPy1Erc2FPTWmxcGzXSkzKvhxMQ2zlefHTII6ZOe3TWd8YcNXCwVkzTkPTs4WOTuFwDv6DORqprFzxM3WUWFuOhDtivn3pRJFU4NRDlS5AHOOx+er9hnkPGFLApUReA7Eep21n9inKNLynDMMjB068D0DtxQK13yscTKAW33A1I/LCdSTsmmuuRqCqQNTSKBuy41MTqnc6ZK+hnpJHkjWZeUvG3Kw9wdGwyCJynacwJXW+tlVVpnWNxjmYjr6/y12qR4LphgC53LA23nOu1EdNYT3NFdWoGP8g2amuYojKpgNXykAgAcxxtv+mlji2vrKSKKzyRRiSYKZZVH7vQYPrnOflpiFzUxrHHRVLcp2yANBuLKiWWClYwyoUcuAzZBwM6TWhV8YH/AIBDs24yGMsy2ymkhR1gQNEOZnL4I/rq3Rx060MSVlJBUiKRnUSZwCSST6dT3GgH3s0jDmp2KlRzNHjf6nXSXpsHwoHRR0UN0GpDXcpwZ9HW+muTcBx7RsNfRGApyFmQ4VcgADHTA16e3wNXMyRL4MMewI7kZ/PppBa8ZYgQlSR69Na/SUySRmVSCjEEN2Ow/v6aW1TjvzCOorX6DA33bHXVVHQtFnxalGZsZ5VjHiEn58oH/Note4I626QRbfC29vEkbbDS4IC/8oOT7keh14lk+F4glqIQDUrRhIExtzyMAWPsAgP0OiNDaDVKyRSwQUkAYyTyjxDK+TzEAEZ82cknc6tStlq2L2Zi3XK15sfof3FPiu2xXW0VDzIYoQ6skg6sc4xjsN9Z09jaDzxHxlHbofy1qXHq11qhp7bOkc9NUeaOrj8pJXcqy74PQ5B39saS876ZSGp4mtRotN8RpLsOc4B8xh+xq6o8tdw9VRlQSamHmXHTAdf1BH11r8AjUBIlI9AO2sItld92XOnr1KI0TgF2XOFOzZx2wdaxU32O3z01VziSmOUl5NyMnIOPz1WjbjmYWs+GtpbRXnOZT4xulpgrDb7zytDNFl+dcqq++/tn21gMal60xU5aQMSkYA8z77bdcnbbW+8Z8N0PGlDHUUVSY6qNcoynf1wR6baUeDeGI+Ha6oul3IeqRuSkQDeP+JxnIB7D039Rp+3niJC8DYOfMn4W+y+lgoxdOKjzHl5vgkOBGf8AfIO59hsPfVm82Ww1kK01NZ6OGAgkGOIK49+YDOen56mu9/qK7/Z15uUnZV6n01Vez3qkAqZ4vFVj5YlwSBnbv8ic+vto9oAldVAH3DyYWsvCPD1kH+xwRS1LD/GmbnbBPKeXrgZ22GiGZVraSClRGBbxWGOYKo7nsT6D+WvlRFFSfCLcEYVUo5nKP5kXockHrnb89TUEkdHepVlMENOyII41A5VHQeb1zn2/Q6HbgcRKpsHy8xiGUi8x5mA6Z2HtrOPtdpRPaDO04j8JSeVmxz7jCgZ31pTxeIE+HdfCIPN39Omsu+16plFuWnFIWilJVqgbiI5GB7ZGRn1GOuhVTIWwASZlFC5SUcuxIxrRvs/SpW6FpkcIVOCR121ndDGHrYo+q8yg/LOtj4fMcdSkS9kwNLtbDASahTtJzGXm21E7a+k9dRsdNnk8ud9dryx12vZ0R6aXKZHfQPjGTmWID0f/APOrdBUc0Ct35RsfXQziI+L4GAWHnBx28p1k18MBNa37ZlENmnjC9GjQ/pqFhtqaiR6iKNY0cs0aKqKuSWyQAB669VVNLSzPBUxvFKhwyOuCD7g668H1DPoPhe06RR55/uCXX9trUbPeXipoOTzIYxgHp00i2O3RXG9QU9QzLTnLSlTuAB/XA+unDw6aCZ4KUYhiblTzE7fM6l1LcDEKqtdzKRPdsuwquMblPMgaGkiiiUY6k7tn6kjTPRcSWx6BaStrqW3VcPMvJUnlSZeclWDHAO3UdR/rnXCbFvvioJ3mrn3+W/8APVuudlGx66M6g12lTyMAfxIqtCL6gwODkn+ZNxVdYLlco4qSqatWIM8lU2cO5wAsef3AB26k+2hDDlJ3yNQQljUszHJ5f56kmlWOFpJNlUEk/LVKNvGZu6Koaakgn9SYG4jq1CRUisf2hy49umtJ4WmW92ajd+Qlof2wbI/Ds3v1H6jWMVlS1TVmd9iW29hrZeBYobNwlTOQpqaweLIe/I2SFz/lIPzOra0xgT46/UNrNY1g68e0q3GaW0VTPQSyGAv5VZ91+v8AfvnQ+TiiSsLNUSszA4bmzjPb641Lf5VYMVzyICd+p0OtEa8wjlgWYIxfB/3sZ3+g/LRuSGwDNdVJAJHML8IV6LxTG1QQybMEJ22zvjWwzRRmNzzkgjmyBnYnb/TWTiKzBS0FqNNVhcJIknf3068OcSQPRxQTryyrs2f3ugz8/wCmjUMBzINYjPixRjEBcSXOelvhLQyujUqjpsrAk8ue5xvj31W4ftdXelZnquSEnIHPv36D1PX5Y+jXerXR1jMcR+GPMysSMyYyCcdgN/r21SoqOntXkjwHcLkqDgYAwWHzxuP4vzLBhLePR2qPmi/UyXeyzmaAzRxA4yisAfmD1z/eNdPfBdhJDWxK8cyEOuMDpgn5jO2emifGVxjrqR0y3gwxrlWPWV+3zVQ356SqVliniZyFBB59+m3/AI16TtOIytVuTLgZivBTfB3yWnLc5imC8x7jOR+hGtMsbj71T/IdZo0pqr688ZBR51wR35QF/kdaJYgTdUH/AA21JacuswgAocCODHrqMnbXmRuVcsQB66+c22qZPPhOu1Gzb67XTpmVTdLbT00ghY8+fLykZ9tKNLcayeuWOeZ5EPNgHG+x1bWhUdsnVm2WxqipHL4UYXqzty7anCKPEcXY+ZLY60rLb60PJCUYEtG2CoDYOD8tM3HdtjpzTVUGCr5SRz+J26gn1JAP5aWKeBqdIo+VSAXU8u47HOnWQPd+EAu7SRRFTk786dPzGPz0qxCxYTc0VyIlTZ5BII94nWp3iq3ddgIiW27bH+mj8BMNsM8jEMUaVs9ttBbdCHRwTgTMEB9tydXL/VmO0VYToIyox6Hb+estxucCbjnZWz/oZ94SVlscbuDzSu0h98nVysXmUn314sIVbLRqcDECk5PqNfZKykmZooqiJ5B1VWydKtBaxiBB0hCUoCccCDKcc9W6Dc8mevvoFxFX+LIaOBv2at+0YfvEdvpopUzSUks88KElYzvjYZI3OlZyEGOpzjJ761tIoKZmd8a1zpWNOvnv2lc4DgsMrncHbI1tVTW01QITRyFojGCQR+E+m3UemsZnAA9zpm4KuMsl4oLVPMEpqmURhz1Qnpj64H11Yp2mYWivrpcl+jHSissnENxNujdo0KGSaZRnw1A2+pP8/TXmHh2Wy3Q0FbcqJpjhw6uV8p2GQRsdvfTXW19t4JhIp4/FnqcNIXkOXxt2BO3oBgZ367iLRcKLiniBrhL8LS1UYWMK7HzKCcEFgAeu40ZXnM001DvZvHCYhGLh6klTMl4pSfaRf66p3C2fdSieGaJ4geU+FMHYH+I+g1oa0cQjUtTQOcfjVR/TQSvtNpklJa2GKRQSGWDOWIxnK5A79dFmJTVNu5PEW6K5TSS+FNNhX8hY47nJ/M4yfQaMVVdBJc5J5yUhhjLbHAZdhg/MMPquk65Si1Vop6kDDDnVo91x2z6al4fpp7/eYoalpDTfjlGSOZRvvj1J/wCrRbhH2VoRvEupYLvebeZKSSCJGkL5nLDnPTIwD0xjQe6cI3Kjgk8dOYPs0qvsP662BYxFGqIgVFGFCjAA9hpO+02tFNZYICWAqZwjFeoUAkkfpoGTfM466zJHiZpT2Hw5MeIAUO+O2mKmaspZWe2UzVU0cZGD06aU6WomhVwJ2k8x5ZHODj5aZ+GeLoKSX4W4SoEfAV+/NqWxGVwexEqylSAINsvEZud8FNxDVSU0qSDw42HInNn8J9D89aFV1cFH/wDIkVAem/X5aT+PIrVWVVLVRQQSTtHnxc7EHpnHXQK1iSuvFPFJKZOVwWJbYAdgNd66A4U5nChmG5uBNPYg7g512qskpGBnoPXXapkszhKYn21L4QhK+UMWOME41OihT1/LViNQev66DEbK9TRVENAKtvh+ZXwI1kySMddXeHZ52sl3LhVZFXw4SwDSZBBYZPTtr6VUAZwPc6ikel5GWoY+Dg+IqHBK43APbbOuPAMOv6xFyKY5p44gcRknmPfJ1NeI2Nnq16uV6Z9GGoIaf4qSoaMyrBz/ALMnAYDqPr017rfEpSzyZmIGzEbgd8421kFR6g55E+sZzZUR4Ydy/WSmk4eEkCh2iijGCO2wJ0rUta09ypGjBUiVQdsk5O+3y1c+9CVPkOPntr1w84h4ghnDLGz4YSt0U7gj2zqigmtGUjuZmtRbbq2rbrAly83B4TUULKaaKeM+d0PM69sem/10psS8gyMY3xnRHi16mW9TmoYHfMfLsOXsQO3TQrmJAGACNttU0KFrAEytfa9moYt7T7O3N07at2uo+EuVBVkgeDPHIT6YYH+WqL9Dpl4G4ZreIrpTpDAGpYplM8ki5Qb55ffPp6ab3JACTgTRftAopOIqxJ7Cs01VSx8pjRcqcnOCTjBA/Xb5ZpWS11DN4VwpXikU9JF5SNfoczNbk5KcRPEuIpm5ArPgA7Y9ckasPZaF5YpZYIp2YM7PIgYtgbZz6Z07DDzNINtXA4mB8P8AEtzS6UMMF0rYY3nRWAmYgKWAOx26E62mruNAAGjvc+G/4SsPrldD73wTYpG+Jo7fBSTLIjeLEmPNzjsNt9/01HJw1L45hSSU8w8yy0+QSenm6A57g7Z1wb8z1CDyzczNLrxtPXTZqKOB3TyGTnILgHrjoPpobVcV14kimoj8E8ZyHifLdvb+WmeX7PbTBbmmqblcJKogkfDQ88ZOMjJ5dh9dDKPgumPxENTVtLLGxVuQ8uMd9+o/PXnzGAPWYbR1NZ4M4irb7wvR19RGBM3MkpQbFlYqSB74z9TpI+2WuYpbYiwyJHJTfIPL1/105cDq1JZ6WmpjG0UTGORGyPCIUfhJO4bY4/3ic9tEKymt1+kmpbraY6iGLl5XliD4c9cEdNsb/wBNDnjEnallzifnFp2ZcBjj56+0niPVwiLHOXGM62+f7MuHozPJSxBDIBhZiZEjxndRnI/PWEuz0F0bwZg/gSsFk5MhgDgHB9ev10ByeIs4ABzGWrpjJJHF8XToFHlRpRkY9s6ucNpBS3ISyShvD7jYEkevfVGLjf8AZyLWWe31TsvL4nh+Hn/MMHI0PpLoZ7rBIlLFEE52SGA8qA8rYwDsNyN/bSa6AnbfxH+sbDsC9zUY6qKUExNnffPUa7WZU6X+uq5AglRsc3lmKjGfUHfrrtUll8HiKNbg4KkftGOR2CEg7/LVMVExPL4jY9NdrtcYMkiy5Ickj3OpayGMW+Zgu/LjOu12gb6TGU/cX3l+kpoVkmVUAXAbHvjroVXAFKhT+EqdvprtdrEf737z62n/AKw9oqR7wrn0GpYnZEdlOCqMy+xx112u1o+Zjn7f7SzxQB8XSN3ZGyfXfS/J/jMNdrtFp/oEk+Ifef3/AMn1FDTIp6FgDr9PWigpbVb1prfAkEMNMxRU7HAyc9Sfc767XaqTuSafs+08RIv/AKemYqCeYnPfIOjUBLW9GY5PhMM67Xac3cqfr95RrCUpYmUkHx0X6EYP+p1dvjNT2epeElGVfKR26a7XaV+Yl+4n3J2prXReCxUcqPy9RnlPY7aV6F2+/wCc53Z5c/8AV/TXa7Th0JpU9GM1jCmkuPMiMKcK8QZQQjHmUkZ9ttGWJittBPETHJJUxo5Q4BUncYG2u12kP9US/f7/AOSbiqV4eG7lJExVxTvhh1GvzfxAS10lY9SFyfXXa7Sm+se0xz9wQYeurdpJ+8Yd/wCL/Q67Xa5/pMp03309x/cZwTkjJHy12u12sskz7vE//9k="/>
          <p:cNvSpPr>
            <a:spLocks noChangeAspect="1" noChangeArrowheads="1"/>
          </p:cNvSpPr>
          <p:nvPr/>
        </p:nvSpPr>
        <p:spPr bwMode="auto">
          <a:xfrm>
            <a:off x="63500" y="-479425"/>
            <a:ext cx="15144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56322" name="Picture 2" descr="http://static.mangahelpers.com/gallery-previews/117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052513"/>
            <a:ext cx="6264275" cy="4176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9144000" cy="685800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6541" y="-1"/>
            <a:ext cx="6867459" cy="68674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87985" y="1"/>
            <a:ext cx="10156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sz="5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  <a:reflection blurRad="76200" stA="23000" endPos="79000" dist="76200" dir="5400000" sy="-100000" algn="bl" rotWithShape="0"/>
                </a:effectLst>
              </a:rPr>
              <a:t>Alternative</a:t>
            </a:r>
            <a:r>
              <a:rPr lang="pt-PT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  <a:reflection blurRad="76200" stA="23000" endPos="79000" dist="76200" dir="5400000" sy="-100000" algn="bl" rotWithShape="0"/>
                </a:effectLst>
              </a:rPr>
              <a:t> </a:t>
            </a:r>
            <a:r>
              <a:rPr lang="pt-PT" sz="5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  <a:reflection blurRad="76200" stA="23000" endPos="79000" dist="76200" dir="5400000" sy="-100000" algn="bl" rotWithShape="0"/>
                </a:effectLst>
              </a:rPr>
              <a:t>lifestyles</a:t>
            </a:r>
            <a:endParaRPr lang="pt-PT" sz="5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  <a:reflection blurRad="76200" stA="23000" endPos="79000" dist="762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12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alternative"/>
  <p:tag name="ISPRING_RESOURCE_PATHS_HASH_2" val="4d07571dc3531c58832ceff5af27c5380725f2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Personalizada 2">
      <a:dk1>
        <a:srgbClr val="F2F2F2"/>
      </a:dk1>
      <a:lt1>
        <a:srgbClr val="323232"/>
      </a:lt1>
      <a:dk2>
        <a:srgbClr val="DFD7E7"/>
      </a:dk2>
      <a:lt2>
        <a:srgbClr val="BFBFBF"/>
      </a:lt2>
      <a:accent1>
        <a:srgbClr val="F2EADD"/>
      </a:accent1>
      <a:accent2>
        <a:srgbClr val="7F7F7F"/>
      </a:accent2>
      <a:accent3>
        <a:srgbClr val="FEE4BD"/>
      </a:accent3>
      <a:accent4>
        <a:srgbClr val="595959"/>
      </a:accent4>
      <a:accent5>
        <a:srgbClr val="9F87B7"/>
      </a:accent5>
      <a:accent6>
        <a:srgbClr val="E59CA4"/>
      </a:accent6>
      <a:hlink>
        <a:srgbClr val="D8D8D8"/>
      </a:hlink>
      <a:folHlink>
        <a:srgbClr val="E6D5BC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628</TotalTime>
  <Words>30</Words>
  <Application>Microsoft Office PowerPoint</Application>
  <PresentationFormat>On-screen Show (4:3)</PresentationFormat>
  <Paragraphs>19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Opulento</vt:lpstr>
      <vt:lpstr>PowerPoint Presentation</vt:lpstr>
      <vt:lpstr>TATTOO CULT</vt:lpstr>
      <vt:lpstr>TATTOO CULT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ISABEL MAIA</dc:creator>
  <cp:lastModifiedBy>ddcarvalho</cp:lastModifiedBy>
  <cp:revision>60</cp:revision>
  <dcterms:created xsi:type="dcterms:W3CDTF">2009-11-15T17:44:49Z</dcterms:created>
  <dcterms:modified xsi:type="dcterms:W3CDTF">2013-08-13T11:38:11Z</dcterms:modified>
</cp:coreProperties>
</file>