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64" r:id="rId5"/>
    <p:sldId id="261" r:id="rId6"/>
    <p:sldId id="259" r:id="rId7"/>
    <p:sldId id="262" r:id="rId8"/>
    <p:sldId id="265" r:id="rId9"/>
    <p:sldId id="263" r:id="rId10"/>
    <p:sldId id="266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618"/>
    <a:srgbClr val="49494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11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3CCD7-EAAC-4156-8D06-75F42A9A9C26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C19A5-7AF5-44E3-8EF3-970F3313165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985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EC19A5-7AF5-44E3-8EF3-970F3313165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799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793042" y="6402163"/>
            <a:ext cx="1259632" cy="438150"/>
            <a:chOff x="7884368" y="6453336"/>
            <a:chExt cx="1259632" cy="438150"/>
          </a:xfrm>
          <a:effectLst>
            <a:outerShdw blurRad="50800" dist="38100" dir="16200000" rotWithShape="0">
              <a:prstClr val="black">
                <a:alpha val="19000"/>
              </a:prstClr>
            </a:outerShdw>
          </a:effectLst>
        </p:grpSpPr>
        <p:sp>
          <p:nvSpPr>
            <p:cNvPr id="19" name="Round Same Side Corner Rectangle 18"/>
            <p:cNvSpPr/>
            <p:nvPr userDrawn="1"/>
          </p:nvSpPr>
          <p:spPr>
            <a:xfrm>
              <a:off x="7884368" y="6470079"/>
              <a:ext cx="1259632" cy="404664"/>
            </a:xfrm>
            <a:prstGeom prst="round2SameRect">
              <a:avLst>
                <a:gd name="adj1" fmla="val 2908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Calibri" panose="020F050202020403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403" y="6453336"/>
              <a:ext cx="1071563" cy="4381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7CE4E59-78B0-4464-8EFF-CA744F263EC5}" type="datetimeFigureOut">
              <a:rPr lang="pt-PT" smtClean="0"/>
              <a:t>12-08-2013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1E1B2A5-7693-47FF-A24D-BF030B97D8EE}" type="slidenum">
              <a:rPr lang="pt-PT" smtClean="0"/>
              <a:t>‹#›</a:t>
            </a:fld>
            <a:endParaRPr lang="pt-PT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7793042" y="6402163"/>
            <a:ext cx="1259632" cy="438150"/>
            <a:chOff x="7884368" y="6453336"/>
            <a:chExt cx="1259632" cy="438150"/>
          </a:xfrm>
          <a:effectLst>
            <a:outerShdw blurRad="50800" dist="38100" dir="16200000" rotWithShape="0">
              <a:prstClr val="black">
                <a:alpha val="19000"/>
              </a:prstClr>
            </a:outerShdw>
          </a:effectLst>
        </p:grpSpPr>
        <p:sp>
          <p:nvSpPr>
            <p:cNvPr id="16" name="Round Same Side Corner Rectangle 15"/>
            <p:cNvSpPr/>
            <p:nvPr userDrawn="1"/>
          </p:nvSpPr>
          <p:spPr>
            <a:xfrm>
              <a:off x="7884368" y="6470079"/>
              <a:ext cx="1259632" cy="404664"/>
            </a:xfrm>
            <a:prstGeom prst="round2SameRect">
              <a:avLst>
                <a:gd name="adj1" fmla="val 2908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Calibri" panose="020F050202020403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403" y="6453336"/>
              <a:ext cx="1071563" cy="43815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2542824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672" y="1124745"/>
            <a:ext cx="5723468" cy="648072"/>
          </a:xfrm>
        </p:spPr>
        <p:txBody>
          <a:bodyPr>
            <a:noAutofit/>
          </a:bodyPr>
          <a:lstStyle/>
          <a:p>
            <a:r>
              <a:rPr lang="pt-PT" sz="3600" dirty="0" err="1" smtClean="0">
                <a:solidFill>
                  <a:srgbClr val="C00000"/>
                </a:solidFill>
                <a:latin typeface="Antique Olive Compact" pitchFamily="34" charset="0"/>
              </a:rPr>
              <a:t>British</a:t>
            </a:r>
            <a:r>
              <a:rPr lang="pt-PT" sz="3600" dirty="0">
                <a:solidFill>
                  <a:srgbClr val="C00000"/>
                </a:solidFill>
                <a:latin typeface="Antique Olive Compact" pitchFamily="34" charset="0"/>
              </a:rPr>
              <a:t> </a:t>
            </a:r>
            <a:r>
              <a:rPr lang="pt-PT" sz="3600" dirty="0" smtClean="0">
                <a:solidFill>
                  <a:srgbClr val="C00000"/>
                </a:solidFill>
                <a:latin typeface="Antique Olive Compact" pitchFamily="34" charset="0"/>
              </a:rPr>
              <a:t>&amp; </a:t>
            </a:r>
            <a:r>
              <a:rPr lang="pt-PT" sz="3600" dirty="0" err="1" smtClean="0">
                <a:solidFill>
                  <a:srgbClr val="C00000"/>
                </a:solidFill>
                <a:latin typeface="Antique Olive Compact" pitchFamily="34" charset="0"/>
              </a:rPr>
              <a:t>American</a:t>
            </a:r>
            <a:endParaRPr lang="pt-PT" sz="3600" dirty="0">
              <a:solidFill>
                <a:srgbClr val="C00000"/>
              </a:solidFill>
              <a:latin typeface="Antique Olive Compact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0022">
            <a:off x="4860032" y="1916832"/>
            <a:ext cx="1872208" cy="37530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5359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27584" y="836712"/>
            <a:ext cx="3812853" cy="4167188"/>
            <a:chOff x="827584" y="836712"/>
            <a:chExt cx="3812853" cy="416718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836712"/>
              <a:ext cx="3452813" cy="4167188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052736"/>
              <a:ext cx="1285875" cy="6477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923928" y="2564904"/>
            <a:ext cx="4302463" cy="3578151"/>
            <a:chOff x="3923928" y="2564904"/>
            <a:chExt cx="4302463" cy="357815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2852936"/>
              <a:ext cx="4302463" cy="3290119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2564904"/>
              <a:ext cx="1428750" cy="7524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ounded Rectangle 3"/>
          <p:cNvSpPr/>
          <p:nvPr/>
        </p:nvSpPr>
        <p:spPr>
          <a:xfrm>
            <a:off x="755576" y="620688"/>
            <a:ext cx="3456384" cy="55446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</a:t>
            </a:r>
            <a:r>
              <a:rPr lang="pt-P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United </a:t>
            </a:r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Kingdom</a:t>
            </a:r>
            <a:r>
              <a:rPr lang="pt-P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of</a:t>
            </a:r>
            <a:r>
              <a:rPr lang="pt-P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Great </a:t>
            </a:r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Britain</a:t>
            </a:r>
            <a:r>
              <a:rPr lang="pt-P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and </a:t>
            </a:r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Northern</a:t>
            </a:r>
            <a:r>
              <a:rPr lang="pt-PT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PT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Ireland</a:t>
            </a:r>
            <a:endParaRPr lang="pt-PT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pt-PT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2400" dirty="0" err="1" smtClean="0"/>
              <a:t>Scotland</a:t>
            </a:r>
            <a:endParaRPr lang="pt-PT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PT" sz="2400" dirty="0" err="1" smtClean="0"/>
              <a:t>England</a:t>
            </a:r>
            <a:endParaRPr lang="pt-PT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PT" sz="2400" dirty="0" err="1" smtClean="0"/>
              <a:t>Wales</a:t>
            </a:r>
            <a:endParaRPr lang="pt-PT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PT" sz="2400" dirty="0" err="1" smtClean="0"/>
              <a:t>Northern</a:t>
            </a:r>
            <a:r>
              <a:rPr lang="pt-PT" sz="2400" dirty="0" smtClean="0"/>
              <a:t> </a:t>
            </a:r>
            <a:r>
              <a:rPr lang="pt-PT" sz="2400" dirty="0" err="1" smtClean="0"/>
              <a:t>Ireland</a:t>
            </a:r>
            <a:endParaRPr lang="pt-PT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PT" sz="2400" dirty="0" err="1" smtClean="0"/>
              <a:t>British</a:t>
            </a:r>
            <a:r>
              <a:rPr lang="pt-PT" sz="2400" dirty="0" smtClean="0"/>
              <a:t> </a:t>
            </a:r>
            <a:r>
              <a:rPr lang="pt-PT" sz="2400" dirty="0" err="1" smtClean="0"/>
              <a:t>overseas</a:t>
            </a:r>
            <a:r>
              <a:rPr lang="pt-PT" sz="2400" dirty="0" smtClean="0"/>
              <a:t> </a:t>
            </a:r>
            <a:r>
              <a:rPr lang="pt-PT" sz="2400" dirty="0" err="1" smtClean="0"/>
              <a:t>territories</a:t>
            </a:r>
            <a:endParaRPr lang="pt-PT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211960" y="620688"/>
            <a:ext cx="4180036" cy="55905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The</a:t>
            </a:r>
            <a:r>
              <a:rPr lang="pt-PT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United </a:t>
            </a:r>
            <a:r>
              <a:rPr lang="pt-PT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States</a:t>
            </a:r>
            <a:r>
              <a:rPr lang="pt-PT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PT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of</a:t>
            </a:r>
            <a:r>
              <a:rPr lang="pt-PT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pt-PT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America</a:t>
            </a:r>
            <a:endParaRPr lang="pt-PT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pt-PT" dirty="0" smtClean="0"/>
          </a:p>
          <a:p>
            <a:pPr algn="ctr"/>
            <a:r>
              <a:rPr lang="pt-PT" sz="2400" dirty="0" smtClean="0">
                <a:solidFill>
                  <a:schemeClr val="tx1"/>
                </a:solidFill>
              </a:rPr>
              <a:t>50 </a:t>
            </a:r>
            <a:r>
              <a:rPr lang="pt-PT" sz="2400" dirty="0" err="1" smtClean="0">
                <a:solidFill>
                  <a:schemeClr val="tx1"/>
                </a:solidFill>
              </a:rPr>
              <a:t>states</a:t>
            </a:r>
            <a:r>
              <a:rPr lang="pt-PT" sz="24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pt-PT" sz="1400" dirty="0" smtClean="0">
                <a:solidFill>
                  <a:schemeClr val="tx1"/>
                </a:solidFill>
              </a:rPr>
              <a:t>Alabama, </a:t>
            </a:r>
            <a:r>
              <a:rPr lang="pt-PT" sz="1400" dirty="0" err="1" smtClean="0">
                <a:solidFill>
                  <a:schemeClr val="tx1"/>
                </a:solidFill>
              </a:rPr>
              <a:t>Alaska</a:t>
            </a:r>
            <a:r>
              <a:rPr lang="pt-PT" sz="1400" dirty="0" smtClean="0">
                <a:solidFill>
                  <a:schemeClr val="tx1"/>
                </a:solidFill>
              </a:rPr>
              <a:t>, Arizona, Arkansas, </a:t>
            </a:r>
            <a:r>
              <a:rPr lang="pt-PT" sz="1400" dirty="0" err="1" smtClean="0">
                <a:solidFill>
                  <a:schemeClr val="tx1"/>
                </a:solidFill>
              </a:rPr>
              <a:t>California</a:t>
            </a:r>
            <a:r>
              <a:rPr lang="pt-PT" sz="1400" dirty="0" smtClean="0">
                <a:solidFill>
                  <a:schemeClr val="tx1"/>
                </a:solidFill>
              </a:rPr>
              <a:t>, Colorado, Connecticut, Delaware, Florida, </a:t>
            </a:r>
            <a:r>
              <a:rPr lang="pt-PT" sz="1400" dirty="0" err="1" smtClean="0">
                <a:solidFill>
                  <a:schemeClr val="tx1"/>
                </a:solidFill>
              </a:rPr>
              <a:t>Georgia</a:t>
            </a:r>
            <a:r>
              <a:rPr lang="pt-PT" sz="1400" dirty="0" smtClean="0">
                <a:solidFill>
                  <a:schemeClr val="tx1"/>
                </a:solidFill>
              </a:rPr>
              <a:t>, </a:t>
            </a:r>
            <a:r>
              <a:rPr lang="pt-PT" sz="1400" dirty="0" err="1" smtClean="0">
                <a:solidFill>
                  <a:schemeClr val="tx1"/>
                </a:solidFill>
              </a:rPr>
              <a:t>Hawaii</a:t>
            </a:r>
            <a:r>
              <a:rPr lang="pt-PT" sz="1400" dirty="0" smtClean="0">
                <a:solidFill>
                  <a:schemeClr val="tx1"/>
                </a:solidFill>
              </a:rPr>
              <a:t>, Idaho, Illinois, Indiana, Iowa, Kansas, Kentucky, Louisiana, Maine, Maryland, Massachusetts, </a:t>
            </a:r>
            <a:r>
              <a:rPr lang="pt-PT" sz="1400" dirty="0">
                <a:solidFill>
                  <a:schemeClr val="tx1"/>
                </a:solidFill>
              </a:rPr>
              <a:t>M</a:t>
            </a:r>
            <a:r>
              <a:rPr lang="pt-PT" sz="1400" dirty="0" smtClean="0">
                <a:solidFill>
                  <a:schemeClr val="tx1"/>
                </a:solidFill>
              </a:rPr>
              <a:t>ichigan, Minnesota, Mississippi, Missouri, Montana, </a:t>
            </a:r>
            <a:r>
              <a:rPr lang="pt-PT" sz="1400" dirty="0" err="1" smtClean="0">
                <a:solidFill>
                  <a:schemeClr val="tx1"/>
                </a:solidFill>
              </a:rPr>
              <a:t>Nebraska</a:t>
            </a:r>
            <a:r>
              <a:rPr lang="pt-PT" sz="1400" dirty="0" smtClean="0">
                <a:solidFill>
                  <a:schemeClr val="tx1"/>
                </a:solidFill>
              </a:rPr>
              <a:t>, Nevada, New Hampshire, New Jersey, New </a:t>
            </a:r>
            <a:r>
              <a:rPr lang="pt-PT" sz="1400" dirty="0" err="1" smtClean="0">
                <a:solidFill>
                  <a:schemeClr val="tx1"/>
                </a:solidFill>
              </a:rPr>
              <a:t>Mexico</a:t>
            </a:r>
            <a:r>
              <a:rPr lang="pt-PT" sz="1400" dirty="0" smtClean="0">
                <a:solidFill>
                  <a:schemeClr val="tx1"/>
                </a:solidFill>
              </a:rPr>
              <a:t>, New York, </a:t>
            </a:r>
            <a:r>
              <a:rPr lang="pt-PT" sz="1400" dirty="0" err="1" smtClean="0">
                <a:solidFill>
                  <a:schemeClr val="tx1"/>
                </a:solidFill>
              </a:rPr>
              <a:t>North</a:t>
            </a:r>
            <a:r>
              <a:rPr lang="pt-PT" sz="1400" dirty="0" smtClean="0">
                <a:solidFill>
                  <a:schemeClr val="tx1"/>
                </a:solidFill>
              </a:rPr>
              <a:t> Carolina, Ohio, Oklahoma, Oregon, </a:t>
            </a:r>
            <a:r>
              <a:rPr lang="pt-PT" sz="1400" dirty="0" err="1" smtClean="0">
                <a:solidFill>
                  <a:schemeClr val="tx1"/>
                </a:solidFill>
              </a:rPr>
              <a:t>Pennsylvania</a:t>
            </a:r>
            <a:r>
              <a:rPr lang="pt-PT" sz="1400" dirty="0" smtClean="0">
                <a:solidFill>
                  <a:schemeClr val="tx1"/>
                </a:solidFill>
              </a:rPr>
              <a:t>, Rhode Island, </a:t>
            </a:r>
            <a:r>
              <a:rPr lang="pt-PT" sz="1400" dirty="0" err="1" smtClean="0">
                <a:solidFill>
                  <a:schemeClr val="tx1"/>
                </a:solidFill>
              </a:rPr>
              <a:t>South</a:t>
            </a:r>
            <a:r>
              <a:rPr lang="pt-PT" sz="1400" dirty="0" smtClean="0">
                <a:solidFill>
                  <a:schemeClr val="tx1"/>
                </a:solidFill>
              </a:rPr>
              <a:t> Carolina, </a:t>
            </a:r>
            <a:r>
              <a:rPr lang="pt-PT" sz="1400" dirty="0" err="1" smtClean="0">
                <a:solidFill>
                  <a:schemeClr val="tx1"/>
                </a:solidFill>
              </a:rPr>
              <a:t>South</a:t>
            </a:r>
            <a:r>
              <a:rPr lang="pt-PT" sz="1400" dirty="0" smtClean="0">
                <a:solidFill>
                  <a:schemeClr val="tx1"/>
                </a:solidFill>
              </a:rPr>
              <a:t> Dakota, Tennessee, Texas, Utah, Vermont, </a:t>
            </a:r>
            <a:r>
              <a:rPr lang="pt-PT" sz="1400" dirty="0" err="1" smtClean="0">
                <a:solidFill>
                  <a:schemeClr val="tx1"/>
                </a:solidFill>
              </a:rPr>
              <a:t>Virginia</a:t>
            </a:r>
            <a:r>
              <a:rPr lang="pt-PT" sz="1400" dirty="0" smtClean="0">
                <a:solidFill>
                  <a:schemeClr val="tx1"/>
                </a:solidFill>
              </a:rPr>
              <a:t>, Washington, West </a:t>
            </a:r>
            <a:r>
              <a:rPr lang="pt-PT" sz="1400" dirty="0" err="1" smtClean="0">
                <a:solidFill>
                  <a:schemeClr val="tx1"/>
                </a:solidFill>
              </a:rPr>
              <a:t>Virginia</a:t>
            </a:r>
            <a:r>
              <a:rPr lang="pt-PT" sz="1400" dirty="0" smtClean="0">
                <a:solidFill>
                  <a:schemeClr val="tx1"/>
                </a:solidFill>
              </a:rPr>
              <a:t>, Wisconsin, Wyoming</a:t>
            </a:r>
          </a:p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+     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</a:rPr>
              <a:t>American</a:t>
            </a:r>
            <a:r>
              <a:rPr lang="pt-PT" sz="1400" dirty="0" smtClean="0">
                <a:solidFill>
                  <a:schemeClr val="tx1"/>
                </a:solidFill>
              </a:rPr>
              <a:t> Samoa, </a:t>
            </a:r>
            <a:r>
              <a:rPr lang="pt-PT" sz="1400" dirty="0" err="1" smtClean="0">
                <a:solidFill>
                  <a:schemeClr val="tx1"/>
                </a:solidFill>
              </a:rPr>
              <a:t>District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</a:rPr>
              <a:t>of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</a:rPr>
              <a:t>Columbia</a:t>
            </a:r>
            <a:r>
              <a:rPr lang="pt-PT" sz="1400" dirty="0" smtClean="0">
                <a:solidFill>
                  <a:schemeClr val="tx1"/>
                </a:solidFill>
              </a:rPr>
              <a:t> (</a:t>
            </a:r>
            <a:r>
              <a:rPr lang="pt-PT" sz="1400" dirty="0" err="1" smtClean="0">
                <a:solidFill>
                  <a:schemeClr val="tx1"/>
                </a:solidFill>
              </a:rPr>
              <a:t>seat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</a:rPr>
              <a:t>of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</a:rPr>
              <a:t>the</a:t>
            </a:r>
            <a:r>
              <a:rPr lang="pt-PT" sz="1400" dirty="0" smtClean="0">
                <a:solidFill>
                  <a:schemeClr val="tx1"/>
                </a:solidFill>
              </a:rPr>
              <a:t> Federal </a:t>
            </a:r>
            <a:r>
              <a:rPr lang="pt-PT" sz="1400" dirty="0" err="1" smtClean="0">
                <a:solidFill>
                  <a:schemeClr val="tx1"/>
                </a:solidFill>
              </a:rPr>
              <a:t>Government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smtClean="0">
                <a:solidFill>
                  <a:schemeClr val="tx1"/>
                </a:solidFill>
              </a:rPr>
              <a:t>–</a:t>
            </a:r>
            <a:r>
              <a:rPr lang="pt-PT" sz="1400" dirty="0" smtClean="0">
                <a:solidFill>
                  <a:schemeClr val="tx1"/>
                </a:solidFill>
              </a:rPr>
              <a:t> Washington D.C.), Guam, </a:t>
            </a:r>
            <a:r>
              <a:rPr lang="pt-PT" sz="1400" dirty="0" err="1" smtClean="0">
                <a:solidFill>
                  <a:schemeClr val="tx1"/>
                </a:solidFill>
              </a:rPr>
              <a:t>Northern</a:t>
            </a:r>
            <a:r>
              <a:rPr lang="pt-PT" sz="1400" dirty="0" smtClean="0">
                <a:solidFill>
                  <a:schemeClr val="tx1"/>
                </a:solidFill>
              </a:rPr>
              <a:t> Mariana </a:t>
            </a:r>
            <a:r>
              <a:rPr lang="pt-PT" sz="1400" dirty="0" err="1" smtClean="0">
                <a:solidFill>
                  <a:schemeClr val="tx1"/>
                </a:solidFill>
              </a:rPr>
              <a:t>Islands</a:t>
            </a:r>
            <a:r>
              <a:rPr lang="pt-PT" sz="1400" dirty="0" smtClean="0">
                <a:solidFill>
                  <a:schemeClr val="tx1"/>
                </a:solidFill>
              </a:rPr>
              <a:t>, </a:t>
            </a:r>
            <a:r>
              <a:rPr lang="pt-PT" sz="1400" dirty="0" err="1" smtClean="0">
                <a:solidFill>
                  <a:schemeClr val="tx1"/>
                </a:solidFill>
              </a:rPr>
              <a:t>Puerto</a:t>
            </a:r>
            <a:r>
              <a:rPr lang="pt-PT" sz="1400" dirty="0" smtClean="0">
                <a:solidFill>
                  <a:schemeClr val="tx1"/>
                </a:solidFill>
              </a:rPr>
              <a:t> Rico, </a:t>
            </a:r>
            <a:r>
              <a:rPr lang="pt-PT" sz="1400" dirty="0" err="1" smtClean="0">
                <a:solidFill>
                  <a:schemeClr val="tx1"/>
                </a:solidFill>
              </a:rPr>
              <a:t>Virgin</a:t>
            </a:r>
            <a:r>
              <a:rPr lang="pt-PT" sz="1400" dirty="0" smtClean="0">
                <a:solidFill>
                  <a:schemeClr val="tx1"/>
                </a:solidFill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</a:rPr>
              <a:t>Islands</a:t>
            </a:r>
            <a:endParaRPr lang="pt-PT" sz="1400" dirty="0" smtClean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0389" y="658675"/>
            <a:ext cx="3816424" cy="5544616"/>
            <a:chOff x="611560" y="620688"/>
            <a:chExt cx="3816424" cy="5544616"/>
          </a:xfrm>
        </p:grpSpPr>
        <p:sp>
          <p:nvSpPr>
            <p:cNvPr id="6" name="Snip and Round Single Corner Rectangle 5"/>
            <p:cNvSpPr/>
            <p:nvPr/>
          </p:nvSpPr>
          <p:spPr>
            <a:xfrm>
              <a:off x="611560" y="620688"/>
              <a:ext cx="3816424" cy="5544616"/>
            </a:xfrm>
            <a:prstGeom prst="snipRoundRect">
              <a:avLst/>
            </a:prstGeom>
            <a:solidFill>
              <a:schemeClr val="bg2"/>
            </a:solidFill>
            <a:ln>
              <a:solidFill>
                <a:srgbClr val="0000FF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pt-PT" sz="2800" b="1" dirty="0" smtClean="0">
                <a:solidFill>
                  <a:srgbClr val="0000FF"/>
                </a:solidFill>
              </a:endParaRPr>
            </a:p>
            <a:p>
              <a:pPr algn="ctr"/>
              <a:endParaRPr lang="pt-PT" sz="2800" b="1" dirty="0">
                <a:solidFill>
                  <a:srgbClr val="0000FF"/>
                </a:solidFill>
              </a:endParaRPr>
            </a:p>
            <a:p>
              <a:pPr algn="ctr"/>
              <a:r>
                <a:rPr lang="pt-PT" sz="2800" b="1" dirty="0" err="1" smtClean="0">
                  <a:solidFill>
                    <a:srgbClr val="0000FF"/>
                  </a:solidFill>
                </a:rPr>
                <a:t>British</a:t>
              </a:r>
              <a:r>
                <a:rPr lang="pt-PT" sz="2800" b="1" dirty="0" smtClean="0">
                  <a:solidFill>
                    <a:srgbClr val="0000FF"/>
                  </a:solidFill>
                </a:rPr>
                <a:t> </a:t>
              </a:r>
              <a:r>
                <a:rPr lang="pt-PT" sz="2800" b="1" dirty="0" err="1" smtClean="0">
                  <a:solidFill>
                    <a:srgbClr val="0000FF"/>
                  </a:solidFill>
                </a:rPr>
                <a:t>political</a:t>
              </a:r>
              <a:r>
                <a:rPr lang="pt-PT" sz="2800" b="1" dirty="0" smtClean="0">
                  <a:solidFill>
                    <a:srgbClr val="0000FF"/>
                  </a:solidFill>
                </a:rPr>
                <a:t> </a:t>
              </a:r>
              <a:r>
                <a:rPr lang="pt-PT" sz="2800" b="1" dirty="0" err="1" smtClean="0">
                  <a:solidFill>
                    <a:srgbClr val="0000FF"/>
                  </a:solidFill>
                </a:rPr>
                <a:t>system</a:t>
              </a:r>
              <a:endParaRPr lang="pt-PT" sz="2800" b="1" dirty="0" smtClean="0">
                <a:solidFill>
                  <a:srgbClr val="0000FF"/>
                </a:solidFill>
              </a:endParaRPr>
            </a:p>
            <a:p>
              <a:pPr algn="ctr"/>
              <a:endParaRPr lang="pt-PT" dirty="0" smtClean="0"/>
            </a:p>
            <a:p>
              <a:pPr algn="ctr"/>
              <a:r>
                <a:rPr lang="pt-PT" sz="2400" b="1" dirty="0" err="1" smtClean="0">
                  <a:solidFill>
                    <a:srgbClr val="B40618"/>
                  </a:solidFill>
                </a:rPr>
                <a:t>Constitutional</a:t>
              </a:r>
              <a:r>
                <a:rPr lang="pt-PT" sz="2400" b="1" dirty="0" smtClean="0">
                  <a:solidFill>
                    <a:srgbClr val="B40618"/>
                  </a:solidFill>
                </a:rPr>
                <a:t> </a:t>
              </a:r>
              <a:r>
                <a:rPr lang="pt-PT" sz="2400" b="1" dirty="0" err="1" smtClean="0">
                  <a:solidFill>
                    <a:srgbClr val="B40618"/>
                  </a:solidFill>
                </a:rPr>
                <a:t>monarchy</a:t>
              </a:r>
              <a:endParaRPr lang="pt-PT" sz="2400" b="1" dirty="0" smtClean="0">
                <a:solidFill>
                  <a:srgbClr val="B40618"/>
                </a:solidFill>
              </a:endParaRPr>
            </a:p>
            <a:p>
              <a:pPr algn="ctr"/>
              <a:endParaRPr lang="pt-PT" dirty="0" smtClean="0">
                <a:solidFill>
                  <a:srgbClr val="B40618"/>
                </a:solidFill>
              </a:endParaRPr>
            </a:p>
            <a:p>
              <a:r>
                <a:rPr lang="pt-PT" sz="2400" dirty="0" err="1" smtClean="0"/>
                <a:t>Parliament</a:t>
              </a:r>
              <a:endParaRPr lang="pt-PT" sz="2400" dirty="0" smtClean="0"/>
            </a:p>
            <a:p>
              <a:r>
                <a:rPr lang="pt-PT" sz="2400" dirty="0"/>
                <a:t>	</a:t>
              </a:r>
              <a:r>
                <a:rPr lang="pt-PT" sz="2400" dirty="0" err="1" smtClean="0"/>
                <a:t>House</a:t>
              </a:r>
              <a:r>
                <a:rPr lang="pt-PT" sz="2400" dirty="0" smtClean="0"/>
                <a:t> </a:t>
              </a:r>
              <a:r>
                <a:rPr lang="pt-PT" sz="2400" dirty="0" err="1" smtClean="0"/>
                <a:t>of</a:t>
              </a:r>
              <a:r>
                <a:rPr lang="pt-PT" sz="2400" dirty="0" smtClean="0"/>
                <a:t> </a:t>
              </a:r>
              <a:r>
                <a:rPr lang="pt-PT" sz="2400" dirty="0" err="1" smtClean="0"/>
                <a:t>Commons</a:t>
              </a:r>
              <a:endParaRPr lang="pt-PT" sz="2400" dirty="0" smtClean="0"/>
            </a:p>
            <a:p>
              <a:r>
                <a:rPr lang="pt-PT" sz="2400" dirty="0" smtClean="0"/>
                <a:t>	</a:t>
              </a:r>
              <a:r>
                <a:rPr lang="pt-PT" sz="2400" dirty="0" err="1" smtClean="0"/>
                <a:t>House</a:t>
              </a:r>
              <a:r>
                <a:rPr lang="pt-PT" sz="2400" dirty="0" smtClean="0"/>
                <a:t> </a:t>
              </a:r>
              <a:r>
                <a:rPr lang="pt-PT" sz="2400" dirty="0" err="1" smtClean="0"/>
                <a:t>of</a:t>
              </a:r>
              <a:r>
                <a:rPr lang="pt-PT" sz="2400" dirty="0" smtClean="0"/>
                <a:t> Lords</a:t>
              </a:r>
            </a:p>
            <a:p>
              <a:r>
                <a:rPr lang="pt-PT" sz="2400" dirty="0" smtClean="0"/>
                <a:t>Prime </a:t>
              </a:r>
              <a:r>
                <a:rPr lang="pt-PT" sz="2400" dirty="0" err="1" smtClean="0"/>
                <a:t>Minister</a:t>
              </a:r>
              <a:endParaRPr lang="pt-PT" sz="2400" dirty="0" smtClean="0"/>
            </a:p>
            <a:p>
              <a:r>
                <a:rPr lang="pt-PT" sz="2400" dirty="0" err="1" smtClean="0"/>
                <a:t>Queen</a:t>
              </a:r>
              <a:r>
                <a:rPr lang="pt-PT" sz="2400" dirty="0" smtClean="0"/>
                <a:t> </a:t>
              </a:r>
              <a:r>
                <a:rPr lang="pt-PT" sz="2400" dirty="0"/>
                <a:t>– </a:t>
              </a:r>
              <a:r>
                <a:rPr lang="pt-PT" sz="2400" dirty="0" err="1"/>
                <a:t>head</a:t>
              </a:r>
              <a:r>
                <a:rPr lang="pt-PT" sz="2400" dirty="0"/>
                <a:t> </a:t>
              </a:r>
              <a:r>
                <a:rPr lang="pt-PT" sz="2400" dirty="0" err="1"/>
                <a:t>of</a:t>
              </a:r>
              <a:r>
                <a:rPr lang="pt-PT" sz="2400" dirty="0"/>
                <a:t> </a:t>
              </a:r>
              <a:r>
                <a:rPr lang="pt-PT" sz="2400" dirty="0" err="1"/>
                <a:t>state</a:t>
              </a:r>
              <a:r>
                <a:rPr lang="pt-PT" sz="2400" dirty="0"/>
                <a:t> (</a:t>
              </a:r>
              <a:r>
                <a:rPr lang="pt-PT" sz="2400" dirty="0" err="1"/>
                <a:t>not</a:t>
              </a:r>
              <a:r>
                <a:rPr lang="pt-PT" sz="2400" dirty="0"/>
                <a:t> </a:t>
              </a:r>
              <a:r>
                <a:rPr lang="pt-PT" sz="2400" dirty="0" err="1"/>
                <a:t>of</a:t>
              </a:r>
              <a:r>
                <a:rPr lang="pt-PT" sz="2400" dirty="0"/>
                <a:t> </a:t>
              </a:r>
              <a:r>
                <a:rPr lang="pt-PT" sz="2400" dirty="0" err="1"/>
                <a:t>government</a:t>
              </a:r>
              <a:r>
                <a:rPr lang="pt-PT" sz="2400" dirty="0"/>
                <a:t>)</a:t>
              </a:r>
            </a:p>
            <a:p>
              <a:endParaRPr lang="pt-PT" sz="2400" dirty="0"/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692696"/>
              <a:ext cx="1285875" cy="6477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/>
          <p:nvPr/>
        </p:nvGrpSpPr>
        <p:grpSpPr>
          <a:xfrm>
            <a:off x="4472873" y="620688"/>
            <a:ext cx="3888432" cy="5630043"/>
            <a:chOff x="4472873" y="620688"/>
            <a:chExt cx="3888432" cy="5630043"/>
          </a:xfrm>
        </p:grpSpPr>
        <p:sp>
          <p:nvSpPr>
            <p:cNvPr id="11" name="Snip and Round Single Corner Rectangle 10"/>
            <p:cNvSpPr/>
            <p:nvPr/>
          </p:nvSpPr>
          <p:spPr>
            <a:xfrm>
              <a:off x="4472873" y="620688"/>
              <a:ext cx="3888432" cy="5630043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2800" b="1" dirty="0" smtClean="0">
                <a:solidFill>
                  <a:srgbClr val="0000FF"/>
                </a:solidFill>
              </a:endParaRPr>
            </a:p>
            <a:p>
              <a:pPr algn="ctr"/>
              <a:r>
                <a:rPr lang="pt-PT" sz="2800" b="1" dirty="0" err="1" smtClean="0">
                  <a:solidFill>
                    <a:srgbClr val="0000FF"/>
                  </a:solidFill>
                </a:rPr>
                <a:t>American</a:t>
              </a:r>
              <a:r>
                <a:rPr lang="pt-PT" sz="2800" b="1" dirty="0" smtClean="0">
                  <a:solidFill>
                    <a:srgbClr val="0000FF"/>
                  </a:solidFill>
                </a:rPr>
                <a:t> </a:t>
              </a:r>
              <a:r>
                <a:rPr lang="pt-PT" sz="2800" b="1" dirty="0" err="1">
                  <a:solidFill>
                    <a:srgbClr val="0000FF"/>
                  </a:solidFill>
                </a:rPr>
                <a:t>political</a:t>
              </a:r>
              <a:r>
                <a:rPr lang="pt-PT" sz="2800" b="1" dirty="0">
                  <a:solidFill>
                    <a:srgbClr val="0000FF"/>
                  </a:solidFill>
                </a:rPr>
                <a:t> </a:t>
              </a:r>
              <a:r>
                <a:rPr lang="pt-PT" sz="2800" b="1" dirty="0" err="1">
                  <a:solidFill>
                    <a:srgbClr val="0000FF"/>
                  </a:solidFill>
                </a:rPr>
                <a:t>system</a:t>
              </a:r>
              <a:endParaRPr lang="pt-PT" sz="2800" b="1" dirty="0">
                <a:solidFill>
                  <a:srgbClr val="0000FF"/>
                </a:solidFill>
              </a:endParaRPr>
            </a:p>
            <a:p>
              <a:pPr algn="ctr"/>
              <a:endParaRPr lang="pt-PT" dirty="0" smtClean="0"/>
            </a:p>
            <a:p>
              <a:pPr algn="ctr"/>
              <a:r>
                <a:rPr lang="pt-PT" sz="2400" b="1" dirty="0">
                  <a:solidFill>
                    <a:srgbClr val="B40618"/>
                  </a:solidFill>
                </a:rPr>
                <a:t>Federal </a:t>
              </a:r>
              <a:r>
                <a:rPr lang="pt-PT" sz="2400" b="1" dirty="0" err="1">
                  <a:solidFill>
                    <a:srgbClr val="B40618"/>
                  </a:solidFill>
                </a:rPr>
                <a:t>republic</a:t>
              </a:r>
              <a:endParaRPr lang="pt-PT" sz="2400" b="1" dirty="0">
                <a:solidFill>
                  <a:srgbClr val="B40618"/>
                </a:solidFill>
              </a:endParaRPr>
            </a:p>
            <a:p>
              <a:pPr algn="ctr"/>
              <a:endParaRPr lang="pt-PT" dirty="0" smtClean="0"/>
            </a:p>
            <a:p>
              <a:r>
                <a:rPr lang="pt-PT" sz="2400" dirty="0" err="1" smtClean="0">
                  <a:solidFill>
                    <a:schemeClr val="dk1"/>
                  </a:solidFill>
                </a:rPr>
                <a:t>Congress</a:t>
              </a:r>
              <a:endParaRPr lang="pt-PT" sz="2400" dirty="0">
                <a:solidFill>
                  <a:schemeClr val="dk1"/>
                </a:solidFill>
              </a:endParaRPr>
            </a:p>
            <a:p>
              <a:r>
                <a:rPr lang="pt-PT" sz="2400" dirty="0">
                  <a:solidFill>
                    <a:schemeClr val="dk1"/>
                  </a:solidFill>
                </a:rPr>
                <a:t>	</a:t>
              </a:r>
              <a:r>
                <a:rPr lang="pt-PT" sz="2400" dirty="0" err="1">
                  <a:solidFill>
                    <a:schemeClr val="dk1"/>
                  </a:solidFill>
                </a:rPr>
                <a:t>House</a:t>
              </a:r>
              <a:r>
                <a:rPr lang="pt-PT" sz="2400" dirty="0">
                  <a:solidFill>
                    <a:schemeClr val="dk1"/>
                  </a:solidFill>
                </a:rPr>
                <a:t> </a:t>
              </a:r>
              <a:r>
                <a:rPr lang="pt-PT" sz="2400" dirty="0" err="1">
                  <a:solidFill>
                    <a:schemeClr val="dk1"/>
                  </a:solidFill>
                </a:rPr>
                <a:t>of</a:t>
              </a:r>
              <a:r>
                <a:rPr lang="pt-PT" sz="2400" dirty="0">
                  <a:solidFill>
                    <a:schemeClr val="dk1"/>
                  </a:solidFill>
                </a:rPr>
                <a:t> </a:t>
              </a:r>
              <a:r>
                <a:rPr lang="pt-PT" sz="2400" dirty="0" smtClean="0">
                  <a:solidFill>
                    <a:schemeClr val="dk1"/>
                  </a:solidFill>
                </a:rPr>
                <a:t>	</a:t>
              </a:r>
              <a:r>
                <a:rPr lang="pt-PT" sz="2400" dirty="0" err="1" smtClean="0">
                  <a:solidFill>
                    <a:schemeClr val="dk1"/>
                  </a:solidFill>
                </a:rPr>
                <a:t>Representatives</a:t>
              </a:r>
              <a:endParaRPr lang="pt-PT" sz="2400" dirty="0">
                <a:solidFill>
                  <a:schemeClr val="dk1"/>
                </a:solidFill>
              </a:endParaRPr>
            </a:p>
            <a:p>
              <a:r>
                <a:rPr lang="pt-PT" sz="2400" dirty="0" smtClean="0">
                  <a:solidFill>
                    <a:schemeClr val="dk1"/>
                  </a:solidFill>
                </a:rPr>
                <a:t>	</a:t>
              </a:r>
              <a:r>
                <a:rPr lang="pt-PT" sz="2400" dirty="0" err="1" smtClean="0">
                  <a:solidFill>
                    <a:schemeClr val="dk1"/>
                  </a:solidFill>
                </a:rPr>
                <a:t>Senate</a:t>
              </a:r>
              <a:endParaRPr lang="pt-PT" sz="2400" dirty="0">
                <a:solidFill>
                  <a:schemeClr val="dk1"/>
                </a:solidFill>
              </a:endParaRPr>
            </a:p>
            <a:p>
              <a:r>
                <a:rPr lang="pt-PT" sz="2400" dirty="0" err="1">
                  <a:solidFill>
                    <a:schemeClr val="dk1"/>
                  </a:solidFill>
                </a:rPr>
                <a:t>President</a:t>
              </a:r>
              <a:endParaRPr lang="pt-PT" sz="2400" dirty="0">
                <a:solidFill>
                  <a:schemeClr val="dk1"/>
                </a:solidFill>
              </a:endParaRPr>
            </a:p>
            <a:p>
              <a:r>
                <a:rPr lang="pt-PT" sz="2400" dirty="0" err="1" smtClean="0">
                  <a:solidFill>
                    <a:schemeClr val="dk1"/>
                  </a:solidFill>
                </a:rPr>
                <a:t>Supreme</a:t>
              </a:r>
              <a:r>
                <a:rPr lang="pt-PT" sz="2400" dirty="0" smtClean="0">
                  <a:solidFill>
                    <a:schemeClr val="dk1"/>
                  </a:solidFill>
                </a:rPr>
                <a:t> </a:t>
              </a:r>
              <a:r>
                <a:rPr lang="pt-PT" sz="2400" dirty="0">
                  <a:solidFill>
                    <a:schemeClr val="dk1"/>
                  </a:solidFill>
                </a:rPr>
                <a:t>Court</a:t>
              </a:r>
            </a:p>
            <a:p>
              <a:pPr algn="ctr"/>
              <a:endParaRPr lang="pt-PT" dirty="0"/>
            </a:p>
          </p:txBody>
        </p:sp>
        <p:pic>
          <p:nvPicPr>
            <p:cNvPr id="12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764704"/>
              <a:ext cx="1428750" cy="7524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436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692696"/>
            <a:ext cx="266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dirty="0" err="1" smtClean="0">
                <a:solidFill>
                  <a:srgbClr val="B40618"/>
                </a:solidFill>
                <a:latin typeface="Arial Black"/>
                <a:cs typeface="Arial Black"/>
              </a:rPr>
              <a:t>Locations</a:t>
            </a:r>
            <a:endParaRPr lang="pt-PT" sz="3600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1741804" y="1169882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971600" y="2780928"/>
            <a:ext cx="5004047" cy="3315181"/>
            <a:chOff x="2987824" y="2492896"/>
            <a:chExt cx="5004047" cy="331518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7824" y="2492896"/>
              <a:ext cx="5004047" cy="33151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TextBox 16"/>
            <p:cNvSpPr txBox="1"/>
            <p:nvPr/>
          </p:nvSpPr>
          <p:spPr>
            <a:xfrm>
              <a:off x="4283968" y="5373216"/>
              <a:ext cx="360928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Giant’s Causeway, Northern Ireland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547664" y="2708920"/>
            <a:ext cx="5004048" cy="3327692"/>
            <a:chOff x="3203848" y="2060848"/>
            <a:chExt cx="5004048" cy="332769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03848" y="2060848"/>
              <a:ext cx="5004048" cy="332769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TextBox 4"/>
            <p:cNvSpPr txBox="1"/>
            <p:nvPr/>
          </p:nvSpPr>
          <p:spPr>
            <a:xfrm>
              <a:off x="5436096" y="4941168"/>
              <a:ext cx="2664296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pt-PT" dirty="0" err="1" smtClean="0"/>
                <a:t>Brecon</a:t>
              </a:r>
              <a:r>
                <a:rPr lang="pt-PT" dirty="0" smtClean="0"/>
                <a:t> </a:t>
              </a:r>
              <a:r>
                <a:rPr lang="pt-PT" dirty="0" err="1" smtClean="0"/>
                <a:t>Beacons</a:t>
              </a:r>
              <a:r>
                <a:rPr lang="pt-PT" dirty="0" smtClean="0"/>
                <a:t>, </a:t>
              </a:r>
              <a:r>
                <a:rPr lang="pt-PT" dirty="0" err="1" smtClean="0"/>
                <a:t>Wales</a:t>
              </a:r>
              <a:endParaRPr lang="pt-PT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99792" y="2996952"/>
            <a:ext cx="4128458" cy="3096344"/>
            <a:chOff x="1835696" y="1916832"/>
            <a:chExt cx="4128458" cy="3096344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696" y="1916832"/>
              <a:ext cx="4128458" cy="30963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2" name="TextBox 1"/>
            <p:cNvSpPr txBox="1"/>
            <p:nvPr/>
          </p:nvSpPr>
          <p:spPr>
            <a:xfrm>
              <a:off x="3563888" y="4581128"/>
              <a:ext cx="2381281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Loch Ness, Scotland</a:t>
              </a:r>
              <a:endParaRPr lang="en-US" sz="2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13925" y="4133331"/>
            <a:ext cx="6300192" cy="1855182"/>
            <a:chOff x="3009513" y="1916832"/>
            <a:chExt cx="5580112" cy="163915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09513" y="1916832"/>
              <a:ext cx="5580112" cy="16391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3269715" y="3125672"/>
              <a:ext cx="3474789" cy="326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Cotswolds</a:t>
              </a:r>
              <a:r>
                <a:rPr lang="en-US" dirty="0" smtClean="0"/>
                <a:t> countryside, England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860032" y="1844824"/>
            <a:ext cx="3139853" cy="4198152"/>
            <a:chOff x="3635896" y="1196752"/>
            <a:chExt cx="3139853" cy="419815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35896" y="1196752"/>
              <a:ext cx="3139853" cy="419815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TextBox 9"/>
            <p:cNvSpPr txBox="1"/>
            <p:nvPr/>
          </p:nvSpPr>
          <p:spPr>
            <a:xfrm>
              <a:off x="4716016" y="4941168"/>
              <a:ext cx="1998439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London, England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3104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0323">
            <a:off x="853002" y="887557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47864" y="692696"/>
            <a:ext cx="26649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dirty="0" err="1" smtClean="0">
                <a:solidFill>
                  <a:srgbClr val="B40618"/>
                </a:solidFill>
                <a:latin typeface="Arial Black"/>
                <a:cs typeface="Arial Black"/>
              </a:rPr>
              <a:t>Locations</a:t>
            </a:r>
            <a:endParaRPr lang="pt-PT" sz="3600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899592" y="2492896"/>
            <a:ext cx="4860032" cy="3681700"/>
            <a:chOff x="899592" y="2492896"/>
            <a:chExt cx="4860032" cy="36817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9592" y="2492896"/>
              <a:ext cx="4860032" cy="36450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TextBox 7"/>
            <p:cNvSpPr txBox="1"/>
            <p:nvPr/>
          </p:nvSpPr>
          <p:spPr>
            <a:xfrm>
              <a:off x="899592" y="5805264"/>
              <a:ext cx="2527593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Times Square, New York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043608" y="2329728"/>
            <a:ext cx="5076056" cy="3805454"/>
            <a:chOff x="1403648" y="2348880"/>
            <a:chExt cx="5076056" cy="380545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3648" y="2348880"/>
              <a:ext cx="5076056" cy="38054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TextBox 10"/>
            <p:cNvSpPr txBox="1"/>
            <p:nvPr/>
          </p:nvSpPr>
          <p:spPr>
            <a:xfrm>
              <a:off x="1475656" y="5733256"/>
              <a:ext cx="1723549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California Coast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331640" y="2204864"/>
            <a:ext cx="5649937" cy="3764270"/>
            <a:chOff x="1691680" y="2204864"/>
            <a:chExt cx="5649937" cy="376427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91680" y="2204864"/>
              <a:ext cx="5649937" cy="376427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4" name="TextBox 13"/>
            <p:cNvSpPr txBox="1"/>
            <p:nvPr/>
          </p:nvSpPr>
          <p:spPr>
            <a:xfrm>
              <a:off x="1763688" y="5517232"/>
              <a:ext cx="1621169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Yosemite Park, 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641001" y="1795216"/>
            <a:ext cx="5427975" cy="4074600"/>
            <a:chOff x="1438186" y="1410038"/>
            <a:chExt cx="5427975" cy="40746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38186" y="1410038"/>
              <a:ext cx="5427975" cy="40746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7" name="TextBox 16"/>
            <p:cNvSpPr txBox="1"/>
            <p:nvPr/>
          </p:nvSpPr>
          <p:spPr>
            <a:xfrm>
              <a:off x="1551073" y="5091404"/>
              <a:ext cx="2620888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New Orleans, </a:t>
              </a:r>
              <a:r>
                <a:rPr lang="en-US" dirty="0"/>
                <a:t>L</a:t>
              </a:r>
              <a:r>
                <a:rPr lang="en-US" dirty="0" smtClean="0"/>
                <a:t>ouisiana 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06440" y="1598035"/>
            <a:ext cx="5663003" cy="4176464"/>
            <a:chOff x="2123728" y="1772816"/>
            <a:chExt cx="5663003" cy="4176464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23728" y="1772816"/>
              <a:ext cx="5663003" cy="41764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2195736" y="5517232"/>
              <a:ext cx="1741883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Mississippi river</a:t>
              </a:r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339752" y="1340768"/>
            <a:ext cx="5760640" cy="4320480"/>
            <a:chOff x="2483768" y="1556792"/>
            <a:chExt cx="5760640" cy="432048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83768" y="1556792"/>
              <a:ext cx="5760640" cy="432048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2" name="TextBox 21"/>
            <p:cNvSpPr txBox="1"/>
            <p:nvPr/>
          </p:nvSpPr>
          <p:spPr>
            <a:xfrm>
              <a:off x="2555776" y="5445224"/>
              <a:ext cx="163954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Waikiki, Hawaii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4024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949717" y="1025866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11">
            <a:off x="6839567" y="765095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99592" y="1772816"/>
            <a:ext cx="3600400" cy="4392488"/>
            <a:chOff x="899592" y="1772816"/>
            <a:chExt cx="3600400" cy="4392488"/>
          </a:xfrm>
        </p:grpSpPr>
        <p:sp>
          <p:nvSpPr>
            <p:cNvPr id="3" name="Snip and Round Single Corner Rectangle 2"/>
            <p:cNvSpPr/>
            <p:nvPr/>
          </p:nvSpPr>
          <p:spPr>
            <a:xfrm>
              <a:off x="899592" y="1772816"/>
              <a:ext cx="3600400" cy="4392488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pt-PT" sz="2400" dirty="0" err="1" smtClean="0">
                  <a:solidFill>
                    <a:srgbClr val="000000"/>
                  </a:solidFill>
                </a:rPr>
                <a:t>Trooping</a:t>
              </a:r>
              <a:r>
                <a:rPr lang="pt-PT" sz="2400" dirty="0" smtClean="0">
                  <a:solidFill>
                    <a:srgbClr val="000000"/>
                  </a:solidFill>
                </a:rPr>
                <a:t>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the</a:t>
              </a:r>
              <a:r>
                <a:rPr lang="pt-PT" sz="2400" dirty="0" smtClean="0">
                  <a:solidFill>
                    <a:srgbClr val="000000"/>
                  </a:solidFill>
                </a:rPr>
                <a:t>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Colour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err="1" smtClean="0">
                  <a:solidFill>
                    <a:srgbClr val="000000"/>
                  </a:solidFill>
                </a:rPr>
                <a:t>Remembrance</a:t>
              </a:r>
              <a:r>
                <a:rPr lang="pt-PT" sz="2400" dirty="0" smtClean="0">
                  <a:solidFill>
                    <a:srgbClr val="000000"/>
                  </a:solidFill>
                </a:rPr>
                <a:t>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Day</a:t>
              </a:r>
              <a:r>
                <a:rPr lang="pt-PT" sz="2400" dirty="0" smtClean="0">
                  <a:solidFill>
                    <a:srgbClr val="000000"/>
                  </a:solidFill>
                </a:rPr>
                <a:t> </a:t>
              </a:r>
            </a:p>
            <a:p>
              <a:pPr algn="ctr"/>
              <a:r>
                <a:rPr lang="pt-PT" sz="2400" dirty="0" err="1" smtClean="0">
                  <a:solidFill>
                    <a:srgbClr val="000000"/>
                  </a:solidFill>
                </a:rPr>
                <a:t>Poppy</a:t>
              </a:r>
              <a:r>
                <a:rPr lang="pt-PT" sz="2400" dirty="0">
                  <a:solidFill>
                    <a:srgbClr val="000000"/>
                  </a:solidFill>
                </a:rPr>
                <a:t>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Day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smtClean="0">
                  <a:solidFill>
                    <a:srgbClr val="000000"/>
                  </a:solidFill>
                </a:rPr>
                <a:t>Bonfire </a:t>
              </a:r>
              <a:r>
                <a:rPr lang="pt-PT" sz="2400" dirty="0" err="1">
                  <a:solidFill>
                    <a:srgbClr val="000000"/>
                  </a:solidFill>
                </a:rPr>
                <a:t>Night</a:t>
              </a:r>
              <a:endParaRPr lang="pt-PT" sz="2400" dirty="0">
                <a:solidFill>
                  <a:srgbClr val="000000"/>
                </a:solidFill>
              </a:endParaRPr>
            </a:p>
            <a:p>
              <a:pPr algn="ctr"/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endParaRPr lang="pt-PT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5696" y="3573016"/>
              <a:ext cx="1661931" cy="249289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4499992" y="1772816"/>
            <a:ext cx="3888432" cy="4392488"/>
            <a:chOff x="4644008" y="1772816"/>
            <a:chExt cx="3744416" cy="4392488"/>
          </a:xfrm>
        </p:grpSpPr>
        <p:sp>
          <p:nvSpPr>
            <p:cNvPr id="2" name="Snip and Round Single Corner Rectangle 1"/>
            <p:cNvSpPr/>
            <p:nvPr/>
          </p:nvSpPr>
          <p:spPr>
            <a:xfrm>
              <a:off x="4644008" y="1772816"/>
              <a:ext cx="3744416" cy="4392488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pt-PT" sz="2400" dirty="0" smtClean="0">
                  <a:solidFill>
                    <a:srgbClr val="000000"/>
                  </a:solidFill>
                </a:rPr>
                <a:t>4th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July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err="1" smtClean="0">
                  <a:solidFill>
                    <a:srgbClr val="000000"/>
                  </a:solidFill>
                </a:rPr>
                <a:t>Thanksgiving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smtClean="0">
                  <a:solidFill>
                    <a:srgbClr val="000000"/>
                  </a:solidFill>
                </a:rPr>
                <a:t>Martin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Luther</a:t>
              </a:r>
              <a:r>
                <a:rPr lang="pt-PT" sz="2400" dirty="0" smtClean="0">
                  <a:solidFill>
                    <a:srgbClr val="000000"/>
                  </a:solidFill>
                </a:rPr>
                <a:t> King 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Day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endParaRPr lang="pt-PT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60466" y="3501008"/>
              <a:ext cx="2971814" cy="25649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1" name="TextBox 10"/>
          <p:cNvSpPr txBox="1"/>
          <p:nvPr/>
        </p:nvSpPr>
        <p:spPr>
          <a:xfrm>
            <a:off x="3131840" y="980728"/>
            <a:ext cx="26052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Holidays</a:t>
            </a:r>
            <a:endParaRPr lang="pt-PT" sz="40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6097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980728"/>
            <a:ext cx="28541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smtClean="0">
                <a:solidFill>
                  <a:srgbClr val="B40618"/>
                </a:solidFill>
                <a:latin typeface="Arial Black"/>
                <a:cs typeface="Arial Black"/>
              </a:rPr>
              <a:t>Free time</a:t>
            </a:r>
            <a:endParaRPr lang="pt-PT" sz="40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949717" y="1025866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11">
            <a:off x="6839567" y="765095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2267744" y="1700808"/>
            <a:ext cx="4680520" cy="4392488"/>
            <a:chOff x="2267744" y="0"/>
            <a:chExt cx="4680520" cy="3672408"/>
          </a:xfrm>
        </p:grpSpPr>
        <p:sp>
          <p:nvSpPr>
            <p:cNvPr id="7" name="Oval 6"/>
            <p:cNvSpPr/>
            <p:nvPr/>
          </p:nvSpPr>
          <p:spPr>
            <a:xfrm>
              <a:off x="2267744" y="0"/>
              <a:ext cx="4680520" cy="367240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 cmpd="sng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Watching TV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Listening to music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Playing video games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Using the Internet</a:t>
              </a:r>
            </a:p>
            <a:p>
              <a:pPr algn="ctr"/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9872" y="1700808"/>
              <a:ext cx="2517068" cy="167804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1" name="Group 10"/>
          <p:cNvGrpSpPr/>
          <p:nvPr/>
        </p:nvGrpSpPr>
        <p:grpSpPr>
          <a:xfrm>
            <a:off x="1115616" y="1772816"/>
            <a:ext cx="3384376" cy="4392488"/>
            <a:chOff x="755576" y="1844824"/>
            <a:chExt cx="3384376" cy="4392488"/>
          </a:xfrm>
        </p:grpSpPr>
        <p:sp>
          <p:nvSpPr>
            <p:cNvPr id="3" name="Snip and Round Single Corner Rectangle 2"/>
            <p:cNvSpPr/>
            <p:nvPr/>
          </p:nvSpPr>
          <p:spPr>
            <a:xfrm>
              <a:off x="755576" y="1844824"/>
              <a:ext cx="3384376" cy="4392488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 cmpd="sng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pt-PT" sz="2400" dirty="0" smtClean="0">
                  <a:solidFill>
                    <a:srgbClr val="000000"/>
                  </a:solidFill>
                </a:rPr>
                <a:t>Tennis</a:t>
              </a:r>
            </a:p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F</a:t>
              </a:r>
              <a:r>
                <a:rPr lang="pt-PT" sz="2400" dirty="0" err="1" smtClean="0">
                  <a:solidFill>
                    <a:srgbClr val="000000"/>
                  </a:solidFill>
                </a:rPr>
                <a:t>ootball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smtClean="0">
                  <a:solidFill>
                    <a:srgbClr val="000000"/>
                  </a:solidFill>
                </a:rPr>
                <a:t>Rugby</a:t>
              </a:r>
            </a:p>
            <a:p>
              <a:pPr algn="ctr"/>
              <a:r>
                <a:rPr lang="pt-PT" sz="2400" dirty="0" err="1" smtClean="0">
                  <a:solidFill>
                    <a:srgbClr val="000000"/>
                  </a:solidFill>
                </a:rPr>
                <a:t>Cricket</a:t>
              </a:r>
              <a:endParaRPr lang="pt-PT" sz="2400" dirty="0" smtClean="0">
                <a:solidFill>
                  <a:srgbClr val="000000"/>
                </a:solidFill>
              </a:endParaRPr>
            </a:p>
            <a:p>
              <a:pPr algn="ctr"/>
              <a:endParaRPr lang="pt-PT" sz="2400" dirty="0" smtClean="0">
                <a:solidFill>
                  <a:srgbClr val="000000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3608" y="3717032"/>
              <a:ext cx="2616696" cy="171927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4499992" y="1772816"/>
            <a:ext cx="3096344" cy="4392488"/>
            <a:chOff x="4499992" y="1772816"/>
            <a:chExt cx="3096344" cy="4392488"/>
          </a:xfrm>
        </p:grpSpPr>
        <p:sp>
          <p:nvSpPr>
            <p:cNvPr id="4" name="Snip and Round Single Corner Rectangle 3"/>
            <p:cNvSpPr/>
            <p:nvPr/>
          </p:nvSpPr>
          <p:spPr>
            <a:xfrm>
              <a:off x="4499992" y="1772816"/>
              <a:ext cx="3096344" cy="4392488"/>
            </a:xfrm>
            <a:prstGeom prst="snip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0000FF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pt-PT" sz="2400" dirty="0">
                  <a:solidFill>
                    <a:srgbClr val="000000"/>
                  </a:solidFill>
                </a:rPr>
                <a:t>Baseball</a:t>
              </a:r>
            </a:p>
            <a:p>
              <a:pPr algn="ctr"/>
              <a:r>
                <a:rPr lang="pt-PT" sz="2400" dirty="0" err="1">
                  <a:solidFill>
                    <a:srgbClr val="000000"/>
                  </a:solidFill>
                </a:rPr>
                <a:t>Basketball</a:t>
              </a:r>
              <a:endParaRPr lang="pt-PT" sz="2400" dirty="0">
                <a:solidFill>
                  <a:srgbClr val="000000"/>
                </a:solidFill>
              </a:endParaRPr>
            </a:p>
            <a:p>
              <a:pPr algn="ctr"/>
              <a:r>
                <a:rPr lang="pt-PT" sz="2400" dirty="0" err="1">
                  <a:solidFill>
                    <a:srgbClr val="000000"/>
                  </a:solidFill>
                </a:rPr>
                <a:t>American</a:t>
              </a:r>
              <a:r>
                <a:rPr lang="pt-PT" sz="2400" dirty="0">
                  <a:solidFill>
                    <a:srgbClr val="000000"/>
                  </a:solidFill>
                </a:rPr>
                <a:t> </a:t>
              </a:r>
              <a:r>
                <a:rPr lang="pt-PT" sz="2400" dirty="0" err="1">
                  <a:solidFill>
                    <a:srgbClr val="000000"/>
                  </a:solidFill>
                </a:rPr>
                <a:t>football</a:t>
              </a:r>
              <a:endParaRPr lang="pt-PT" sz="2400" dirty="0">
                <a:solidFill>
                  <a:srgbClr val="000000"/>
                </a:solidFill>
              </a:endParaRPr>
            </a:p>
            <a:p>
              <a:pPr algn="ctr"/>
              <a:endParaRPr lang="pt-PT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16016" y="3789040"/>
              <a:ext cx="2577108" cy="17155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94665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31840" y="980728"/>
            <a:ext cx="2377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Humour</a:t>
            </a:r>
            <a:endParaRPr lang="pt-PT" sz="40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11">
            <a:off x="6839567" y="765095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312" y="1881694"/>
            <a:ext cx="5664629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842" y="1985760"/>
            <a:ext cx="7046255" cy="396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58" y="1628043"/>
            <a:ext cx="5619537" cy="4495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8961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717" y="1688614"/>
            <a:ext cx="5122527" cy="3838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44" y="1846798"/>
            <a:ext cx="5870155" cy="4402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944" y="1656132"/>
            <a:ext cx="6012416" cy="4509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949717" y="1025866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31840" y="980728"/>
            <a:ext cx="2377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0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Humour</a:t>
            </a:r>
            <a:endParaRPr lang="pt-PT" sz="40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18461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908720"/>
            <a:ext cx="7031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British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English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&amp;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American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English</a:t>
            </a:r>
            <a:endParaRPr lang="pt-PT" sz="28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805699" y="1609017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11">
            <a:off x="6839566" y="1504338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1348092"/>
            <a:ext cx="1778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Spelling</a:t>
            </a:r>
            <a:endParaRPr lang="pt-PT" sz="3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127430"/>
              </p:ext>
            </p:extLst>
          </p:nvPr>
        </p:nvGraphicFramePr>
        <p:xfrm>
          <a:off x="1548929" y="2636912"/>
          <a:ext cx="6096000" cy="2743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centre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center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colour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color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apologise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apologize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travelled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traveled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defence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defense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dialogue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dialog</a:t>
                      </a:r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 dialogue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46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908720"/>
            <a:ext cx="70317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British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English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&amp;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American</a:t>
            </a:r>
            <a:r>
              <a:rPr lang="pt-PT" sz="2800" b="1" dirty="0" smtClean="0">
                <a:solidFill>
                  <a:srgbClr val="B40618"/>
                </a:solidFill>
                <a:latin typeface="Arial Black"/>
                <a:cs typeface="Arial Black"/>
              </a:rPr>
              <a:t> </a:t>
            </a:r>
            <a:r>
              <a:rPr lang="pt-PT" sz="2800" b="1" dirty="0" err="1" smtClean="0">
                <a:solidFill>
                  <a:srgbClr val="B40618"/>
                </a:solidFill>
                <a:latin typeface="Arial Black"/>
                <a:cs typeface="Arial Black"/>
              </a:rPr>
              <a:t>English</a:t>
            </a:r>
            <a:endParaRPr lang="pt-PT" sz="2800" b="1" dirty="0">
              <a:solidFill>
                <a:srgbClr val="B40618"/>
              </a:solidFill>
              <a:latin typeface="Arial Black"/>
              <a:cs typeface="Arial Black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76">
            <a:off x="805699" y="1609017"/>
            <a:ext cx="1285875" cy="647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8911">
            <a:off x="6839566" y="1504338"/>
            <a:ext cx="1428750" cy="7524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7864" y="1348092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Vocabulary</a:t>
            </a:r>
            <a:endParaRPr lang="pt-PT" sz="3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334409"/>
              </p:ext>
            </p:extLst>
          </p:nvPr>
        </p:nvGraphicFramePr>
        <p:xfrm>
          <a:off x="1481437" y="2398787"/>
          <a:ext cx="6096000" cy="36576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biscuit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cookie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flat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apartment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car</a:t>
                      </a:r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park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parking </a:t>
                      </a:r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lot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chips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French</a:t>
                      </a:r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fries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holiday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vacation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jumper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sweater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queue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line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sz="2400" b="0" dirty="0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underground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0" dirty="0" err="1" smtClean="0">
                          <a:ln w="9525">
                            <a:solidFill>
                              <a:schemeClr val="tx1"/>
                            </a:solidFill>
                          </a:ln>
                          <a:latin typeface="Arial" pitchFamily="34" charset="0"/>
                          <a:cs typeface="Arial" pitchFamily="34" charset="0"/>
                        </a:rPr>
                        <a:t>subway</a:t>
                      </a:r>
                      <a:endParaRPr lang="pt-PT" sz="2400" b="0" dirty="0">
                        <a:ln w="9525">
                          <a:solidFill>
                            <a:schemeClr val="tx1"/>
                          </a:solidFill>
                        </a:ln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19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British"/>
  <p:tag name="ISPRING_RESOURCE_PATHS_HASH_2" val="b9999842577b437d4f2eafb55f6b37cb407c66ab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406</TotalTime>
  <Words>301</Words>
  <Application>Microsoft Office PowerPoint</Application>
  <PresentationFormat>On-screen Show (4:3)</PresentationFormat>
  <Paragraphs>103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Pushpin</vt:lpstr>
      <vt:lpstr>British &amp; American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British &amp; American</dc:title>
  <dc:creator>cdriver</dc:creator>
  <cp:lastModifiedBy>ddcarvalho</cp:lastModifiedBy>
  <cp:revision>41</cp:revision>
  <dcterms:created xsi:type="dcterms:W3CDTF">2013-08-09T16:17:55Z</dcterms:created>
  <dcterms:modified xsi:type="dcterms:W3CDTF">2013-08-12T16:42:58Z</dcterms:modified>
</cp:coreProperties>
</file>