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"/>
  </p:notesMasterIdLst>
  <p:sldIdLst>
    <p:sldId id="291" r:id="rId2"/>
    <p:sldId id="293" r:id="rId3"/>
    <p:sldId id="260" r:id="rId4"/>
    <p:sldId id="262" r:id="rId5"/>
    <p:sldId id="265" r:id="rId6"/>
    <p:sldId id="266" r:id="rId7"/>
    <p:sldId id="268" r:id="rId8"/>
    <p:sldId id="294" r:id="rId9"/>
    <p:sldId id="297" r:id="rId10"/>
    <p:sldId id="298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362050"/>
    <a:srgbClr val="0801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62" autoAdjust="0"/>
    <p:restoredTop sz="94660"/>
  </p:normalViewPr>
  <p:slideViewPr>
    <p:cSldViewPr>
      <p:cViewPr>
        <p:scale>
          <a:sx n="90" d="100"/>
          <a:sy n="90" d="100"/>
        </p:scale>
        <p:origin x="-129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804003B-6437-4CEE-9CE4-A84C1222644E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EE5013-23C4-4B7E-8B02-5E8C77961EB6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74753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EE5013-23C4-4B7E-8B02-5E8C77961EB6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550B7-9EDC-41CC-917A-F9DD9644D4D2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80839-9225-4FA9-A791-A68D7B0672A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F70E1-4F2B-46CA-9ED7-A09773358CB7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906F2-29DD-4605-A603-DDD149846ED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252063-3E6C-4A5A-A04A-552B17E2B153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B62062-2F9D-4389-97F6-3FB7BE4F4E8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098F7E-3B55-4C12-B1DC-DBFF9B9D2BA2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BE338B-CC19-4C39-86B1-43DA0691A7A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CE55C-84F8-4A68-A70D-653C8B268057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323004-5436-46B0-8CD8-77454C1D36C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1469B-CF2C-4300-ABAB-32B134CE01BB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518D9-6C10-4EB5-9F62-F1103C1A7664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A42DC-1C21-450F-990E-D0BC5B41AAF4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279C-97C1-464B-AFA2-B76C3BC444E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8F1A0-0BEC-44BF-AB12-9D6720A90A59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332497-23E6-430E-9FC7-CD3F84CBAC3B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960269-FEC3-4BBB-A07D-08590869DBAA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57A01-B74E-4B58-90B4-0313FC248BA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CD80DD-9B80-4119-8F56-4599F63A032D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EC76B-AE5D-47C9-85CA-77CA812605D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9D8214-BE7C-4356-8F0C-7E57A0F66285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42340E-98DE-4730-A70A-37D8EB4BD3DD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6000">
              <a:srgbClr val="000000"/>
            </a:gs>
            <a:gs pos="41000">
              <a:srgbClr val="0A128C"/>
            </a:gs>
            <a:gs pos="82001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35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900DB4-89EE-4F6C-B9FD-CCC1741D4B70}" type="datetimeFigureOut">
              <a:rPr lang="pt-PT"/>
              <a:pPr>
                <a:defRPr/>
              </a:pPr>
              <a:t>13-08-2013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827F850-E813-4017-8402-792A8D25E643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7793042" y="6402163"/>
            <a:ext cx="1259632" cy="438150"/>
            <a:chOff x="7884368" y="6453336"/>
            <a:chExt cx="1259632" cy="438150"/>
          </a:xfrm>
          <a:effectLst>
            <a:outerShdw blurRad="50800" dist="38100" dir="16200000" rotWithShape="0">
              <a:prstClr val="black">
                <a:alpha val="19000"/>
              </a:prstClr>
            </a:outerShdw>
          </a:effectLst>
        </p:grpSpPr>
        <p:sp>
          <p:nvSpPr>
            <p:cNvPr id="8" name="Round Same Side Corner Rectangle 7"/>
            <p:cNvSpPr/>
            <p:nvPr userDrawn="1"/>
          </p:nvSpPr>
          <p:spPr>
            <a:xfrm>
              <a:off x="7884368" y="6470079"/>
              <a:ext cx="1259632" cy="404664"/>
            </a:xfrm>
            <a:prstGeom prst="round2SameRect">
              <a:avLst>
                <a:gd name="adj1" fmla="val 2908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latin typeface="Calibri" panose="020F0502020204030204" pitchFamily="34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403" y="6453336"/>
              <a:ext cx="1071563" cy="43815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http://www.millionaireacts.com/wp-content/uploads/2010/04/who-wants-to-be-a-millionaire-game-299x300.jpg"/>
          <p:cNvPicPr>
            <a:picLocks noChangeAspect="1" noChangeArrowheads="1"/>
          </p:cNvPicPr>
          <p:nvPr/>
        </p:nvPicPr>
        <p:blipFill>
          <a:blip r:embed="rId5" cstate="print"/>
          <a:srcRect b="4878"/>
          <a:stretch>
            <a:fillRect/>
          </a:stretch>
        </p:blipFill>
        <p:spPr bwMode="auto">
          <a:xfrm>
            <a:off x="1656577" y="260648"/>
            <a:ext cx="5884975" cy="5616624"/>
          </a:xfrm>
          <a:prstGeom prst="rect">
            <a:avLst/>
          </a:prstGeom>
          <a:noFill/>
        </p:spPr>
      </p:pic>
      <p:pic>
        <p:nvPicPr>
          <p:cNvPr id="5" name="Millionaire Interactive 2.0 - New Clocks - Quality Test.mp3">
            <a:hlinkClick r:id="" action="ppaction://media"/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419600" y="3040856"/>
            <a:ext cx="304800" cy="304800"/>
          </a:xfrm>
          <a:prstGeom prst="rect">
            <a:avLst/>
          </a:prstGeom>
        </p:spPr>
      </p:pic>
      <p:sp>
        <p:nvSpPr>
          <p:cNvPr id="6" name="Elipse 5"/>
          <p:cNvSpPr/>
          <p:nvPr/>
        </p:nvSpPr>
        <p:spPr>
          <a:xfrm>
            <a:off x="1763688" y="2636912"/>
            <a:ext cx="5688632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 smtClean="0">
                <a:solidFill>
                  <a:schemeClr val="tx1"/>
                </a:solidFill>
              </a:rPr>
              <a:t>Computer ethics pro</a:t>
            </a:r>
            <a:endParaRPr lang="pt-PT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87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780928"/>
            <a:ext cx="9144000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047233" y="2904669"/>
            <a:ext cx="6997695" cy="64807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Ideas put in action, such as writing, music, art, computer code and inventions that can be protected under copyright.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848134" y="4255219"/>
            <a:ext cx="26955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computer ethics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9450" y="4217141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502276" y="4183062"/>
            <a:ext cx="252571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copyright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4763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084763"/>
            <a:ext cx="45720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508104" y="5084763"/>
            <a:ext cx="2880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Intellectual copyright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8100" y="5086350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467544" y="5126038"/>
            <a:ext cx="345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Intellectual property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997200"/>
            <a:ext cx="9164638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340220" y="3104741"/>
            <a:ext cx="6175527" cy="5040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Computer related morals, principles and values.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+mj-lt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computer morals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info morals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5013175"/>
            <a:ext cx="4716016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3557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data ethics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0238" y="4143375"/>
            <a:ext cx="4814887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46233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computer  ethics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708920"/>
            <a:ext cx="9164638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689751" y="2852936"/>
            <a:ext cx="7538183" cy="4633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It grants the user the right to make a specified number of copies of a software programme for use on multiple computers.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computer license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52078" y="4145023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web license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5184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</a:rPr>
              <a:t>software license</a:t>
            </a:r>
            <a:endParaRPr lang="pt-PT" sz="2000" dirty="0">
              <a:solidFill>
                <a:schemeClr val="bg1"/>
              </a:solidFill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61681" y="5046723"/>
            <a:ext cx="464400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62128" y="5085184"/>
            <a:ext cx="324008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site  license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7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100" y="2780928"/>
            <a:ext cx="9164638" cy="685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571472" y="2953769"/>
            <a:ext cx="8143932" cy="50120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Unauthorised and illegal copying and use of software.</a:t>
            </a:r>
            <a:r>
              <a:rPr lang="en-GB" sz="2200" b="1" dirty="0" smtClean="0"/>
              <a:t>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internet piracy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hardware piracy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8175" y="5013175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076056" y="500494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computer piracy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8175" y="4149725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4787900" y="4183063"/>
            <a:ext cx="419735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software piracy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636912"/>
            <a:ext cx="9144001" cy="1008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827584" y="2810906"/>
            <a:ext cx="7488832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The executive right to the reproduction, publication and sale of an intellectual work.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j-lt"/>
              </a:rPr>
              <a:t>web piracy</a:t>
            </a:r>
            <a:endParaRPr lang="pt-PT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31946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B.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Internet rights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88" y="5049838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9272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j-lt"/>
              </a:rPr>
              <a:t>intellectual property</a:t>
            </a:r>
            <a:endParaRPr lang="pt-PT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62707" y="5049838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468313" y="5084763"/>
            <a:ext cx="395763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copyright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348880"/>
            <a:ext cx="9144001" cy="1224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914933" y="2453725"/>
            <a:ext cx="7272858" cy="34953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A programme that automatically checks floppy disks and  scans all data to locate and give information warning of any virus that may enter a computer.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13" y="4149725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827584" y="4183063"/>
            <a:ext cx="33840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web virus programme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6900" y="412904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73050" y="5049838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914933" y="5036739"/>
            <a:ext cx="26638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 </a:t>
            </a:r>
            <a:r>
              <a:rPr lang="pt-PT" sz="2000" dirty="0" err="1" smtClean="0">
                <a:solidFill>
                  <a:schemeClr val="bg1"/>
                </a:solidFill>
                <a:latin typeface="+mn-lt"/>
              </a:rPr>
              <a:t>antivirus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device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004048" y="5084763"/>
            <a:ext cx="31684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web virus programme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75291" y="4096092"/>
            <a:ext cx="4716016" cy="504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4933099" y="4148065"/>
            <a:ext cx="3600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     B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virus desinfect programme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204864"/>
            <a:ext cx="9144000" cy="126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1043607" y="2276872"/>
            <a:ext cx="6984382" cy="42613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A programme that automatically checks data storage devices and  scans all data to locate and give information warning of any virus that may enter a computer.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221088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848134" y="4255219"/>
            <a:ext cx="26955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virus programme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2433" y="4236199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20072" y="4185278"/>
            <a:ext cx="29523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desinfect programme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84763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084763"/>
            <a:ext cx="45720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436294" y="5084763"/>
            <a:ext cx="2519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virus programme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38100" y="5086350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467544" y="5126038"/>
            <a:ext cx="34567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antivirus programme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773" y="2132856"/>
            <a:ext cx="9164638" cy="1333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519126" y="2305945"/>
            <a:ext cx="8143932" cy="501206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An organisation, which is an alternative to copyright, that lets</a:t>
            </a:r>
          </a:p>
          <a:p>
            <a:pPr marL="0" indent="0"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people copy and distribute work under specific conditions with non commercial use.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commons creative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013176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755650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intellectual commons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06900" y="5013176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07489" y="5051276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commons intellectual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48175" y="4149725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4787900" y="4183063"/>
            <a:ext cx="419735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B</a:t>
            </a: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: 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creative commons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5" grpId="0"/>
      <p:bldP spid="19" grpId="0"/>
      <p:bldP spid="21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0638" y="2708920"/>
            <a:ext cx="9144001" cy="93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806946" y="2780928"/>
            <a:ext cx="7488832" cy="43204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  <a:defRPr/>
            </a:pPr>
            <a:r>
              <a:rPr lang="en-GB" sz="2200" dirty="0" smtClean="0">
                <a:solidFill>
                  <a:schemeClr val="bg1"/>
                </a:solidFill>
              </a:rPr>
              <a:t>Someone who uses the computer to gain illegal access to other computer systems and files.</a:t>
            </a:r>
            <a:endParaRPr lang="pt-PT" sz="2200" b="1" spc="50" dirty="0">
              <a:ln w="12700" cmpd="sng">
                <a:solidFill>
                  <a:srgbClr val="002060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rgbClr val="362050"/>
                </a:glow>
              </a:effectLst>
              <a:latin typeface="Segoe Print" pitchFamily="2" charset="0"/>
            </a:endParaRPr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49080"/>
            <a:ext cx="4737101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CaixaDeTexto 14"/>
          <p:cNvSpPr txBox="1"/>
          <p:nvPr/>
        </p:nvSpPr>
        <p:spPr>
          <a:xfrm>
            <a:off x="723900" y="4183063"/>
            <a:ext cx="324167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A: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j-lt"/>
              </a:rPr>
              <a:t>net hacker</a:t>
            </a:r>
            <a:endParaRPr lang="pt-PT" sz="2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65638" y="4149725"/>
            <a:ext cx="473710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CaixaDeTexto 16"/>
          <p:cNvSpPr txBox="1"/>
          <p:nvPr/>
        </p:nvSpPr>
        <p:spPr>
          <a:xfrm>
            <a:off x="5213350" y="4183063"/>
            <a:ext cx="3319463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B. 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n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et thief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588" y="5049838"/>
            <a:ext cx="4737101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7863" y="5049838"/>
            <a:ext cx="473710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CaixaDeTexto 20"/>
          <p:cNvSpPr txBox="1"/>
          <p:nvPr/>
        </p:nvSpPr>
        <p:spPr>
          <a:xfrm>
            <a:off x="5292725" y="5084763"/>
            <a:ext cx="3240088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D:</a:t>
            </a:r>
            <a:r>
              <a:rPr lang="pt-PT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computer hacker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61913" y="5056188"/>
            <a:ext cx="4814888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aixaDeTexto 18"/>
          <p:cNvSpPr txBox="1"/>
          <p:nvPr/>
        </p:nvSpPr>
        <p:spPr>
          <a:xfrm>
            <a:off x="468313" y="5084763"/>
            <a:ext cx="395763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20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C: </a:t>
            </a:r>
            <a:r>
              <a:rPr lang="pt-PT" sz="2000" dirty="0" smtClean="0">
                <a:solidFill>
                  <a:schemeClr val="bg1"/>
                </a:solidFill>
                <a:latin typeface="+mn-lt"/>
              </a:rPr>
              <a:t> computer hacker</a:t>
            </a:r>
            <a:endParaRPr lang="pt-PT" sz="20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23" name="Millionaire Interactive 2.0 - New Clocks - Quality Tes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 cstate="print"/>
          <a:stretch>
            <a:fillRect/>
          </a:stretch>
        </p:blipFill>
        <p:spPr>
          <a:xfrm>
            <a:off x="-1332656" y="95997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1328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5" grpId="0"/>
      <p:bldP spid="17" grpId="0"/>
      <p:bldP spid="21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computer"/>
  <p:tag name="ISPRING_RESOURCE_PATHS_HASH_2" val="e7d7ba9a6dd73835ce2db5f1776ee80be75dc83"/>
</p:tagLst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1040</TotalTime>
  <Words>332</Words>
  <Application>Microsoft Office PowerPoint</Application>
  <PresentationFormat>On-screen Show (4:3)</PresentationFormat>
  <Paragraphs>57</Paragraphs>
  <Slides>10</Slides>
  <Notes>10</Notes>
  <HiddenSlides>0</HiddenSlides>
  <MMClips>10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Micaela</dc:creator>
  <cp:lastModifiedBy>ddcarvalho</cp:lastModifiedBy>
  <cp:revision>124</cp:revision>
  <dcterms:created xsi:type="dcterms:W3CDTF">2011-01-24T21:42:26Z</dcterms:created>
  <dcterms:modified xsi:type="dcterms:W3CDTF">2013-08-13T11:12:16Z</dcterms:modified>
</cp:coreProperties>
</file>