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custDataLst>
    <p:tags r:id="rId16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9" userDrawn="1">
          <p15:clr>
            <a:srgbClr val="A4A3A4"/>
          </p15:clr>
        </p15:guide>
        <p15:guide id="2" pos="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66FF"/>
    <a:srgbClr val="CCFF66"/>
    <a:srgbClr val="99CC00"/>
    <a:srgbClr val="009900"/>
    <a:srgbClr val="FF9933"/>
    <a:srgbClr val="CC6600"/>
    <a:srgbClr val="CC00CC"/>
    <a:srgbClr val="CC00FF"/>
    <a:srgbClr val="F0C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1464" y="-84"/>
      </p:cViewPr>
      <p:guideLst>
        <p:guide orient="horz" pos="119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00F7E2F-89E3-4789-8DDF-87901D7D9C6F}" type="datetimeFigureOut">
              <a:rPr lang="en-US"/>
              <a:pPr>
                <a:defRPr/>
              </a:pPr>
              <a:t>8/13/2013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D4B7794-70D9-4D6C-B57E-A503D01F58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100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A6AB02E-E15D-45DE-8E84-752BD5C22805}" type="datetimeFigureOut">
              <a:rPr lang="en-US"/>
              <a:pPr>
                <a:defRPr/>
              </a:pPr>
              <a:t>8/13/2013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  <a:p>
            <a:pPr lvl="4"/>
            <a:r>
              <a:rPr lang="pt-PT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CC3731-EB0A-4241-BFD4-4756313815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541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C3731-EB0A-4241-BFD4-4756313815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9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179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941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16297"/>
            <a:ext cx="896702" cy="3666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431800" y="4293096"/>
            <a:ext cx="5436344" cy="759917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/>
            <a:r>
              <a:rPr lang="es-ES_tradnl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Rounded MT Bold" panose="020F0704030504030204" pitchFamily="34" charset="0"/>
                <a:ea typeface="ＭＳ Ｐゴシック" panose="020B0600070205080204" pitchFamily="34" charset="-128"/>
              </a:rPr>
              <a:t>CONDITIONALS</a:t>
            </a:r>
            <a:endParaRPr lang="es-ES" sz="48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 Rounded MT Bold" panose="020F07040305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51" name="Rectangle 122"/>
          <p:cNvSpPr>
            <a:spLocks noChangeArrowheads="1"/>
          </p:cNvSpPr>
          <p:nvPr/>
        </p:nvSpPr>
        <p:spPr bwMode="auto">
          <a:xfrm>
            <a:off x="431800" y="5229225"/>
            <a:ext cx="39608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UY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Types</a:t>
            </a:r>
            <a:r>
              <a:rPr lang="es-UY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  1, 2 and 3</a:t>
            </a:r>
            <a:endParaRPr lang="es-E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55575" y="2636912"/>
            <a:ext cx="8242307" cy="3744416"/>
          </a:xfrm>
          <a:prstGeom prst="roundRect">
            <a:avLst>
              <a:gd name="adj" fmla="val 7909"/>
            </a:avLst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4624"/>
            <a:ext cx="5601816" cy="981075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s-ES_tradnl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ＭＳ Ｐゴシック" panose="020B0600070205080204" pitchFamily="34" charset="-128"/>
              </a:rPr>
              <a:t>1st CONDITIONAL</a:t>
            </a:r>
            <a:endParaRPr lang="pt-PT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836712"/>
            <a:ext cx="6465912" cy="5688632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sz="4000" b="1" dirty="0" err="1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If</a:t>
            </a:r>
            <a:r>
              <a:rPr lang="pt-PT" sz="4000" b="1" dirty="0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 </a:t>
            </a:r>
            <a:r>
              <a:rPr lang="pt-PT" sz="4000" b="1" dirty="0" err="1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it</a:t>
            </a:r>
            <a:r>
              <a:rPr lang="pt-PT" altLang="en-US" sz="4000" b="1" dirty="0" err="1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’</a:t>
            </a:r>
            <a:r>
              <a:rPr lang="pt-PT" sz="4000" b="1" dirty="0" err="1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s</a:t>
            </a:r>
            <a:r>
              <a:rPr lang="pt-PT" sz="4000" b="1" dirty="0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 </a:t>
            </a:r>
            <a:r>
              <a:rPr lang="pt-PT" sz="4000" b="1" dirty="0" err="1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sunny</a:t>
            </a:r>
            <a:r>
              <a:rPr lang="pt-PT" sz="4000" b="1" dirty="0" smtClean="0">
                <a:solidFill>
                  <a:srgbClr val="F1DC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...</a:t>
            </a:r>
          </a:p>
          <a:p>
            <a:pPr marL="0" indent="0" eaLnBrk="1" hangingPunct="1">
              <a:buFontTx/>
              <a:buNone/>
            </a:pP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Work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in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groups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of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three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. Take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turns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to continue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one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of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these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sequences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.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After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each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sentence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members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of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group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should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ask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what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will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happen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000" dirty="0" err="1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next</a:t>
            </a:r>
            <a:r>
              <a:rPr lang="pt-PT" sz="2000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.</a:t>
            </a:r>
          </a:p>
          <a:p>
            <a:pPr marL="0" indent="0" eaLnBrk="1" hangingPunct="1">
              <a:lnSpc>
                <a:spcPts val="1200"/>
              </a:lnSpc>
              <a:buFontTx/>
              <a:buNone/>
            </a:pPr>
            <a:endParaRPr lang="pt-PT" sz="2200" dirty="0" smtClean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sz="2200" i="1" dirty="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e.g.   </a:t>
            </a:r>
          </a:p>
          <a:p>
            <a:pPr marL="0" indent="0" eaLnBrk="1" hangingPunct="1">
              <a:buFontTx/>
              <a:buNone/>
            </a:pP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A -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it</a:t>
            </a:r>
            <a:r>
              <a:rPr lang="pt-PT" altLang="en-US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s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sunny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,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ll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go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beach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.</a:t>
            </a:r>
          </a:p>
          <a:p>
            <a:pPr marL="0" indent="0" eaLnBrk="1" hangingPunct="1">
              <a:buFontTx/>
              <a:buNone/>
            </a:pP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Group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-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What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will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do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go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beach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?</a:t>
            </a:r>
          </a:p>
          <a:p>
            <a:pPr marL="0" indent="0" eaLnBrk="1" hangingPunct="1">
              <a:buFontTx/>
              <a:buNone/>
            </a:pP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A -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I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go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beach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,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ll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go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sea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and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ll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swim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.</a:t>
            </a:r>
          </a:p>
          <a:p>
            <a:pPr marL="0" indent="0" eaLnBrk="1" hangingPunct="1">
              <a:buFontTx/>
              <a:buNone/>
            </a:pP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Group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-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What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will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do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waves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are too </a:t>
            </a:r>
            <a:r>
              <a:rPr lang="pt-PT" sz="2200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rough</a:t>
            </a:r>
            <a:r>
              <a:rPr lang="pt-PT" sz="22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?</a:t>
            </a:r>
          </a:p>
          <a:p>
            <a:pPr marL="0" indent="0" eaLnBrk="1" hangingPunct="1">
              <a:buFontTx/>
              <a:buNone/>
            </a:pP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A -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waves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are too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rough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,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ll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lie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on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my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towel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and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catch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 a </a:t>
            </a:r>
            <a:r>
              <a:rPr lang="pt-PT" sz="2200" dirty="0" err="1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suntan</a:t>
            </a:r>
            <a:r>
              <a:rPr lang="pt-PT" sz="2200" dirty="0" smtClean="0">
                <a:solidFill>
                  <a:srgbClr val="262673"/>
                </a:solidFill>
                <a:ea typeface="ＭＳ Ｐゴシック" panose="020B0600070205080204" pitchFamily="34" charset="-128"/>
              </a:rPr>
              <a:t>.</a:t>
            </a:r>
          </a:p>
          <a:p>
            <a:pPr marL="0" indent="0" eaLnBrk="1" hangingPunct="1"/>
            <a:endParaRPr lang="pt-PT" sz="22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077" name="Picture 5" descr="https://encrypted-tbn2.gstatic.com/images?q=tbn:ANd9GcTeukWqhI5Bs7uZv-BQ-KXb1YLQakYMR8g78cW3mnjuq3BsooIcf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97621" y="2060848"/>
            <a:ext cx="2129735" cy="2016224"/>
          </a:xfrm>
          <a:prstGeom prst="rect">
            <a:avLst/>
          </a:prstGeom>
          <a:noFill/>
          <a:ln>
            <a:noFill/>
          </a:ln>
          <a:effectLst>
            <a:glow rad="177800">
              <a:srgbClr val="FFFF00">
                <a:alpha val="21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withGroup">
                            <p:stCondLst>
                              <p:cond delay="3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withGroup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675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7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9542" y="692398"/>
            <a:ext cx="4608562" cy="5256882"/>
          </a:xfrm>
          <a:prstGeom prst="rect">
            <a:avLst/>
          </a:prstGeom>
        </p:spPr>
        <p:txBody>
          <a:bodyPr/>
          <a:lstStyle/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it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rains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tomorrow</a:t>
            </a:r>
            <a:r>
              <a:rPr lang="pt-PT" dirty="0" smtClean="0">
                <a:ea typeface="ＭＳ Ｐゴシック" panose="020B0600070205080204" pitchFamily="34" charset="-128"/>
              </a:rPr>
              <a:t>...</a:t>
            </a:r>
          </a:p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I </a:t>
            </a:r>
            <a:r>
              <a:rPr lang="pt-PT" dirty="0" err="1" smtClean="0">
                <a:ea typeface="ＭＳ Ｐゴシック" panose="020B0600070205080204" pitchFamily="34" charset="-128"/>
              </a:rPr>
              <a:t>study</a:t>
            </a:r>
            <a:r>
              <a:rPr lang="pt-PT" dirty="0" smtClean="0">
                <a:ea typeface="ＭＳ Ｐゴシック" panose="020B0600070205080204" pitchFamily="34" charset="-128"/>
              </a:rPr>
              <a:t> hard...</a:t>
            </a:r>
          </a:p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he</a:t>
            </a:r>
            <a:r>
              <a:rPr lang="pt-PT" dirty="0" smtClean="0">
                <a:ea typeface="ＭＳ Ｐゴシック" panose="020B0600070205080204" pitchFamily="34" charset="-128"/>
              </a:rPr>
              <a:t>/</a:t>
            </a:r>
            <a:r>
              <a:rPr lang="pt-PT" dirty="0" err="1" smtClean="0">
                <a:ea typeface="ＭＳ Ｐゴシック" panose="020B0600070205080204" pitchFamily="34" charset="-128"/>
              </a:rPr>
              <a:t>she</a:t>
            </a:r>
            <a:r>
              <a:rPr lang="pt-PT" dirty="0" smtClean="0">
                <a:ea typeface="ＭＳ Ｐゴシック" panose="020B0600070205080204" pitchFamily="34" charset="-128"/>
              </a:rPr>
              <a:t> rings...</a:t>
            </a:r>
          </a:p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win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the</a:t>
            </a:r>
            <a:r>
              <a:rPr lang="pt-PT" dirty="0" smtClean="0">
                <a:ea typeface="ＭＳ Ｐゴシック" panose="020B0600070205080204" pitchFamily="34" charset="-128"/>
              </a:rPr>
              <a:t> game...</a:t>
            </a:r>
          </a:p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save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enough</a:t>
            </a:r>
            <a:r>
              <a:rPr lang="pt-PT" dirty="0" smtClean="0">
                <a:ea typeface="ＭＳ Ｐゴシック" panose="020B0600070205080204" pitchFamily="34" charset="-128"/>
              </a:rPr>
              <a:t>...</a:t>
            </a:r>
          </a:p>
          <a:p>
            <a:pPr marL="271463" indent="-271463" eaLnBrk="1" hangingPunct="1">
              <a:lnSpc>
                <a:spcPct val="15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I </a:t>
            </a:r>
            <a:r>
              <a:rPr lang="pt-PT" dirty="0" err="1" smtClean="0">
                <a:ea typeface="ＭＳ Ｐゴシック" panose="020B0600070205080204" pitchFamily="34" charset="-128"/>
              </a:rPr>
              <a:t>learn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German</a:t>
            </a:r>
            <a:r>
              <a:rPr lang="pt-PT" dirty="0" smtClean="0">
                <a:ea typeface="ＭＳ Ｐゴシック" panose="020B0600070205080204" pitchFamily="34" charset="-128"/>
              </a:rPr>
              <a:t>...</a:t>
            </a:r>
          </a:p>
        </p:txBody>
      </p:sp>
      <p:pic>
        <p:nvPicPr>
          <p:cNvPr id="4100" name="Picture 4" descr="http://4.bp.blogspot.com/_2GyXrr1MrNI/TUcuaqkuT1I/AAAAAAAAAEw/pG0Zw1ve9hs/s1600/if-they-cant-find-you-they-cant-wash-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03310">
            <a:off x="5349383" y="1902167"/>
            <a:ext cx="3536873" cy="28373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 idx="4294967295"/>
          </p:nvPr>
        </p:nvSpPr>
        <p:spPr>
          <a:xfrm>
            <a:off x="889249" y="44624"/>
            <a:ext cx="3826767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pt-PT" b="1" dirty="0" err="1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Superstitions</a:t>
            </a:r>
            <a:endParaRPr lang="pt-PT" b="1" dirty="0" smtClean="0">
              <a:solidFill>
                <a:srgbClr val="FF33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512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89249" y="1351309"/>
            <a:ext cx="5112567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pt-PT" dirty="0" smtClean="0">
                <a:ea typeface="ＭＳ Ｐゴシック" panose="020B0600070205080204" pitchFamily="34" charset="-128"/>
              </a:rPr>
              <a:t>Are </a:t>
            </a:r>
            <a:r>
              <a:rPr lang="pt-PT" dirty="0" err="1" smtClean="0">
                <a:ea typeface="ＭＳ Ｐゴシック" panose="020B0600070205080204" pitchFamily="34" charset="-128"/>
              </a:rPr>
              <a:t>people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where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you</a:t>
            </a:r>
            <a:r>
              <a:rPr lang="pt-PT" dirty="0" smtClean="0">
                <a:ea typeface="ＭＳ Ｐゴシック" panose="020B0600070205080204" pitchFamily="34" charset="-128"/>
              </a:rPr>
              <a:t> live </a:t>
            </a:r>
            <a:r>
              <a:rPr lang="pt-PT" dirty="0" err="1" smtClean="0">
                <a:ea typeface="ＭＳ Ｐゴシック" panose="020B0600070205080204" pitchFamily="34" charset="-128"/>
              </a:rPr>
              <a:t>very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superstitious</a:t>
            </a:r>
            <a:r>
              <a:rPr lang="pt-PT" dirty="0" smtClean="0">
                <a:ea typeface="ＭＳ Ｐゴシック" panose="020B0600070205080204" pitchFamily="34" charset="-128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What</a:t>
            </a:r>
            <a:r>
              <a:rPr lang="pt-PT" dirty="0" smtClean="0">
                <a:ea typeface="ＭＳ Ｐゴシック" panose="020B0600070205080204" pitchFamily="34" charset="-128"/>
              </a:rPr>
              <a:t> are </a:t>
            </a:r>
            <a:r>
              <a:rPr lang="pt-PT" dirty="0" err="1" smtClean="0">
                <a:ea typeface="ＭＳ Ｐゴシック" panose="020B0600070205080204" pitchFamily="34" charset="-128"/>
              </a:rPr>
              <a:t>they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superstitious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about</a:t>
            </a:r>
            <a:r>
              <a:rPr lang="pt-PT" dirty="0" smtClean="0">
                <a:ea typeface="ＭＳ Ｐゴシック" panose="020B0600070205080204" pitchFamily="34" charset="-128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pt-PT" dirty="0" err="1" smtClean="0">
                <a:ea typeface="ＭＳ Ｐゴシック" panose="020B0600070205080204" pitchFamily="34" charset="-128"/>
              </a:rPr>
              <a:t>What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about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you</a:t>
            </a:r>
            <a:r>
              <a:rPr lang="pt-PT" dirty="0" smtClean="0">
                <a:ea typeface="ＭＳ Ｐゴシック" panose="020B0600070205080204" pitchFamily="34" charset="-128"/>
              </a:rPr>
              <a:t>?</a:t>
            </a:r>
          </a:p>
          <a:p>
            <a:pPr eaLnBrk="1" hangingPunct="1">
              <a:buFontTx/>
              <a:buNone/>
            </a:pPr>
            <a:endParaRPr lang="pt-PT" sz="1000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sz="2400" dirty="0" smtClean="0">
                <a:ea typeface="ＭＳ Ｐゴシック" panose="020B0600070205080204" pitchFamily="34" charset="-128"/>
              </a:rPr>
              <a:t>e.g.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break a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mirror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,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you</a:t>
            </a:r>
            <a:r>
              <a:rPr lang="pt-PT" altLang="en-US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ll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have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seven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years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of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bad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luck</a:t>
            </a:r>
            <a:r>
              <a:rPr lang="pt-PT" sz="28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buFontTx/>
              <a:buNone/>
            </a:pPr>
            <a:endParaRPr lang="pt-PT" sz="28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r="18500"/>
          <a:stretch/>
        </p:blipFill>
        <p:spPr>
          <a:xfrm>
            <a:off x="5486734" y="1052736"/>
            <a:ext cx="3657266" cy="5805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ack-ca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97205" y="3773740"/>
            <a:ext cx="3646795" cy="3183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79227" y="44624"/>
            <a:ext cx="6357069" cy="6480720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dirty="0" smtClean="0">
                <a:ea typeface="ＭＳ Ｐゴシック" panose="020B0600070205080204" pitchFamily="34" charset="-128"/>
              </a:rPr>
              <a:t>In </a:t>
            </a:r>
            <a:r>
              <a:rPr lang="pt-PT" dirty="0" err="1" smtClean="0">
                <a:ea typeface="ＭＳ Ｐゴシック" panose="020B0600070205080204" pitchFamily="34" charset="-128"/>
              </a:rPr>
              <a:t>pairs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write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superstitions</a:t>
            </a:r>
            <a:r>
              <a:rPr lang="pt-PT" dirty="0" smtClean="0">
                <a:ea typeface="ＭＳ Ｐゴシック" panose="020B0600070205080204" pitchFamily="34" charset="-128"/>
              </a:rPr>
              <a:t> for some </a:t>
            </a:r>
            <a:r>
              <a:rPr lang="pt-PT" dirty="0" err="1" smtClean="0">
                <a:ea typeface="ＭＳ Ｐゴシック" panose="020B0600070205080204" pitchFamily="34" charset="-128"/>
              </a:rPr>
              <a:t>of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these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words</a:t>
            </a:r>
            <a:r>
              <a:rPr lang="pt-PT" dirty="0" smtClean="0">
                <a:ea typeface="ＭＳ Ｐゴシック" panose="020B0600070205080204" pitchFamily="34" charset="-128"/>
              </a:rPr>
              <a:t>:</a:t>
            </a:r>
          </a:p>
          <a:p>
            <a:pPr marL="0" indent="0" eaLnBrk="1" hangingPunct="1">
              <a:buFontTx/>
              <a:buNone/>
            </a:pPr>
            <a:endParaRPr lang="pt-PT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endParaRPr lang="pt-PT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What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other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superstitions</a:t>
            </a:r>
            <a:r>
              <a:rPr lang="pt-PT" dirty="0">
                <a:solidFill>
                  <a:srgbClr val="0845C0"/>
                </a:solidFill>
                <a:ea typeface="ＭＳ Ｐゴシック" panose="020B0600070205080204" pitchFamily="34" charset="-128"/>
              </a:rPr>
              <a:t/>
            </a:r>
            <a:br>
              <a:rPr lang="pt-PT" dirty="0">
                <a:solidFill>
                  <a:srgbClr val="0845C0"/>
                </a:solidFill>
                <a:ea typeface="ＭＳ Ｐゴシック" panose="020B0600070205080204" pitchFamily="34" charset="-128"/>
              </a:rPr>
            </a:b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can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you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think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of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?</a:t>
            </a:r>
          </a:p>
          <a:p>
            <a:pPr eaLnBrk="1" hangingPunct="1">
              <a:buFontTx/>
              <a:buNone/>
            </a:pPr>
            <a:endParaRPr lang="pt-PT" dirty="0" smtClean="0">
              <a:ea typeface="ＭＳ Ｐゴシック" panose="020B0600070205080204" pitchFamily="34" charset="-128"/>
            </a:endParaRPr>
          </a:p>
        </p:txBody>
      </p:sp>
      <p:sp>
        <p:nvSpPr>
          <p:cNvPr id="6148" name="AutoShape 6" descr="data:image/jpeg;base64,/9j/4AAQSkZJRgABAQAAAQABAAD/2wCEAAkGBhQSERUUExQUFRQWGBcYGRgXGBoYGRodHBcYFxgaGBwgGycfGhwjHBoYHy8gJCcpLC0sGB8xNTAqNScrLCkBCQoKDgwOGg8PGiwkHyQsLCwsLywsKSwsLCwsLCwsKSwsLCosLCwsLCwsLCwsLCwsLCwsLCwsLCwsLCwsLCwsLP/AABEIAPMAzwMBIgACEQEDEQH/xAAbAAACAwEBAQAAAAAAAAAAAAADBAIFBgEAB//EAEIQAAIBAgQDBQYEAwYFBQEAAAECEQADBBIhMQVBURMiYXGBBjKRobHwFELB4VLR8RUjYnKCogcWJDPCQ0SSsrM0/8QAGgEAAwEBAQEAAAAAAAAAAAAAAQIDAAQFBv/EAC0RAAICAQMDAgQHAQEAAAAAAAABAhEhAxIxE0FRBCJhgZHwUnGhscHR4TIU/9oADAMBAAIRAxEAPwDOLaphcOK7l8KKAK5KPsHJguzFRuUS4vShsaZRQLZ5WrxrgqRSnUAWyGUVMp4VO2lSeBTbELuYECK9kooXxqeXx+NHajbgEeFdtijdnP8AWpIvT6UKRtwMtUWWaYCVxloUgJi2SudlTQt12KWkNuYqEroFHNTVPCjtNuYvFQemm8hUCPD4VlEFihmj27scq4CPKvdnNM4hsN2lczV5EogWptAsGTQrj0wdqVvXOtLQyBO+tTS5NBa3rTduyPGdPKmM2DL14CiJY8POu3BsAojrsfWigWCjWpMOulTGGI3I9DNQuW5p0Akg8fhRYHOhWkMUZF5kmdutUsVnVA8KmEHl5GKCAP3FFt6bR9+opWAOtroD9+NEW2ef3616SdvrH610Wyu25+/GkFBmPH4j9a4F8vqamwJ5CdvvlXewK7xJmjgFgmQeArnZaSNvj9KIWjmPD73qHnv6UQ2DyR+/9ank9POu5ek+n3rU1tONx66fpWNZBrZ/rXlsHb9zRuf3H86KqDn9a1g3AVwXMio38KIqztWlB7uo8aHjQAdNPv40t5F35KjsCPGu9iTFMOBArwEQRNFj7hf8KxBhT6UG9g/HWnrzSNopdgOR+NTbKxYtYtjnTKJBkVCwJp2xhgdR9aIjFyBlI2nmD9aHawvd31HXnR8R4aztv9xTF7ByoI00EzJO+m1Dg1iOIwmkzPl/SuWcIYmI9adv4dlAJX4/pQ7NvWPWP5U6eBbIjBsBMQOv2aWZSNyJ8vsVbK0iNY+95/pXsTg4tqyqW01gaRqQetBSp5NZUpbMiBPj/SmFDeA8v1ryYRjJAj7jzpkWoj4aDfntTSZrAnQaH1ipop8/vSjMngB8fnUrVn+GPifv51OwC6qekHpvH6VNix318OVEa3Gn1HznnXdDvrWswrfUD72+hNAVTyUkff3NOXIn4bb6cqnk121rbmggLFuDPlz+tENwxBIg9PlzrtxZ21NDu8p3H3NC7YrRxUjy++VGEdB+vzoQG4B189f2o9myMuo1+5p2wE7I25CeW/wol9JOhB38/wBqABr4en9KKBMCTvt6+VLYAX4fScum06x6a61FsOInbnVliLBGo0EfelVN2/yMjrQUxo2wdxvv+VBRfWvF5kDXWNtB50zh+B37g7ikwY5L4zqRSzZZNLljY4eqDf0386aGEIG2npQWskmZMV7E4l9k0I/iUwecA6CYnrU7fBJ8Wxd5WbkaKCSBuI6/OrGyRBII2qnxOJnIUgm6rKRPkM3XQ8uk86e4MHyMtwKvZ7x0jTmd4OpPpTOMtu5iLVg57bK3EJfvAXjdZLLMRoVAABIDGepBJPIfCrF/ZS+1g3lvKcoLdmQJZV94hwBrIMCIMb61Dh/CTiMCEEQpUmfdM3CIKzHdBLeenKRpsXxjssPnfQugQTvnyhCIjaZMf4T1Fdi01WDx36rUUnTzZmsFhi1udjqIiYIMEH1p3DnICB3ojf70oWCfLbLNCgs7mToASTz5ARr4VmuKe3NtBFn+9afzAgeYO55Aedciubo9iU1FXLBe4q4CZME+OnOl2vDQzv8AH+VWlvCgqGbcgEiQdxtJ3jrXFwNswYmPH7FMppDWJptp9f1otpenyo2PwkaqNOgpZFO0EDr61rTyEIABQ8nWfn9ahxDECzba5qcoJ3GpA0HrQcLjFujulcwClgNcpImD470a7ipq6GHtCNP5mo9hl2mh4JmZ7hJGRWCKNDqo7x9SY9KeApG6GTsVFs/vvSF7FZboDAgDUmJkciI1PKYH1q4XSvfhVLTAnTXymB4DU6UFOjNeCP4QSGgzvvptz50ZcOT115dPTlR7dvr+9eu3ACoOs6Ac9Nz5Dr5dRQ3MUB+E57xUboCiWIjofnGlLcR4+lsdzvsSABy1P39xXeF4btXLvLAflkZZ+MSI2PNh50cpWybkkLXeJvebLZQ85Y6DeN9jz2ouEwChwrnOxIDRqq6EkmSNoOkE05hsItpQbt7vGSRaIZixOYKTsMndXmNzu0U/hAhtKLdo2wTEhTmJPdQZjqDJJLagZRoQaWUkT6sqpAlwJdot5gufJ/CuzS4iFcknSJgJOkxVpwTDZh32U7aQASAo70ZQQDvOsyNorrJOl69bkpBRfygrLRB0HdcZuk+huCW7eYm2Cw1IfQzqdSebMSxn+GOREybwRttlEEE0V+DHEIyqNRsxiFaNDqCemw6a0ljsVlWASCzIoIEkZnA6EbTvRuDe0ItXbuYh7Q7riJcGBqYAWBqNB5zyeKvJ16tpUkKe1/A+zt+/JBZ1VQARLFiFkkwAYgCNpqHCbam1OdxmkjMplQxzFVMbTJgyNaO7viGnMeyEkQWAJk7DQwJIE9T4UvxRSlpoLEgfl1M/CfhVOpjaThoP/t8ldw7F3U7SzbUuq92ZAQ6hpBmT46czryqydHvMHxLZmHuqPcXrHU+JrnCLOS3LQGbUjaD08P5zRe0VycusaH4TW1NZv2p4LaPpYQ97j7v2K32luzh3GuXuyAPy5gX+U0RsHadZuKjIIaTEabEHaIqf47LiGtMAFNsMpMyxkh/DTSfuKZ7CXbJCjPat3zCrsyA6gDmJZoHgIpVwVbVuvujWYHiFu6ko6uNpUg60PiFm5lPYkZ5EZ5gCRmPjpOlZ7hVpu0utZAtzaCglcoLgnKcsbCY1Gs+FXXDcdmsk3GV4ZkzKIDxpoPiNNNDS8ZQtN4J8QxqjIQQxYlQF70kAsdtBABmaSXjQgwGZw4t5RoSxAI12iDM+BpXhWGyBktKAbN1mVWJGZblsSJgwRO8flHjXr9hrFu7dugNca8ly32YJGYqoyRvGhST1nnFWVcE5SklkDxCwmIyzbK3DcWyc893vZmK65TInUbyK0R4aqqQihOnT4bUnxgljhwJk3kbyChnPltVib2kyKWUngMI5bKPhnF7IdrffYm6VNwL3AWMKCfEj40fFcaS25XLdKqYuOqytsxPeI8N4GlJ2bTHBlrdvvPd7RVAA07YMOn5QKtL3Drg7RbbKFusWafeXMAGy8mkDSYgnnRdWKt1FdiOKNbBzQ/8AfZRGn90bYu5tNyFnziicGw4/EYlgWMOFkkke4GIXWIDH6Uf+xcuItsI7O3aygE6yJVT490kT4UbgfDzYtZCZILGQDrLE+JmIHpSuSrA0Yyu32O8Q4oVGVBL5gp1jSFZ41/hZR/qPSqjFW7zK7u2rgA6GIGoQHTTeYiep5scLytibzNGhB1JBOigEA7ar9KvcZeQDN73VTtl5muXU1nCexFY6W6O59zMcCwZZczyAjHTSWYCW0H5FXMCfEk7Qb68mqhyAAP7tUIAiG94695p3HJeRIrL4XiZ7fEJbErcfKMiCW0jKSQQF0PPWAeVXaezdy4ZY9n4DvHwOY6Anyrodt5OWMN2XwMf2uq2yECKXDS2gOpJEaydOpMzyoq4+0R3rl1soiF7qr3cuknTSdYOuoNePC7FgDNkmYGaDqehPWKseH4a0/eKDcjXXahSGcIIo24vAItJlhSFJc+QnQbamB1UcjLWD9rL4yjLbVNdADp5nN16AVfNg7UHur8BVfirVtRoqjyApntfYMYQvg7ZSKKmCTU5VkmToNT18aims0YiRrtS0O2zwQHSIHKqfi+OSz3rjqqkgTz8dJlvSrDimOFjD3LpWQikgDSeg9Sd6xWF4AcSPxGLYsze7bUkBV5A8x5fGTNMoLl8CqcrqKyOWvajD3BcRXQEK+U3AUkhWymZ66x40j7Me1SnMrqFaAZHunXXyOtLY/wBnrEPktsDlbLDwuYe6WzTI8BrWd4Fbm+oM85020O4qmyDi2g7taGrGM+H4NrxXGC42oBXxEjzpcsI0EDlyrz2oPKOtE7GuY9uKUVg5gcSyqRrOkfGj4jGFACttnkwFSIGk9YAnn41FLfKmFt0UJKN8YOcMRlzM5BdyCYnKsCFUc9OvOTV1axYO+3hVUlSxN9baFnOUDn6/zprs556UUhri3E1shZBbOwQBYnvc9TUCwXxE/fyrJY3jpvXrItIWVWBE6ZiJ56wBJNWqPiS4zi2qayFJJ8Nao4UsnLpSTbStosWx4DjU6awPOfT96axXGUt2u0Y5BA8dTpHjvVFjMbbta3GAJ6ySfICqHifEbuJdRZVjaQjwlup5COVLGG554H15xgqWZeOTetjNZHOPKjWMWpEGZ1Gm/oeVZLB4/El0VrIVfzNr6xroavLVyDSyjRSKjOPf9hfjPCCSb1okN46bZQomZYzzJqou38XcPZkgD+LLB+O0/fjWtu42QIiY2+xtSLsZmBvyofFoVaV4yvmE9lOD27IJMyRBzHbnpG/np5VomxE1TWbonQifnXcVjMo8azbfJLopOkJcWxDlwHGa2CDAAnTUc9pifAUzwTjCLbzMc1xiczc4G0+kbc6pH9oUuXTajUcxt4/Ci28IA0rBB8KztYZZQhNX94NT/aYb1oOIvA1UGww93bp/M1NXka7+FZEZaaXBbpfE8pqXaa/pypXDWqJfuZQOeuo+PzpgbU2Q42UuWLtliRmUjmdTt8wPuax3DMe6nsXGW6o0b+JRpK/f7X2PxsAliAvMnRdNB9aq8dgVuhSrFWXVHXlI+YIop9mdEdLbmPPjyvvgZW31qSWVEkAAncgCkMFxBs/ZXRFwCQR7rjqOniKW9m8P3r7t7xcqR8/1+VbbhlOrbikub+VFhcuqGCSAzAkDnpzFZ/htrFOS6Ocsn/uHeDrprFO8Rur+Mw4GjAmT4HYeuvxprDYxbZvKx17SQNyc4DAKNyZmnS2rHchqS6k/c6SdYfwT/sk3FAto3HGUqSpXc5gYgdZ69KXw3HH7RFu2ii3DCGZPLcRpuKX43CWgXIFzP2gXcEk+6Y5AaT/OmuF2jiHGIaIWRbTeNYJb/F+1Daqsz1NRzUE848fO/wChvifFBYC6FmYwqDdv2oiYzPaP4i32YOhDupBEyNZ+4qs4Rda5i7puEE2lKqQIjvmSPGNKYtcM/E3rhvTlttlRASBGhzGOoI+fSttSwzdWU8rvhLt8bJtayYm2YhDbKrEQGmYHISPjTuOZ+zbs4D8p2P2KX4zh8tlUTQZraruY7wjX0r3Hsc1m0WETIAnx/ahzQ1qClf5/f0O28PnRHuovaKs6iYO5ilfZ9ItAk6sWY/GP0p5HY2pcANlJMbbeNA4Sv/T2+Xd+/Wt2YyXvT+D/AIHzpXFaqRcEuGUupa5cchVJO5O30mpf2Kz63LtzP/h0VfL9q21eTdWTxtz+f8l3dvhQWOgUST4DnXMLiVdQykMDzHz03HrVVhLtxLvY3jnDA5XI36g+n3rRPZ8hbTqdBad1PgAZk+h+VZxpGjq7n45+qLTDYhSZUq2UwYIPgQfGqe9gmxrs7sVtAlUUcwDBY8tTQPZq+GuXoDAM2cT0JPz1q09nUiyF5qzqfMMfv1o1suiKa1trlxn9GVXsphoa6hEsrgH5j9DWvNgaaRHSvcL4cqFnVNWMtHMxufjVjdw5OopJvc7FT6cVDwVsV65cEDWjX7MAmeXLzpSSaCM/cWVuAPH4Unj7wYaHn+v7VYKuvKhYrh8zl0/Tr9awYNJ5MP7UWmdrSlgtot3jtryn0mPGrJYUBVGgAA8qLjMIXJUpK67jccvWq7/l8qNHvIv8IbbykSKfcmqOhRcZOSzfxF7Cm7i2OgWysAeLDUmnbnB3zMyXTbDwWAUNqBEgnbSmsDw4KMtsRrJM6k9SeZp9sPAjNr8qVz8GUElUubvv98YK3CcDRIJ77zOdtWJ2Gv0oGG4ctvF3dcxKowJ3GYsCB4aCtAtoLrufGqQPONuDn2VsjXfvNMeU1lJuyctqcaXf+GcucIttcNxralgRBLEzAGsbDXzrlq1cS93FBtPJbX3W5keDaT41Y9kelFbDNtB+/wCtLuLbI/rZTYXhTJi3ujLkdTOuoaRy8Yn1rrYsfjECtMoweCDtqs+IM/Hxq4GFYtBBHpSeF4JbssxVQGJMnfeDAnYeFMp+RHp8KPm3/gHier2Adu1n4KxHwNA9obOZbQ2m6gPTnvTfFMC1wIUYBkcNqOk9POnW4cLohgCsz6jUR0jeaylVMEoXuT7lbxa9lsXDOuU/PT9aHiP7vCHX3bUT45Y+po/tLhu6qn3WuW1n1mPlRMdw5L1vI0wYPdMHSsmqV+QSTk5NeMfqVmItZLFlthba2THSIJ+dXSL/AF5V23hgEy7iI15iIpNeCsNEv3VT+HQkDorESKNphScHhWDxVrtcSijUWpZ28TGVfPSTTF/gtpiWZWOaMwDMFaNiwBANWPDeGKiZVkAc+ZPMnqaYuWVVd9Tzg7+VBy8AW3O9XkpLzWbD9oxyAgW4/LpqNI3An0qHDcar3rpQg2yE15FoIJHplHpTWPw5yktbzIDuQIOsAwdY8ab4fhlyg6aRAA2rbsDNZvsPYVwDrIYj5U1+IHWlTQ2uRvSEWtzGcQQRVcogmpJfkxRESTtQDtouhbihXGpt2AGtLm4pokEV1yzNV2MuZB5kLOumYwD6aVoEsgzSPEOEqwzGZWSIkxO/nI0oJ5K7+wkt8dfTxG+nwpK9jBm8o+/lVlguBlhoSok768yZmdZ0NJcR4GVJAkwflQLRlG6B3cYo0JAnTzqYVJzBVzRGaBMdJ39Kp7/suzYi07Kt2yVKkExliYIHPl9wa5axZS41kFmVZCuQeXvJP5ivUdD01fbjAq1E5U13wX1vEgEBmVcxgZiAWPQAmp4zjVq04RszOROVFLtHUgDQVjMBhEuu5vMbhRwAWJPdHeABB5zvRjxS+t97oRED5Vz3CSoAmDpsDpvpIFMoK6JynKt1Y+puMPiFuKHQyrCQRS+OuLbGZpgnU8l0/MeQ/nQuDW1FlQrh9TLKQQWJLMdNBqTpyqyEbeFSwmOt23GGIYaylz3bgY9AdxHQNB15zNFuM1vde74x6wdD6MAepG5z3tJw9FtpeWUuXLhIjujIBA2EahVPrVVxG/fIQvfu3Lc90M2mkzBHSD5cuddKgmjxetqKTe5vNGsx2DGJtrkbLDq4JXmp2gx8fqKcu4IQYEGh4bFIAAFI8Pveqzj1y73btt2Xs5JQTldeYYczG1Q5weylKKt896LAYYwevn+1Fs4Q89PrVDaZruOV8xFm0IEHQsyz6iGWT5ClMVw5rl/MRd7c3QVaGCWkV9O97plBOkkk8taZQ8sEtaXZG2CACAKrONFzYudkJuAHLHUdPH9aAcX2VzE5xcYsQ9uAzSvZgQvIQwboBNT9mbOTCWydSym4TvJfvnz3j0oVWSe63X5lbbs2Rhe3e3kuG3q7F+1D7TJ7zHNMLsZGhqz9n7pa2pYQ5UFhEAHfTX+kVW4XDNiHGIvrcgE9lbIhUHJmHNjv4aVcYUgHTQUZvsNpQ9tpf78SwuW6VeyToOdGN3ShDHi2dgWMQSdt+UeNTKK1wdtYI2yCw1IMDSROmvL0p2zhpE0TDX+094CaMdBoKFkpSffkmljmSfvpUoHrUre1cG9Oc95BX7XdNI22YCDqPuZq0udKCiAGlZSMsAsLcyL51xzmqeIQRExVJxDiT2kzKskMBl1EyYkEeMddKCRRK8ot+xisn7R+ymcE22YS2YWy0W5YjPykSC0gHnV3wjiTXLYJQg6yeW/LWSKZv3RGtMm4vBpQv2yKEcOtW12RTAA2Gg2FRtAEaEEeEEVssBiGw2HtPaw/a3LyO5cAkq0rCmBMd4CBzE9TRvaDAretXHa0LV20pKvIXtCoOZDoAynKYMkjfu7GnTdWQXr0p7ax99jKYUKmigKBrAAHmdKndvSrFdzoPMmB8yKVR+lHwzgNbzEBe0DEnQAIDcmeQlRUlyduq1GDfgR9oeHstxDYt3BkXvukwwgIphWPJTy5eFJ8bsluwQzLWnck7klSdZ8j8aseM8Eu3rrXLYRUhQcr6GNS2gAPvR1MVHjFn/rrY0yqq2wOkq8fWrp8Hz1Yjns3+4aw3dUnmAfiJ/eocSxPZ2neJIGg6nQKPUxVrwoDslDAEwB4aCP0qu4lmuYhECZbVqHJIgO/5QOoWS3mBUVye69V1jkr+G8KNhMmYtqSdABJ3gdKtrF+mGQHcVAYLpQbt2Vi4pUFt3aW4xfvW7Q/DWg7yFA0CqNdYkacqOcORU7dysnQslawRsM/Zr2gUPHejaeceFd/BZtRSfFMTGUMCVdgndgkSCTMsI2PWQKe4ZxIv/6bDQasREkSQOenWjtfIvU24QQ4fu6yCKWt4AsZI1G1XbWQw1FBW2aUXqE8PZyig4l4Phzplmiq+6CZB2rCLyWVsiprvWew2Oe1AfvW9BmO666Zuo2E/HrV3YvA+NO1RBSUlaJ3DrNCnnXr4hvOhZ6VlIokoJ3pS6up0HXwo63aFmk1iiRBVAEAR4VX47WnrtyByoTcKvMueFAJUDM6qSXjKACdzmG8b0Um+BlOMMydCmC4/icNaNq33rZaQQQHSSSQJBBBOsHbXkaPxDj74i2yr22VigbtckqFnS2FY95tJYnrprovirLIxR1KsNw2m+x8R41yxA5029pUZ6GlN76yRtsNRz6bUbh10C8WJAFq2TLNlXM/dWTy0mgYjEAHSj8PDfhcQ66vdJtoAQJj+7ESR+YmaCRP1kq0mvOBOzwJmvLdz2yHvK8KTsXzCDsdPpUMY3/WPcdgoVl57BVZDqR/hPLnXuB+zt5LkNa7OcvfJXTKdYyk694b9KLw/DrfuFmQt2j3cvdzqIbMCRsQSY72iiarFLyebJtz23upVgIeKWmCorZiSYgyNzOuxieU70xbuRJiP1rmMNjtiqJlZJGUJlC6kAggDOSBvygc5A7ICk76enpUZ0ng9bQUti3Fha4c7JnJW2hJg3NAQpVWY6iFk6dY03Emv8Je3ki5adWE5vdXnG7eEeE1a4S3cyqVe09p0U2g691ECW9BA0k5ZzHUnSNKJjsPnddML2bMcjZQxygo0TBUZnNwE8iV3J0t048Hly9XqbjM3GIaHXKSJiR8iNCKiE161Z8cS5eP/csSsHQOGIDE91iIaSjAxA260LBWddvLWpSjtPQ0ddTjYFsAHADDSZj5a0zg8CLagAkxzOp3Jijk/YrtsTzpLfAzzkKGBFDE0QJ41LJ8axMVu0pfcU5fGlVGIua0C0VYtw3iqXhkImR9g0W2xw75f/TkDX8viCeXUct6yV+MJiRlBFt9QBy6gesfGttdi/ZDRuuviCK65pUn2Z5SvSm0O3GldTUBtvNV+Acm1BPfXunxjY+og0+sbaVzPGD0YrFolbFQvWtZH1otvpQmmYoDCd9Ygt7uZM0fw5hm/wBs1rLFjB2GJDKGVgdWMjPBXKJgKZEaRvzk1QXVEGaz1/DOHm3du2/8rGBpGg5aSNKpCVYZHW9O9eqdUXvtnZVblpEYs0XXaSO6HdWUaDac8eZqhV+WUR5/tUsFZCqVMyTJJJJPiTuTXb99VUxWeWdOnDpQUL4Kri2KAU97KTIEb+gq09psDcXA2cOiOzwpbKhaAo7xmD+YjqdaoPZ4XLuNVoUqWKQdYHMidmjWtD7X9sMQGsdquW3Lm2GXMS20rzhNyD8qts2yS+Z5PqtfqSSXYV9iWup+INw3ALdolVfMImZIDR/B051r+Hq1nBWnt2u0KorMs5WiJYryLf4SRPWsvw3E3jw/Fvde5cbIyqznX3ToJAMd4HWJnYVWcL4pfdezd2KgBQCTAyiVUrsdII6gTuDSzjubYmhbk0aTitlGY3UvKS5BFsjJcUGBtuQIJ1A56mlGwrwQNjz5/CmMNcLvbY/ntKRGw5wPj8qsuxiud8nqen1W9JNinB+NLZsrYxCAi2f7u6yG4qozDOrAd4ECQDttMRrbPxy00ZsThAkBcqgEqJBbLKExCqAscjrtFdibEwB6iirw9QNAKotTyTn6bTm93Fg8ViDddTbul+rLZ7JBIIeAwBJMmN/MU8luDI0NCt24phPGllLcPHTjpqkQCedENqKlOtFYwKULYobhFMC5Wcu+0lu3euNdlEIRbRKND5S+fKcsGGI+VV+K9sVa7ADCBCrqC5MSY6AaCepPSqdOXgl1I+TV4q8IqgxF6TvWcx/E793ZhbUjUAhjEnnED0qjxCHOcxZvPT9Yp4+nb5Yf/TGPCs1/tXw/PZLD3rfeGk7bj1H0pDh/tmBbVVEsdIGp9ASANxqTyrUYgAiDzrN4jh9qzdtqttYYOpG2hgkn5j1FHTkmtrE9Rp37xvgONzOXzgkrDL7xAnQMdADrsF9atTeJuAJ3tNgJPy28z0qvsez5VQbVxVXM2YAACI7saGPGZqzw3FLeFUTDklTI0LnQd3qdeXIGeVJOLbwaGvGER21e72VgVcCcpEGOviPKaKRrtWfvcSuYnEW7hyhQSRA2HQ8iTvptpqauxi+nzpJR2loScldEr4Ma0gbImnWvCNSPSh5hQKJ0VeLEelZ3EcQ1hviK1mJUa+tY/jeHAeeW+k1XTVmlqUiw9gED4u4DsFZhHjCzI23bWh+0HtLicLiXW2+e2WgdoA50AETo0AzuZ1571Yf8OuH5rWIfMySy21ZYkZQWO4/xD4VSNxslFBsYe8GMKzW8jyxMGVgHXXaumPuk7V0jwtWuo6NhavPd4dnuaPdys2UH8ziABqfcAqlwqkLcbbVIMGMwmNYjYdRpWj4ygt4a3bBy6og5zCnTrrl+lZLGcQAC5lAclsxEKr6sogaRALaQY0jnUIZVof09ytIvuGmLNk8wSvl33UD4AVfaASaz2ExSnCFgQQjB/TtFaD4w5q5XGqygqQdajJZO30kt0H+ZPDWDJJ5/evjRn0qAxygSTS9zGBjoYjqKU6s2MhxXLhoCYoAkHbkaIWzbbVhj3baxVV7R8Vy2TbBIe5ommo6kHUSN9+lWa2Dt+oj6Vn+N8NuswuKhbKpWBqdT+XTy5U+mk3kTUlSwZyzbum0M7s629bSkLlABBJIETJGpml+I8dvYrE27982ycsBUBAge6NySSTzNXJs31s9kMLdGhU3MrHSIXu/xbk6xpWf43wl7cFLV3Kq94tbMaDUk6jofjXoRaZ5k4vwWfEr+gHMjQERp13IO3PpVDdY5vpr9Zr3YXs5DW37QBWIkD3tQda7dw93SLTaDWSDz89aZUjU/B9oX2MQj/wDpunyRB9QfrWU9u+DLg2w91Xe4GZrbZwqqAcp3AEa84qwHtNO64jeIKNyj+tMm4lwQ65lM9110Mb91hr6iprRp2c79VN4bMPg7D4m/bt27sozQy2gXNoTvDQjxpMkxrptX0a1/w4wpYS993UQ1xnBLaaLBXKI97QDlvNAt4y1auIMPktoCwe2tte9IEEwwgqRzGxgROukwHFrZhQH8yPiTB3pZKXZG6meRK17A4VRob3mLhB+QArj+w9jlcxA/1q3/ANkNaJa4zhQSdAASfTeolOrqfif1MynsVbLgdtfhRLa29SdgCLWnM/8Axo932FtEiL19eolDPjrbq7w2ilm0JJY+HQeigD0qss+2uEa4tsXNXbIpKkKWgmJ5bc4nTqKO2+EB62p+Ji9v2AsbtcvueU3Co+CBZqo9r/8Ah/aNhmsArdA7oLsQ+5IJJJ2k7xpWz/GqTH6aHyoNrFqWLnVfdXynvH/Ufko61lgHU1G7s+V4QnDcLDAjMczFCoZSzOVC9Q22s6HlQ+FcQGIu27dzCW1cEMHQFCmXvEe7vpHvTrtW9xPsXaurbS6xdEg5NlaAQM3MgTMbHSdqljvZ2ymRrNm2jJOltckgjQQND5naT1rYSfnJNpu2zL+2tk3BZtqCTmLEROndT/zj1qlxmDe5bBRVNwQrBspKuoUMpnXvLlaOoraLw5+3N11Q/wB2qIN2Vs7MTMaflmDsDVha4YsgROupO5PXz3NNCajFJhUHRgvZh7tpnt37JQHvqAmjqBLgD80ZVBHiK+o/8u4ZgJw1keHZpp8BTODw6IIHz3pjMKEmm7QFa4KLGezGFJtgWLYJYSACO6ASfdIG+UetNWvZrCj/ANvZnxQN8yJ2phDmdtfdhf8Azb5FB6U0DSjbpVyVt/2YwriDYtjxVQh+KwfnSGI9icOTKh00iFdo899T59K0RIqJcVgx1Jrhsxf/ACkq3+qKumpDS3iP8vzqz/sa3GoJ82Y/U1aW7gILR7zE+nur/tAPrUbx00paOjrSayUfEfZ2069xAD1Ej9j61l+OeyF7KVtW8+YEGXCxOh5a6cq2d2+07xT+DbQ5joNa6I+xcEHqTl3Pklz2HulRBi8MqtLMVjczPvch4a1d2/Ykc5nw/et4uG7okanvHTme8fvwqJSqPU8IT395Gdw2DJMRHWre1w1FGZtY66/Ln5UB7kbc6hbxJZv8KnTxI3PpsPGT0qTlJixjFDf9kWiczIM3hplHIaaeZ6k0zZwiqdBSq3TRReNZKVchbjfBYq9AxF+SqdZLf5Ry9SVHlmpc4sAEk6ASaFZuxLN7zb+AGy+n1J60NrQ1os75DKVOzAg+REGsNiPYS7cuW8+IUWbbq6rbTLcYroud80AgaSB47xGqbGUNsVWVrg1oJcEd0GC069BzPpIjxIplAIAAgDQD5CqzCXs0ufzbeCjb46n1HSnVxFbY2bdQdbh2rjGgtiRQ72PgE7xsOpOw9TArKLDuQaymZyeSyB/mPvH0Gnq1OW7UGaWwdwKoEz18STJPqZPrRLmLE70ek2B6hVcfxGIXMbIckaKADl1y94mMsDvElm0CxlM1HDceutcRHtBSw1C97LB1JOvd0bcDaNatfxg60riLyqpVQAXOXQAb7nTouY+lP0xN45gicgMat3z/AKtfkIHpRixpb8R6V38SOtL0g9Q5dJoDucsZtWIUeEmCfQSfSiPcmlUeXA5KJ9ToPlm+IplpIO9lmbYA0++grvKljia4cX5U2wXcBuWCTTHZQMp/P3fT83+2akl+ljfm8OiL82MD5A/Gs42ZMt3FLYhNNKiuKB/pUL2Inak2hsosa5FtyNCFMfCjLbCwAIA0HpoK9XqLATDV6uV6nQoHGH3ByLfRWYfMA+lSSvV6h3CSFAxYlY5EoD5F1BHwJrteomCpU69XqyMcioEd5PMn/aa9XqeIrG12++tRjWvV6qCkopS5/wB1PBXPrNsfQn416vUrCh2K41er1EUmuwoeFXW4f8Q//NK7XqQoiV0aUJBXa9TIVhuVK2PffzA+S/zPxr1epWMhoIOlduaCvV6gY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6149" name="AutoShape 8" descr="data:image/jpeg;base64,/9j/4AAQSkZJRgABAQAAAQABAAD/2wCEAAkGBhQSERUUExQUFRQWGBcYGRgXGBoYGRodHBcYFxgaGBwgGycfGhwjHBoYHy8gJCcpLC0sGB8xNTAqNScrLCkBCQoKDgwOGg8PGiwkHyQsLCwsLywsKSwsLCwsLCwsKSwsLCosLCwsLCwsLCwsLCwsLCwsLCwsLCwsLCwsLCwsLP/AABEIAPMAzwMBIgACEQEDEQH/xAAbAAACAwEBAQAAAAAAAAAAAAADBAIFBgEAB//EAEIQAAIBAgQDBQYEAwYFBQEAAAECEQADBBIhMQVBURMiYXGBBjKRobHwFELB4VLR8RUjYnKCogcWJDPCQ0SSsrM0/8QAGgEAAwEBAQEAAAAAAAAAAAAAAQIDAAQFBv/EAC0RAAICAQMDAgQHAQEAAAAAAAABAhEhAxIxE0FRBCJhgZHwUnGhscHR4TIU/9oADAMBAAIRAxEAPwDOLaphcOK7l8KKAK5KPsHJguzFRuUS4vShsaZRQLZ5WrxrgqRSnUAWyGUVMp4VO2lSeBTbELuYECK9kooXxqeXx+NHajbgEeFdtijdnP8AWpIvT6UKRtwMtUWWaYCVxloUgJi2SudlTQt12KWkNuYqEroFHNTVPCjtNuYvFQemm8hUCPD4VlEFihmj27scq4CPKvdnNM4hsN2lczV5EogWptAsGTQrj0wdqVvXOtLQyBO+tTS5NBa3rTduyPGdPKmM2DL14CiJY8POu3BsAojrsfWigWCjWpMOulTGGI3I9DNQuW5p0Akg8fhRYHOhWkMUZF5kmdutUsVnVA8KmEHl5GKCAP3FFt6bR9+opWAOtroD9+NEW2ef3616SdvrH610Wyu25+/GkFBmPH4j9a4F8vqamwJ5CdvvlXewK7xJmjgFgmQeArnZaSNvj9KIWjmPD73qHnv6UQ2DyR+/9ank9POu5ek+n3rU1tONx66fpWNZBrZ/rXlsHb9zRuf3H86KqDn9a1g3AVwXMio38KIqztWlB7uo8aHjQAdNPv40t5F35KjsCPGu9iTFMOBArwEQRNFj7hf8KxBhT6UG9g/HWnrzSNopdgOR+NTbKxYtYtjnTKJBkVCwJp2xhgdR9aIjFyBlI2nmD9aHawvd31HXnR8R4aztv9xTF7ByoI00EzJO+m1Dg1iOIwmkzPl/SuWcIYmI9adv4dlAJX4/pQ7NvWPWP5U6eBbIjBsBMQOv2aWZSNyJ8vsVbK0iNY+95/pXsTg4tqyqW01gaRqQetBSp5NZUpbMiBPj/SmFDeA8v1ryYRjJAj7jzpkWoj4aDfntTSZrAnQaH1ipop8/vSjMngB8fnUrVn+GPifv51OwC6qekHpvH6VNix318OVEa3Gn1HznnXdDvrWswrfUD72+hNAVTyUkff3NOXIn4bb6cqnk121rbmggLFuDPlz+tENwxBIg9PlzrtxZ21NDu8p3H3NC7YrRxUjy++VGEdB+vzoQG4B189f2o9myMuo1+5p2wE7I25CeW/wol9JOhB38/wBqABr4en9KKBMCTvt6+VLYAX4fScum06x6a61FsOInbnVliLBGo0EfelVN2/yMjrQUxo2wdxvv+VBRfWvF5kDXWNtB50zh+B37g7ikwY5L4zqRSzZZNLljY4eqDf0386aGEIG2npQWskmZMV7E4l9k0I/iUwecA6CYnrU7fBJ8Wxd5WbkaKCSBuI6/OrGyRBII2qnxOJnIUgm6rKRPkM3XQ8uk86e4MHyMtwKvZ7x0jTmd4OpPpTOMtu5iLVg57bK3EJfvAXjdZLLMRoVAABIDGepBJPIfCrF/ZS+1g3lvKcoLdmQJZV94hwBrIMCIMb61Dh/CTiMCEEQpUmfdM3CIKzHdBLeenKRpsXxjssPnfQugQTvnyhCIjaZMf4T1Fdi01WDx36rUUnTzZmsFhi1udjqIiYIMEH1p3DnICB3ojf70oWCfLbLNCgs7mToASTz5ARr4VmuKe3NtBFn+9afzAgeYO55Aedciubo9iU1FXLBe4q4CZME+OnOl2vDQzv8AH+VWlvCgqGbcgEiQdxtJ3jrXFwNswYmPH7FMppDWJptp9f1otpenyo2PwkaqNOgpZFO0EDr61rTyEIABQ8nWfn9ahxDECzba5qcoJ3GpA0HrQcLjFujulcwClgNcpImD470a7ipq6GHtCNP5mo9hl2mh4JmZ7hJGRWCKNDqo7x9SY9KeApG6GTsVFs/vvSF7FZboDAgDUmJkciI1PKYH1q4XSvfhVLTAnTXymB4DU6UFOjNeCP4QSGgzvvptz50ZcOT115dPTlR7dvr+9eu3ACoOs6Ac9Nz5Dr5dRQ3MUB+E57xUboCiWIjofnGlLcR4+lsdzvsSABy1P39xXeF4btXLvLAflkZZ+MSI2PNh50cpWybkkLXeJvebLZQ85Y6DeN9jz2ouEwChwrnOxIDRqq6EkmSNoOkE05hsItpQbt7vGSRaIZixOYKTsMndXmNzu0U/hAhtKLdo2wTEhTmJPdQZjqDJJLagZRoQaWUkT6sqpAlwJdot5gufJ/CuzS4iFcknSJgJOkxVpwTDZh32U7aQASAo70ZQQDvOsyNorrJOl69bkpBRfygrLRB0HdcZuk+huCW7eYm2Cw1IfQzqdSebMSxn+GOREybwRttlEEE0V+DHEIyqNRsxiFaNDqCemw6a0ljsVlWASCzIoIEkZnA6EbTvRuDe0ItXbuYh7Q7riJcGBqYAWBqNB5zyeKvJ16tpUkKe1/A+zt+/JBZ1VQARLFiFkkwAYgCNpqHCbam1OdxmkjMplQxzFVMbTJgyNaO7viGnMeyEkQWAJk7DQwJIE9T4UvxRSlpoLEgfl1M/CfhVOpjaThoP/t8ldw7F3U7SzbUuq92ZAQ6hpBmT46czryqydHvMHxLZmHuqPcXrHU+JrnCLOS3LQGbUjaD08P5zRe0VycusaH4TW1NZv2p4LaPpYQ97j7v2K32luzh3GuXuyAPy5gX+U0RsHadZuKjIIaTEabEHaIqf47LiGtMAFNsMpMyxkh/DTSfuKZ7CXbJCjPat3zCrsyA6gDmJZoHgIpVwVbVuvujWYHiFu6ko6uNpUg60PiFm5lPYkZ5EZ5gCRmPjpOlZ7hVpu0utZAtzaCglcoLgnKcsbCY1Gs+FXXDcdmsk3GV4ZkzKIDxpoPiNNNDS8ZQtN4J8QxqjIQQxYlQF70kAsdtBABmaSXjQgwGZw4t5RoSxAI12iDM+BpXhWGyBktKAbN1mVWJGZblsSJgwRO8flHjXr9hrFu7dugNca8ly32YJGYqoyRvGhST1nnFWVcE5SklkDxCwmIyzbK3DcWyc893vZmK65TInUbyK0R4aqqQihOnT4bUnxgljhwJk3kbyChnPltVib2kyKWUngMI5bKPhnF7IdrffYm6VNwL3AWMKCfEj40fFcaS25XLdKqYuOqytsxPeI8N4GlJ2bTHBlrdvvPd7RVAA07YMOn5QKtL3Drg7RbbKFusWafeXMAGy8mkDSYgnnRdWKt1FdiOKNbBzQ/8AfZRGn90bYu5tNyFnziicGw4/EYlgWMOFkkke4GIXWIDH6Uf+xcuItsI7O3aygE6yJVT490kT4UbgfDzYtZCZILGQDrLE+JmIHpSuSrA0Yyu32O8Q4oVGVBL5gp1jSFZ41/hZR/qPSqjFW7zK7u2rgA6GIGoQHTTeYiep5scLytibzNGhB1JBOigEA7ar9KvcZeQDN73VTtl5muXU1nCexFY6W6O59zMcCwZZczyAjHTSWYCW0H5FXMCfEk7Qb68mqhyAAP7tUIAiG94695p3HJeRIrL4XiZ7fEJbErcfKMiCW0jKSQQF0PPWAeVXaezdy4ZY9n4DvHwOY6Anyrodt5OWMN2XwMf2uq2yECKXDS2gOpJEaydOpMzyoq4+0R3rl1soiF7qr3cuknTSdYOuoNePC7FgDNkmYGaDqehPWKseH4a0/eKDcjXXahSGcIIo24vAItJlhSFJc+QnQbamB1UcjLWD9rL4yjLbVNdADp5nN16AVfNg7UHur8BVfirVtRoqjyApntfYMYQvg7ZSKKmCTU5VkmToNT18aims0YiRrtS0O2zwQHSIHKqfi+OSz3rjqqkgTz8dJlvSrDimOFjD3LpWQikgDSeg9Sd6xWF4AcSPxGLYsze7bUkBV5A8x5fGTNMoLl8CqcrqKyOWvajD3BcRXQEK+U3AUkhWymZ66x40j7Me1SnMrqFaAZHunXXyOtLY/wBnrEPktsDlbLDwuYe6WzTI8BrWd4Fbm+oM85020O4qmyDi2g7taGrGM+H4NrxXGC42oBXxEjzpcsI0EDlyrz2oPKOtE7GuY9uKUVg5gcSyqRrOkfGj4jGFACttnkwFSIGk9YAnn41FLfKmFt0UJKN8YOcMRlzM5BdyCYnKsCFUc9OvOTV1axYO+3hVUlSxN9baFnOUDn6/zprs556UUhri3E1shZBbOwQBYnvc9TUCwXxE/fyrJY3jpvXrItIWVWBE6ZiJ56wBJNWqPiS4zi2qayFJJ8Nao4UsnLpSTbStosWx4DjU6awPOfT96axXGUt2u0Y5BA8dTpHjvVFjMbbta3GAJ6ySfICqHifEbuJdRZVjaQjwlup5COVLGG554H15xgqWZeOTetjNZHOPKjWMWpEGZ1Gm/oeVZLB4/El0VrIVfzNr6xroavLVyDSyjRSKjOPf9hfjPCCSb1okN46bZQomZYzzJqou38XcPZkgD+LLB+O0/fjWtu42QIiY2+xtSLsZmBvyofFoVaV4yvmE9lOD27IJMyRBzHbnpG/np5VomxE1TWbonQifnXcVjMo8azbfJLopOkJcWxDlwHGa2CDAAnTUc9pifAUzwTjCLbzMc1xiczc4G0+kbc6pH9oUuXTajUcxt4/Ci28IA0rBB8KztYZZQhNX94NT/aYb1oOIvA1UGww93bp/M1NXka7+FZEZaaXBbpfE8pqXaa/pypXDWqJfuZQOeuo+PzpgbU2Q42UuWLtliRmUjmdTt8wPuax3DMe6nsXGW6o0b+JRpK/f7X2PxsAliAvMnRdNB9aq8dgVuhSrFWXVHXlI+YIop9mdEdLbmPPjyvvgZW31qSWVEkAAncgCkMFxBs/ZXRFwCQR7rjqOniKW9m8P3r7t7xcqR8/1+VbbhlOrbikub+VFhcuqGCSAzAkDnpzFZ/htrFOS6Ocsn/uHeDrprFO8Rur+Mw4GjAmT4HYeuvxprDYxbZvKx17SQNyc4DAKNyZmnS2rHchqS6k/c6SdYfwT/sk3FAto3HGUqSpXc5gYgdZ69KXw3HH7RFu2ii3DCGZPLcRpuKX43CWgXIFzP2gXcEk+6Y5AaT/OmuF2jiHGIaIWRbTeNYJb/F+1Daqsz1NRzUE848fO/wChvifFBYC6FmYwqDdv2oiYzPaP4i32YOhDupBEyNZ+4qs4Rda5i7puEE2lKqQIjvmSPGNKYtcM/E3rhvTlttlRASBGhzGOoI+fSttSwzdWU8rvhLt8bJtayYm2YhDbKrEQGmYHISPjTuOZ+zbs4D8p2P2KX4zh8tlUTQZraruY7wjX0r3Hsc1m0WETIAnx/ahzQ1qClf5/f0O28PnRHuovaKs6iYO5ilfZ9ItAk6sWY/GP0p5HY2pcANlJMbbeNA4Sv/T2+Xd+/Wt2YyXvT+D/AIHzpXFaqRcEuGUupa5cchVJO5O30mpf2Kz63LtzP/h0VfL9q21eTdWTxtz+f8l3dvhQWOgUST4DnXMLiVdQykMDzHz03HrVVhLtxLvY3jnDA5XI36g+n3rRPZ8hbTqdBad1PgAZk+h+VZxpGjq7n45+qLTDYhSZUq2UwYIPgQfGqe9gmxrs7sVtAlUUcwDBY8tTQPZq+GuXoDAM2cT0JPz1q09nUiyF5qzqfMMfv1o1suiKa1trlxn9GVXsphoa6hEsrgH5j9DWvNgaaRHSvcL4cqFnVNWMtHMxufjVjdw5OopJvc7FT6cVDwVsV65cEDWjX7MAmeXLzpSSaCM/cWVuAPH4Unj7wYaHn+v7VYKuvKhYrh8zl0/Tr9awYNJ5MP7UWmdrSlgtot3jtryn0mPGrJYUBVGgAA8qLjMIXJUpK67jccvWq7/l8qNHvIv8IbbykSKfcmqOhRcZOSzfxF7Cm7i2OgWysAeLDUmnbnB3zMyXTbDwWAUNqBEgnbSmsDw4KMtsRrJM6k9SeZp9sPAjNr8qVz8GUElUubvv98YK3CcDRIJ77zOdtWJ2Gv0oGG4ctvF3dcxKowJ3GYsCB4aCtAtoLrufGqQPONuDn2VsjXfvNMeU1lJuyctqcaXf+GcucIttcNxralgRBLEzAGsbDXzrlq1cS93FBtPJbX3W5keDaT41Y9kelFbDNtB+/wCtLuLbI/rZTYXhTJi3ujLkdTOuoaRy8Yn1rrYsfjECtMoweCDtqs+IM/Hxq4GFYtBBHpSeF4JbssxVQGJMnfeDAnYeFMp+RHp8KPm3/gHier2Adu1n4KxHwNA9obOZbQ2m6gPTnvTfFMC1wIUYBkcNqOk9POnW4cLohgCsz6jUR0jeaylVMEoXuT7lbxa9lsXDOuU/PT9aHiP7vCHX3bUT45Y+po/tLhu6qn3WuW1n1mPlRMdw5L1vI0wYPdMHSsmqV+QSTk5NeMfqVmItZLFlthba2THSIJ+dXSL/AF5V23hgEy7iI15iIpNeCsNEv3VT+HQkDorESKNphScHhWDxVrtcSijUWpZ28TGVfPSTTF/gtpiWZWOaMwDMFaNiwBANWPDeGKiZVkAc+ZPMnqaYuWVVd9Tzg7+VBy8AW3O9XkpLzWbD9oxyAgW4/LpqNI3An0qHDcar3rpQg2yE15FoIJHplHpTWPw5yktbzIDuQIOsAwdY8ab4fhlyg6aRAA2rbsDNZvsPYVwDrIYj5U1+IHWlTQ2uRvSEWtzGcQQRVcogmpJfkxRESTtQDtouhbihXGpt2AGtLm4pokEV1yzNV2MuZB5kLOumYwD6aVoEsgzSPEOEqwzGZWSIkxO/nI0oJ5K7+wkt8dfTxG+nwpK9jBm8o+/lVlguBlhoSok768yZmdZ0NJcR4GVJAkwflQLRlG6B3cYo0JAnTzqYVJzBVzRGaBMdJ39Kp7/suzYi07Kt2yVKkExliYIHPl9wa5axZS41kFmVZCuQeXvJP5ivUdD01fbjAq1E5U13wX1vEgEBmVcxgZiAWPQAmp4zjVq04RszOROVFLtHUgDQVjMBhEuu5vMbhRwAWJPdHeABB5zvRjxS+t97oRED5Vz3CSoAmDpsDpvpIFMoK6JynKt1Y+puMPiFuKHQyrCQRS+OuLbGZpgnU8l0/MeQ/nQuDW1FlQrh9TLKQQWJLMdNBqTpyqyEbeFSwmOt23GGIYaylz3bgY9AdxHQNB15zNFuM1vde74x6wdD6MAepG5z3tJw9FtpeWUuXLhIjujIBA2EahVPrVVxG/fIQvfu3Lc90M2mkzBHSD5cuddKgmjxetqKTe5vNGsx2DGJtrkbLDq4JXmp2gx8fqKcu4IQYEGh4bFIAAFI8Pveqzj1y73btt2Xs5JQTldeYYczG1Q5weylKKt896LAYYwevn+1Fs4Q89PrVDaZruOV8xFm0IEHQsyz6iGWT5ClMVw5rl/MRd7c3QVaGCWkV9O97plBOkkk8taZQ8sEtaXZG2CACAKrONFzYudkJuAHLHUdPH9aAcX2VzE5xcYsQ9uAzSvZgQvIQwboBNT9mbOTCWydSym4TvJfvnz3j0oVWSe63X5lbbs2Rhe3e3kuG3q7F+1D7TJ7zHNMLsZGhqz9n7pa2pYQ5UFhEAHfTX+kVW4XDNiHGIvrcgE9lbIhUHJmHNjv4aVcYUgHTQUZvsNpQ9tpf78SwuW6VeyToOdGN3ShDHi2dgWMQSdt+UeNTKK1wdtYI2yCw1IMDSROmvL0p2zhpE0TDX+094CaMdBoKFkpSffkmljmSfvpUoHrUre1cG9Oc95BX7XdNI22YCDqPuZq0udKCiAGlZSMsAsLcyL51xzmqeIQRExVJxDiT2kzKskMBl1EyYkEeMddKCRRK8ot+xisn7R+ymcE22YS2YWy0W5YjPykSC0gHnV3wjiTXLYJQg6yeW/LWSKZv3RGtMm4vBpQv2yKEcOtW12RTAA2Gg2FRtAEaEEeEEVssBiGw2HtPaw/a3LyO5cAkq0rCmBMd4CBzE9TRvaDAretXHa0LV20pKvIXtCoOZDoAynKYMkjfu7GnTdWQXr0p7ax99jKYUKmigKBrAAHmdKndvSrFdzoPMmB8yKVR+lHwzgNbzEBe0DEnQAIDcmeQlRUlyduq1GDfgR9oeHstxDYt3BkXvukwwgIphWPJTy5eFJ8bsluwQzLWnck7klSdZ8j8aseM8Eu3rrXLYRUhQcr6GNS2gAPvR1MVHjFn/rrY0yqq2wOkq8fWrp8Hz1Yjns3+4aw3dUnmAfiJ/eocSxPZ2neJIGg6nQKPUxVrwoDslDAEwB4aCP0qu4lmuYhECZbVqHJIgO/5QOoWS3mBUVye69V1jkr+G8KNhMmYtqSdABJ3gdKtrF+mGQHcVAYLpQbt2Vi4pUFt3aW4xfvW7Q/DWg7yFA0CqNdYkacqOcORU7dysnQslawRsM/Zr2gUPHejaeceFd/BZtRSfFMTGUMCVdgndgkSCTMsI2PWQKe4ZxIv/6bDQasREkSQOenWjtfIvU24QQ4fu6yCKWt4AsZI1G1XbWQw1FBW2aUXqE8PZyig4l4Phzplmiq+6CZB2rCLyWVsiprvWew2Oe1AfvW9BmO666Zuo2E/HrV3YvA+NO1RBSUlaJ3DrNCnnXr4hvOhZ6VlIokoJ3pS6up0HXwo63aFmk1iiRBVAEAR4VX47WnrtyByoTcKvMueFAJUDM6qSXjKACdzmG8b0Um+BlOMMydCmC4/icNaNq33rZaQQQHSSSQJBBBOsHbXkaPxDj74i2yr22VigbtckqFnS2FY95tJYnrprovirLIxR1KsNw2m+x8R41yxA5029pUZ6GlN76yRtsNRz6bUbh10C8WJAFq2TLNlXM/dWTy0mgYjEAHSj8PDfhcQ66vdJtoAQJj+7ESR+YmaCRP1kq0mvOBOzwJmvLdz2yHvK8KTsXzCDsdPpUMY3/WPcdgoVl57BVZDqR/hPLnXuB+zt5LkNa7OcvfJXTKdYyk694b9KLw/DrfuFmQt2j3cvdzqIbMCRsQSY72iiarFLyebJtz23upVgIeKWmCorZiSYgyNzOuxieU70xbuRJiP1rmMNjtiqJlZJGUJlC6kAggDOSBvygc5A7ICk76enpUZ0ng9bQUti3Fha4c7JnJW2hJg3NAQpVWY6iFk6dY03Emv8Je3ki5adWE5vdXnG7eEeE1a4S3cyqVe09p0U2g691ECW9BA0k5ZzHUnSNKJjsPnddML2bMcjZQxygo0TBUZnNwE8iV3J0t048Hly9XqbjM3GIaHXKSJiR8iNCKiE161Z8cS5eP/csSsHQOGIDE91iIaSjAxA260LBWddvLWpSjtPQ0ddTjYFsAHADDSZj5a0zg8CLagAkxzOp3Jijk/YrtsTzpLfAzzkKGBFDE0QJ41LJ8axMVu0pfcU5fGlVGIua0C0VYtw3iqXhkImR9g0W2xw75f/TkDX8viCeXUct6yV+MJiRlBFt9QBy6gesfGttdi/ZDRuuviCK65pUn2Z5SvSm0O3GldTUBtvNV+Acm1BPfXunxjY+og0+sbaVzPGD0YrFolbFQvWtZH1otvpQmmYoDCd9Ygt7uZM0fw5hm/wBs1rLFjB2GJDKGVgdWMjPBXKJgKZEaRvzk1QXVEGaz1/DOHm3du2/8rGBpGg5aSNKpCVYZHW9O9eqdUXvtnZVblpEYs0XXaSO6HdWUaDac8eZqhV+WUR5/tUsFZCqVMyTJJJJPiTuTXb99VUxWeWdOnDpQUL4Kri2KAU97KTIEb+gq09psDcXA2cOiOzwpbKhaAo7xmD+YjqdaoPZ4XLuNVoUqWKQdYHMidmjWtD7X9sMQGsdquW3Lm2GXMS20rzhNyD8qts2yS+Z5PqtfqSSXYV9iWup+INw3ALdolVfMImZIDR/B051r+Hq1nBWnt2u0KorMs5WiJYryLf4SRPWsvw3E3jw/Fvde5cbIyqznX3ToJAMd4HWJnYVWcL4pfdezd2KgBQCTAyiVUrsdII6gTuDSzjubYmhbk0aTitlGY3UvKS5BFsjJcUGBtuQIJ1A56mlGwrwQNjz5/CmMNcLvbY/ntKRGw5wPj8qsuxiud8nqen1W9JNinB+NLZsrYxCAi2f7u6yG4qozDOrAd4ECQDttMRrbPxy00ZsThAkBcqgEqJBbLKExCqAscjrtFdibEwB6iirw9QNAKotTyTn6bTm93Fg8ViDddTbul+rLZ7JBIIeAwBJMmN/MU8luDI0NCt24phPGllLcPHTjpqkQCedENqKlOtFYwKULYobhFMC5Wcu+0lu3euNdlEIRbRKND5S+fKcsGGI+VV+K9sVa7ADCBCrqC5MSY6AaCepPSqdOXgl1I+TV4q8IqgxF6TvWcx/E793ZhbUjUAhjEnnED0qjxCHOcxZvPT9Yp4+nb5Yf/TGPCs1/tXw/PZLD3rfeGk7bj1H0pDh/tmBbVVEsdIGp9ASANxqTyrUYgAiDzrN4jh9qzdtqttYYOpG2hgkn5j1FHTkmtrE9Rp37xvgONzOXzgkrDL7xAnQMdADrsF9atTeJuAJ3tNgJPy28z0qvsez5VQbVxVXM2YAACI7saGPGZqzw3FLeFUTDklTI0LnQd3qdeXIGeVJOLbwaGvGER21e72VgVcCcpEGOviPKaKRrtWfvcSuYnEW7hyhQSRA2HQ8iTvptpqauxi+nzpJR2loScldEr4Ma0gbImnWvCNSPSh5hQKJ0VeLEelZ3EcQ1hviK1mJUa+tY/jeHAeeW+k1XTVmlqUiw9gED4u4DsFZhHjCzI23bWh+0HtLicLiXW2+e2WgdoA50AETo0AzuZ1571Yf8OuH5rWIfMySy21ZYkZQWO4/xD4VSNxslFBsYe8GMKzW8jyxMGVgHXXaumPuk7V0jwtWuo6NhavPd4dnuaPdys2UH8ziABqfcAqlwqkLcbbVIMGMwmNYjYdRpWj4ygt4a3bBy6og5zCnTrrl+lZLGcQAC5lAclsxEKr6sogaRALaQY0jnUIZVof09ytIvuGmLNk8wSvl33UD4AVfaASaz2ExSnCFgQQjB/TtFaD4w5q5XGqygqQdajJZO30kt0H+ZPDWDJJ5/evjRn0qAxygSTS9zGBjoYjqKU6s2MhxXLhoCYoAkHbkaIWzbbVhj3baxVV7R8Vy2TbBIe5ommo6kHUSN9+lWa2Dt+oj6Vn+N8NuswuKhbKpWBqdT+XTy5U+mk3kTUlSwZyzbum0M7s629bSkLlABBJIETJGpml+I8dvYrE27982ycsBUBAge6NySSTzNXJs31s9kMLdGhU3MrHSIXu/xbk6xpWf43wl7cFLV3Kq94tbMaDUk6jofjXoRaZ5k4vwWfEr+gHMjQERp13IO3PpVDdY5vpr9Zr3YXs5DW37QBWIkD3tQda7dw93SLTaDWSDz89aZUjU/B9oX2MQj/wDpunyRB9QfrWU9u+DLg2w91Xe4GZrbZwqqAcp3AEa84qwHtNO64jeIKNyj+tMm4lwQ65lM9110Mb91hr6iprRp2c79VN4bMPg7D4m/bt27sozQy2gXNoTvDQjxpMkxrptX0a1/w4wpYS993UQ1xnBLaaLBXKI97QDlvNAt4y1auIMPktoCwe2tte9IEEwwgqRzGxgROukwHFrZhQH8yPiTB3pZKXZG6meRK17A4VRob3mLhB+QArj+w9jlcxA/1q3/ANkNaJa4zhQSdAASfTeolOrqfif1MynsVbLgdtfhRLa29SdgCLWnM/8Axo932FtEiL19eolDPjrbq7w2ilm0JJY+HQeigD0qss+2uEa4tsXNXbIpKkKWgmJ5bc4nTqKO2+EB62p+Ji9v2AsbtcvueU3Co+CBZqo9r/8Ah/aNhmsArdA7oLsQ+5IJJJ2k7xpWz/GqTH6aHyoNrFqWLnVfdXynvH/Ufko61lgHU1G7s+V4QnDcLDAjMczFCoZSzOVC9Q22s6HlQ+FcQGIu27dzCW1cEMHQFCmXvEe7vpHvTrtW9xPsXaurbS6xdEg5NlaAQM3MgTMbHSdqljvZ2ymRrNm2jJOltckgjQQND5naT1rYSfnJNpu2zL+2tk3BZtqCTmLEROndT/zj1qlxmDe5bBRVNwQrBspKuoUMpnXvLlaOoraLw5+3N11Q/wB2qIN2Vs7MTMaflmDsDVha4YsgROupO5PXz3NNCajFJhUHRgvZh7tpnt37JQHvqAmjqBLgD80ZVBHiK+o/8u4ZgJw1keHZpp8BTODw6IIHz3pjMKEmm7QFa4KLGezGFJtgWLYJYSACO6ASfdIG+UetNWvZrCj/ANvZnxQN8yJ2phDmdtfdhf8Azb5FB6U0DSjbpVyVt/2YwriDYtjxVQh+KwfnSGI9icOTKh00iFdo899T59K0RIqJcVgx1Jrhsxf/ACkq3+qKumpDS3iP8vzqz/sa3GoJ82Y/U1aW7gILR7zE+nur/tAPrUbx00paOjrSayUfEfZ2069xAD1Ej9j61l+OeyF7KVtW8+YEGXCxOh5a6cq2d2+07xT+DbQ5joNa6I+xcEHqTl3Pklz2HulRBi8MqtLMVjczPvch4a1d2/Ykc5nw/et4uG7okanvHTme8fvwqJSqPU8IT395Gdw2DJMRHWre1w1FGZtY66/Ln5UB7kbc6hbxJZv8KnTxI3PpsPGT0qTlJixjFDf9kWiczIM3hplHIaaeZ6k0zZwiqdBSq3TRReNZKVchbjfBYq9AxF+SqdZLf5Ry9SVHlmpc4sAEk6ASaFZuxLN7zb+AGy+n1J60NrQ1os75DKVOzAg+REGsNiPYS7cuW8+IUWbbq6rbTLcYroud80AgaSB47xGqbGUNsVWVrg1oJcEd0GC069BzPpIjxIplAIAAgDQD5CqzCXs0ufzbeCjb46n1HSnVxFbY2bdQdbh2rjGgtiRQ72PgE7xsOpOw9TArKLDuQaymZyeSyB/mPvH0Gnq1OW7UGaWwdwKoEz18STJPqZPrRLmLE70ek2B6hVcfxGIXMbIckaKADl1y94mMsDvElm0CxlM1HDceutcRHtBSw1C97LB1JOvd0bcDaNatfxg60riLyqpVQAXOXQAb7nTouY+lP0xN45gicgMat3z/AKtfkIHpRixpb8R6V38SOtL0g9Q5dJoDucsZtWIUeEmCfQSfSiPcmlUeXA5KJ9ToPlm+IplpIO9lmbYA0++grvKljia4cX5U2wXcBuWCTTHZQMp/P3fT83+2akl+ljfm8OiL82MD5A/Gs42ZMt3FLYhNNKiuKB/pUL2Inak2hsosa5FtyNCFMfCjLbCwAIA0HpoK9XqLATDV6uV6nQoHGH3ByLfRWYfMA+lSSvV6h3CSFAxYlY5EoD5F1BHwJrteomCpU69XqyMcioEd5PMn/aa9XqeIrG12++tRjWvV6qCkopS5/wB1PBXPrNsfQn416vUrCh2K41er1EUmuwoeFXW4f8Q//NK7XqQoiV0aUJBXa9TIVhuVK2PffzA+S/zPxr1epWMhoIOlduaCvV6gY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3" name="Rounded Rectangle 2"/>
          <p:cNvSpPr/>
          <p:nvPr/>
        </p:nvSpPr>
        <p:spPr>
          <a:xfrm>
            <a:off x="1043608" y="1556792"/>
            <a:ext cx="1440160" cy="53756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mirror</a:t>
            </a:r>
            <a:endParaRPr lang="pt-P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635896" y="1405947"/>
            <a:ext cx="2016224" cy="537565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48264" y="1556791"/>
            <a:ext cx="1440160" cy="53756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ladder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27325" y="2507882"/>
            <a:ext cx="1768079" cy="53756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itchy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55976" y="2273369"/>
            <a:ext cx="2041741" cy="53756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itchy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67716" y="3503503"/>
            <a:ext cx="935959" cy="537565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salt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780206" y="3258983"/>
            <a:ext cx="1414054" cy="537565"/>
          </a:xfrm>
          <a:prstGeom prst="roundRect">
            <a:avLst/>
          </a:prstGeom>
          <a:gradFill>
            <a:gsLst>
              <a:gs pos="0">
                <a:srgbClr val="CC00FF"/>
              </a:gs>
              <a:gs pos="80000">
                <a:srgbClr val="FF00FF"/>
              </a:gs>
              <a:gs pos="100000">
                <a:srgbClr val="FF66FF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spider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10987" y="3060449"/>
            <a:ext cx="1657357" cy="53756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55776" y="4259587"/>
            <a:ext cx="1657357" cy="53756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 anchorCtr="1">
            <a:normAutofit fontScale="92500" lnSpcReduction="10000"/>
          </a:bodyPr>
          <a:lstStyle/>
          <a:p>
            <a:pPr algn="ctr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thirteen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/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14400" y="1268760"/>
            <a:ext cx="7129412" cy="4525963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sz="40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If</a:t>
            </a:r>
            <a:r>
              <a:rPr lang="pt-PT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...</a:t>
            </a:r>
          </a:p>
          <a:p>
            <a:pPr marL="0" indent="0" eaLnBrk="1" hangingPunct="1">
              <a:buFontTx/>
              <a:buNone/>
            </a:pPr>
            <a:r>
              <a:rPr lang="pt-PT" dirty="0" err="1" smtClean="0">
                <a:ea typeface="ＭＳ Ｐゴシック" panose="020B0600070205080204" pitchFamily="34" charset="-128"/>
              </a:rPr>
              <a:t>Work</a:t>
            </a:r>
            <a:r>
              <a:rPr lang="pt-PT" dirty="0" smtClean="0">
                <a:ea typeface="ＭＳ Ｐゴシック" panose="020B0600070205080204" pitchFamily="34" charset="-128"/>
              </a:rPr>
              <a:t> in </a:t>
            </a:r>
            <a:r>
              <a:rPr lang="pt-PT" dirty="0" err="1" smtClean="0">
                <a:ea typeface="ＭＳ Ｐゴシック" panose="020B0600070205080204" pitchFamily="34" charset="-128"/>
              </a:rPr>
              <a:t>pairs</a:t>
            </a:r>
            <a:r>
              <a:rPr lang="pt-PT" dirty="0" smtClean="0">
                <a:ea typeface="ＭＳ Ｐゴシック" panose="020B0600070205080204" pitchFamily="34" charset="-128"/>
              </a:rPr>
              <a:t>. </a:t>
            </a:r>
            <a:r>
              <a:rPr lang="pt-PT" dirty="0" err="1" smtClean="0">
                <a:ea typeface="ＭＳ Ｐゴシック" panose="020B0600070205080204" pitchFamily="34" charset="-128"/>
              </a:rPr>
              <a:t>Read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the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following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situations</a:t>
            </a:r>
            <a:r>
              <a:rPr lang="pt-PT" dirty="0" smtClean="0">
                <a:ea typeface="ＭＳ Ｐゴシック" panose="020B0600070205080204" pitchFamily="34" charset="-128"/>
              </a:rPr>
              <a:t>  </a:t>
            </a:r>
            <a:r>
              <a:rPr lang="pt-PT" dirty="0" err="1" smtClean="0">
                <a:ea typeface="ＭＳ Ｐゴシック" panose="020B0600070205080204" pitchFamily="34" charset="-128"/>
              </a:rPr>
              <a:t>and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say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what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would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happen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the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situation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were</a:t>
            </a:r>
            <a:r>
              <a:rPr lang="pt-PT" dirty="0" smtClean="0"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ea typeface="ＭＳ Ｐゴシック" panose="020B0600070205080204" pitchFamily="34" charset="-128"/>
              </a:rPr>
              <a:t>different</a:t>
            </a:r>
            <a:r>
              <a:rPr lang="pt-PT" dirty="0" smtClean="0">
                <a:ea typeface="ＭＳ Ｐゴシック" panose="020B0600070205080204" pitchFamily="34" charset="-128"/>
              </a:rPr>
              <a:t>.</a:t>
            </a:r>
          </a:p>
          <a:p>
            <a:pPr marL="0" indent="0" eaLnBrk="1" hangingPunct="1">
              <a:buFontTx/>
              <a:buNone/>
            </a:pPr>
            <a:endParaRPr lang="pt-PT" sz="1000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sz="2800" i="1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e.g.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It</a:t>
            </a:r>
            <a:r>
              <a:rPr lang="pt-PT" altLang="en-US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’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s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raining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so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we</a:t>
            </a:r>
            <a:r>
              <a:rPr lang="pt-PT" altLang="en-US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’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ll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have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to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cancel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the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football</a:t>
            </a:r>
            <a:r>
              <a:rPr lang="pt-PT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 match.</a:t>
            </a:r>
          </a:p>
          <a:p>
            <a:pPr marL="0" indent="0" eaLnBrk="1" hangingPunct="1">
              <a:buFontTx/>
              <a:buNone/>
            </a:pPr>
            <a:endParaRPr lang="pt-PT" sz="1000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If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it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weren</a:t>
            </a:r>
            <a:r>
              <a:rPr lang="pt-PT" altLang="en-US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’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t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raining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,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we</a:t>
            </a:r>
            <a:r>
              <a:rPr lang="pt-PT" altLang="en-US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’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d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 beat </a:t>
            </a:r>
            <a:r>
              <a:rPr lang="pt-PT" dirty="0" err="1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you</a:t>
            </a:r>
            <a:r>
              <a:rPr lang="pt-PT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4400" y="44624"/>
            <a:ext cx="5601816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s-ES_tradnl" b="1" kern="0" dirty="0" smtClean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6">
                      <a:lumMod val="75000"/>
                    </a:schemeClr>
                  </a:fgClr>
                  <a:bgClr>
                    <a:schemeClr val="accent6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ＭＳ Ｐゴシック" panose="020B0600070205080204" pitchFamily="34" charset="-128"/>
              </a:rPr>
              <a:t>2nd CONDITIONAL</a:t>
            </a:r>
            <a:endParaRPr lang="pt-PT" b="1" kern="0" dirty="0" smtClean="0"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  <p:bldP spid="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99592" y="692150"/>
            <a:ext cx="7128792" cy="5761038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don</a:t>
            </a:r>
            <a:r>
              <a:rPr lang="pt-PT" altLang="en-US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know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answer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so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I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can</a:t>
            </a:r>
            <a:r>
              <a:rPr lang="pt-PT" altLang="en-US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tell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8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He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gets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headaches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because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he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studies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so</a:t>
            </a:r>
            <a:r>
              <a:rPr lang="pt-PT" sz="2800" dirty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hard.</a:t>
            </a:r>
          </a:p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We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don</a:t>
            </a:r>
            <a:r>
              <a:rPr lang="pt-PT" altLang="en-US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have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enough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space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for </a:t>
            </a:r>
            <a:r>
              <a:rPr lang="pt-PT" sz="28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8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piano.</a:t>
            </a:r>
          </a:p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She</a:t>
            </a:r>
            <a:r>
              <a:rPr lang="pt-PT" altLang="en-US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s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ill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. 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She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can</a:t>
            </a:r>
            <a:r>
              <a:rPr lang="pt-PT" altLang="en-US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 come to 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party</a:t>
            </a:r>
            <a:r>
              <a:rPr lang="pt-PT" sz="28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He</a:t>
            </a:r>
            <a:r>
              <a:rPr lang="pt-PT" altLang="en-US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s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not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tall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enough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be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a </a:t>
            </a:r>
            <a:r>
              <a:rPr lang="pt-PT" sz="28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model</a:t>
            </a:r>
            <a:r>
              <a:rPr lang="pt-PT" sz="28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20000"/>
              </a:lnSpc>
              <a:buFont typeface="Calibri" panose="020F0502020204030204" pitchFamily="34" charset="0"/>
              <a:buChar char="‐"/>
            </a:pP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can</a:t>
            </a:r>
            <a:r>
              <a:rPr lang="pt-PT" altLang="en-US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give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a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lift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because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I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haven</a:t>
            </a:r>
            <a:r>
              <a:rPr lang="pt-PT" altLang="en-US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got</a:t>
            </a:r>
            <a:r>
              <a:rPr lang="pt-PT" sz="2800" dirty="0">
                <a:solidFill>
                  <a:srgbClr val="8A7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2800" dirty="0" err="1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my</a:t>
            </a:r>
            <a:r>
              <a:rPr lang="pt-PT" sz="2800" dirty="0" smtClean="0">
                <a:solidFill>
                  <a:srgbClr val="8A70FF"/>
                </a:solidFill>
                <a:ea typeface="ＭＳ Ｐゴシック" panose="020B0600070205080204" pitchFamily="34" charset="-128"/>
              </a:rPr>
              <a:t> scooter.</a:t>
            </a:r>
          </a:p>
          <a:p>
            <a:pPr eaLnBrk="1" hangingPunct="1">
              <a:buFontTx/>
              <a:buNone/>
            </a:pPr>
            <a:endParaRPr lang="pt-PT" sz="2800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112" y="2924945"/>
            <a:ext cx="4340901" cy="3535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Título 1"/>
          <p:cNvSpPr>
            <a:spLocks noGrp="1"/>
          </p:cNvSpPr>
          <p:nvPr>
            <p:ph type="title" idx="4294967295"/>
          </p:nvPr>
        </p:nvSpPr>
        <p:spPr>
          <a:xfrm>
            <a:off x="870264" y="44624"/>
            <a:ext cx="4349808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pt-PT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ＭＳ Ｐゴシック" panose="020B0600070205080204" pitchFamily="34" charset="-128"/>
              </a:rPr>
              <a:t>Giving</a:t>
            </a:r>
            <a:r>
              <a:rPr lang="pt-PT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ＭＳ Ｐゴシック" panose="020B0600070205080204" pitchFamily="34" charset="-128"/>
              </a:rPr>
              <a:t> </a:t>
            </a:r>
            <a:r>
              <a:rPr lang="pt-PT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ＭＳ Ｐゴシック" panose="020B0600070205080204" pitchFamily="34" charset="-128"/>
              </a:rPr>
              <a:t>advice</a:t>
            </a:r>
            <a:endParaRPr lang="pt-PT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99592" y="1196752"/>
            <a:ext cx="6480720" cy="2448272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sz="3000" dirty="0" smtClean="0">
                <a:ea typeface="ＭＳ Ｐゴシック" panose="020B0600070205080204" pitchFamily="34" charset="-128"/>
              </a:rPr>
              <a:t>In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pairs</a:t>
            </a:r>
            <a:r>
              <a:rPr lang="pt-PT" sz="3000" dirty="0" smtClean="0">
                <a:ea typeface="ＭＳ Ｐゴシック" panose="020B0600070205080204" pitchFamily="34" charset="-128"/>
              </a:rPr>
              <a:t>,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give</a:t>
            </a:r>
            <a:r>
              <a:rPr lang="pt-PT" sz="3000" dirty="0" smtClean="0"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each</a:t>
            </a:r>
            <a:r>
              <a:rPr lang="pt-PT" sz="3000" dirty="0" smtClean="0"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other</a:t>
            </a:r>
            <a:r>
              <a:rPr lang="pt-PT" sz="3000" dirty="0" smtClean="0"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advice</a:t>
            </a:r>
            <a:r>
              <a:rPr lang="pt-PT" sz="3000" dirty="0" smtClean="0">
                <a:ea typeface="ＭＳ Ｐゴシック" panose="020B0600070205080204" pitchFamily="34" charset="-128"/>
              </a:rPr>
              <a:t> for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these</a:t>
            </a:r>
            <a:r>
              <a:rPr lang="pt-PT" sz="3000" dirty="0" smtClean="0"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problems</a:t>
            </a:r>
            <a:r>
              <a:rPr lang="pt-PT" sz="3000" dirty="0" smtClean="0">
                <a:ea typeface="ＭＳ Ｐゴシック" panose="020B0600070205080204" pitchFamily="34" charset="-128"/>
              </a:rPr>
              <a:t>,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beginning</a:t>
            </a:r>
            <a:r>
              <a:rPr lang="pt-PT" sz="3000" dirty="0" smtClean="0"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ea typeface="ＭＳ Ｐゴシック" panose="020B0600070205080204" pitchFamily="34" charset="-128"/>
              </a:rPr>
              <a:t>with</a:t>
            </a:r>
            <a:r>
              <a:rPr lang="pt-PT" sz="3000" dirty="0" smtClean="0">
                <a:ea typeface="ＭＳ Ｐゴシック" panose="020B0600070205080204" pitchFamily="34" charset="-128"/>
              </a:rPr>
              <a:t>:</a:t>
            </a:r>
          </a:p>
          <a:p>
            <a:pPr marL="0" indent="0" eaLnBrk="1" hangingPunct="1">
              <a:buFontTx/>
              <a:buNone/>
            </a:pPr>
            <a:endParaRPr lang="pt-PT" sz="3000" dirty="0" smtClean="0">
              <a:ea typeface="ＭＳ Ｐゴシック" panose="020B0600070205080204" pitchFamily="34" charset="-128"/>
            </a:endParaRPr>
          </a:p>
          <a:p>
            <a:pPr marL="0" indent="0" eaLnBrk="1" hangingPunct="1">
              <a:buFontTx/>
              <a:buNone/>
            </a:pP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If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I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were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you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....,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d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....</a:t>
            </a:r>
          </a:p>
          <a:p>
            <a:pPr eaLnBrk="1" hangingPunct="1">
              <a:buFontTx/>
              <a:buNone/>
            </a:pPr>
            <a:endParaRPr lang="pt-PT" sz="3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1619672" y="4221088"/>
            <a:ext cx="3660972" cy="1715445"/>
          </a:xfrm>
          <a:prstGeom prst="wedgeRoundRectCallout">
            <a:avLst>
              <a:gd name="adj1" fmla="val 69595"/>
              <a:gd name="adj2" fmla="val -5262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algn="ctr">
              <a:defRPr/>
            </a:pPr>
            <a:r>
              <a:rPr lang="pt-PT" sz="2400" dirty="0" err="1">
                <a:solidFill>
                  <a:schemeClr val="tx1"/>
                </a:solidFill>
              </a:rPr>
              <a:t>You’re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 err="1">
                <a:solidFill>
                  <a:schemeClr val="tx1"/>
                </a:solidFill>
              </a:rPr>
              <a:t>trying</a:t>
            </a:r>
            <a:r>
              <a:rPr lang="pt-PT" sz="2400" dirty="0">
                <a:solidFill>
                  <a:schemeClr val="tx1"/>
                </a:solidFill>
              </a:rPr>
              <a:t> to </a:t>
            </a:r>
            <a:r>
              <a:rPr lang="pt-PT" sz="2400" dirty="0" err="1">
                <a:solidFill>
                  <a:schemeClr val="tx1"/>
                </a:solidFill>
              </a:rPr>
              <a:t>find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 err="1">
                <a:solidFill>
                  <a:schemeClr val="tx1"/>
                </a:solidFill>
              </a:rPr>
              <a:t>yourself</a:t>
            </a:r>
            <a:r>
              <a:rPr lang="pt-PT" sz="2400" dirty="0">
                <a:solidFill>
                  <a:schemeClr val="tx1"/>
                </a:solidFill>
              </a:rPr>
              <a:t>? – No </a:t>
            </a:r>
            <a:r>
              <a:rPr lang="pt-PT" sz="2400" dirty="0" err="1">
                <a:solidFill>
                  <a:schemeClr val="tx1"/>
                </a:solidFill>
              </a:rPr>
              <a:t>offense</a:t>
            </a:r>
            <a:r>
              <a:rPr lang="pt-PT" sz="2400" dirty="0">
                <a:solidFill>
                  <a:schemeClr val="tx1"/>
                </a:solidFill>
              </a:rPr>
              <a:t>, </a:t>
            </a:r>
            <a:r>
              <a:rPr lang="pt-PT" sz="2400" dirty="0" err="1">
                <a:solidFill>
                  <a:schemeClr val="tx1"/>
                </a:solidFill>
              </a:rPr>
              <a:t>but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 err="1">
                <a:solidFill>
                  <a:schemeClr val="tx1"/>
                </a:solidFill>
              </a:rPr>
              <a:t>if</a:t>
            </a:r>
            <a:r>
              <a:rPr lang="pt-PT" sz="2400" dirty="0">
                <a:solidFill>
                  <a:schemeClr val="tx1"/>
                </a:solidFill>
              </a:rPr>
              <a:t> I </a:t>
            </a:r>
            <a:r>
              <a:rPr lang="pt-PT" sz="2400" dirty="0" err="1">
                <a:solidFill>
                  <a:schemeClr val="tx1"/>
                </a:solidFill>
              </a:rPr>
              <a:t>were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 err="1">
                <a:solidFill>
                  <a:schemeClr val="tx1"/>
                </a:solidFill>
              </a:rPr>
              <a:t>you</a:t>
            </a:r>
            <a:r>
              <a:rPr lang="pt-PT" sz="2400" dirty="0">
                <a:solidFill>
                  <a:schemeClr val="tx1"/>
                </a:solidFill>
              </a:rPr>
              <a:t>, </a:t>
            </a:r>
            <a:r>
              <a:rPr lang="pt-PT" sz="2400" dirty="0" err="1">
                <a:solidFill>
                  <a:schemeClr val="tx1"/>
                </a:solidFill>
              </a:rPr>
              <a:t>I’d</a:t>
            </a:r>
            <a:r>
              <a:rPr lang="pt-PT" sz="2400" dirty="0">
                <a:solidFill>
                  <a:schemeClr val="tx1"/>
                </a:solidFill>
              </a:rPr>
              <a:t> look for </a:t>
            </a:r>
            <a:r>
              <a:rPr lang="pt-PT" sz="2400" dirty="0" err="1">
                <a:solidFill>
                  <a:schemeClr val="tx1"/>
                </a:solidFill>
              </a:rPr>
              <a:t>somebody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 err="1">
                <a:solidFill>
                  <a:schemeClr val="tx1"/>
                </a:solidFill>
              </a:rPr>
              <a:t>else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00113" y="333375"/>
            <a:ext cx="7797800" cy="61912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want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to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give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up</a:t>
            </a:r>
            <a:r>
              <a:rPr lang="pt-PT" sz="3000" dirty="0" smtClean="0">
                <a:solidFill>
                  <a:srgbClr val="0C5CFF"/>
                </a:solidFill>
                <a:ea typeface="ＭＳ Ｐゴシック" panose="020B0600070205080204" pitchFamily="34" charset="-128"/>
              </a:rPr>
              <a:t> smoking.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love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him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/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her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but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she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never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texts</a:t>
            </a:r>
            <a:r>
              <a:rPr lang="pt-PT" sz="30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 me.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3000" dirty="0" err="1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keep</a:t>
            </a:r>
            <a:r>
              <a:rPr lang="pt-PT" sz="3000" dirty="0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dropping</a:t>
            </a:r>
            <a:r>
              <a:rPr lang="pt-PT" sz="3000" dirty="0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things</a:t>
            </a:r>
            <a:r>
              <a:rPr lang="pt-PT" sz="3000" dirty="0" smtClean="0">
                <a:solidFill>
                  <a:srgbClr val="008000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I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keep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getting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bad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marks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in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my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tests</a:t>
            </a:r>
            <a:r>
              <a:rPr lang="pt-PT" sz="30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I</a:t>
            </a:r>
            <a:r>
              <a:rPr lang="pt-PT" altLang="en-US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m</a:t>
            </a:r>
            <a:r>
              <a:rPr lang="pt-PT" sz="30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always</a:t>
            </a:r>
            <a:r>
              <a:rPr lang="pt-PT" sz="30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tired</a:t>
            </a:r>
            <a:r>
              <a:rPr lang="pt-PT" sz="30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in </a:t>
            </a: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the</a:t>
            </a:r>
            <a:r>
              <a:rPr lang="pt-PT" sz="30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morning</a:t>
            </a:r>
            <a:r>
              <a:rPr lang="pt-PT" sz="30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English</a:t>
            </a:r>
            <a:r>
              <a:rPr lang="pt-PT" sz="30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grammar</a:t>
            </a:r>
            <a:r>
              <a:rPr lang="pt-PT" sz="30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is</a:t>
            </a:r>
            <a:r>
              <a:rPr lang="pt-PT" sz="30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so</a:t>
            </a:r>
            <a:r>
              <a:rPr lang="pt-PT" sz="30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 hard.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Char char="‐"/>
            </a:pPr>
            <a:r>
              <a:rPr lang="pt-PT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My</a:t>
            </a:r>
            <a:r>
              <a:rPr lang="pt-PT" sz="30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hair</a:t>
            </a:r>
            <a:r>
              <a:rPr lang="pt-PT" sz="30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won</a:t>
            </a:r>
            <a:r>
              <a:rPr lang="pt-PT" altLang="en-US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’</a:t>
            </a:r>
            <a:r>
              <a:rPr lang="pt-PT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t</a:t>
            </a:r>
            <a:r>
              <a:rPr lang="pt-PT" sz="30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pt-PT" sz="3000" dirty="0" err="1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stay</a:t>
            </a:r>
            <a:r>
              <a:rPr lang="pt-PT" sz="30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 flat.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pt-PT" sz="3000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99592" y="980728"/>
            <a:ext cx="6624736" cy="5184923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sz="3000" b="1" dirty="0" smtClean="0">
                <a:ea typeface="ＭＳ Ｐゴシック" panose="020B0600070205080204" pitchFamily="34" charset="-128"/>
              </a:rPr>
              <a:t>Complete </a:t>
            </a:r>
            <a:r>
              <a:rPr lang="pt-PT" sz="3000" b="1" dirty="0" err="1" smtClean="0">
                <a:ea typeface="ＭＳ Ｐゴシック" panose="020B0600070205080204" pitchFamily="34" charset="-128"/>
              </a:rPr>
              <a:t>the</a:t>
            </a:r>
            <a:r>
              <a:rPr lang="pt-PT" sz="3000" b="1" dirty="0" smtClean="0">
                <a:ea typeface="ＭＳ Ｐゴシック" panose="020B0600070205080204" pitchFamily="34" charset="-128"/>
              </a:rPr>
              <a:t> </a:t>
            </a:r>
            <a:r>
              <a:rPr lang="pt-PT" sz="3000" b="1" dirty="0" err="1" smtClean="0">
                <a:ea typeface="ＭＳ Ｐゴシック" panose="020B0600070205080204" pitchFamily="34" charset="-128"/>
              </a:rPr>
              <a:t>sentences</a:t>
            </a:r>
            <a:r>
              <a:rPr lang="pt-PT" sz="3000" dirty="0" smtClean="0">
                <a:ea typeface="ＭＳ Ｐゴシック" panose="020B0600070205080204" pitchFamily="34" charset="-128"/>
              </a:rPr>
              <a:t>.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I  wouldn't have been angry if you…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318A93"/>
                </a:solidFill>
                <a:ea typeface="ＭＳ Ｐゴシック" panose="020B0600070205080204" pitchFamily="34" charset="-128"/>
              </a:rPr>
              <a:t>If he had known you were in hospital,...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We wouldn</a:t>
            </a:r>
            <a:r>
              <a:rPr lang="en-US" altLang="en-US" sz="26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’</a:t>
            </a:r>
            <a:r>
              <a:rPr lang="en-US" sz="26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t have come by taxi if…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We would have visited Madame </a:t>
            </a:r>
            <a:r>
              <a:rPr lang="en-US" sz="26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Tussaud</a:t>
            </a:r>
            <a:r>
              <a:rPr lang="en-US" altLang="en-US" sz="26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’</a:t>
            </a:r>
            <a:r>
              <a:rPr lang="en-US" sz="2600" dirty="0" err="1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s</a:t>
            </a:r>
            <a:r>
              <a:rPr lang="en-US" sz="2600" dirty="0" smtClean="0">
                <a:solidFill>
                  <a:srgbClr val="FF00FF"/>
                </a:solidFill>
                <a:ea typeface="ＭＳ Ｐゴシック" panose="020B0600070205080204" pitchFamily="34" charset="-128"/>
              </a:rPr>
              <a:t> if…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If you hadn't been asking me questions all the time, I…</a:t>
            </a:r>
          </a:p>
          <a:p>
            <a:pPr eaLnBrk="1" hangingPunct="1">
              <a:lnSpc>
                <a:spcPct val="130000"/>
              </a:lnSpc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If I … your number, I would have phoned.</a:t>
            </a:r>
            <a:endParaRPr lang="pt-PT" sz="2600" dirty="0" smtClean="0">
              <a:solidFill>
                <a:srgbClr val="FF66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14400" y="44624"/>
            <a:ext cx="5601816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/>
            <a:r>
              <a:rPr lang="es-ES_tradnl" b="1" kern="0" dirty="0" smtClean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0070C0"/>
                  </a:fgClr>
                  <a:bgClr>
                    <a:schemeClr val="accent1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ea typeface="ＭＳ Ｐゴシック" panose="020B0600070205080204" pitchFamily="34" charset="-128"/>
              </a:rPr>
              <a:t>3rd CONDITIONAL</a:t>
            </a:r>
            <a:endParaRPr lang="pt-PT" b="1" kern="0" dirty="0" smtClean="0">
              <a:ln w="12700">
                <a:solidFill>
                  <a:schemeClr val="accent1">
                    <a:lumMod val="50000"/>
                  </a:schemeClr>
                </a:solidFill>
                <a:prstDash val="solid"/>
              </a:ln>
              <a:pattFill prst="narHorz">
                <a:fgClr>
                  <a:srgbClr val="0070C0"/>
                </a:fgClr>
                <a:bgClr>
                  <a:schemeClr val="accent1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71551" y="333077"/>
            <a:ext cx="6408762" cy="6264275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0845C0"/>
                </a:solidFill>
                <a:ea typeface="ＭＳ Ｐゴシック" panose="020B0600070205080204" pitchFamily="34" charset="-128"/>
              </a:rPr>
              <a:t>If just one person had remembered my birthday, I…</a:t>
            </a:r>
          </a:p>
          <a:p>
            <a:pPr eaLnBrk="1" hangingPunct="1">
              <a:lnSpc>
                <a:spcPts val="1500"/>
              </a:lnSpc>
              <a:buFont typeface="Calibri" panose="020F0502020204030204" pitchFamily="34" charset="0"/>
              <a:buChar char="‐"/>
            </a:pPr>
            <a:endParaRPr lang="en-US" sz="2600" dirty="0" smtClean="0">
              <a:solidFill>
                <a:srgbClr val="0845C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3C8C93"/>
                </a:solidFill>
                <a:ea typeface="ＭＳ Ｐゴシック" panose="020B0600070205080204" pitchFamily="34" charset="-128"/>
              </a:rPr>
              <a:t>I would have understood the film if it…</a:t>
            </a:r>
          </a:p>
          <a:p>
            <a:pPr eaLnBrk="1" hangingPunct="1">
              <a:lnSpc>
                <a:spcPts val="1500"/>
              </a:lnSpc>
              <a:buFont typeface="Calibri" panose="020F0502020204030204" pitchFamily="34" charset="0"/>
              <a:buChar char="‐"/>
            </a:pPr>
            <a:endParaRPr lang="en-US" sz="2600" dirty="0" smtClean="0">
              <a:solidFill>
                <a:srgbClr val="3C8C93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50AD2C"/>
                </a:solidFill>
                <a:ea typeface="ＭＳ Ｐゴシック" panose="020B0600070205080204" pitchFamily="34" charset="-128"/>
              </a:rPr>
              <a:t>They… to see you if they hadn't been away.</a:t>
            </a:r>
          </a:p>
          <a:p>
            <a:pPr eaLnBrk="1" hangingPunct="1">
              <a:lnSpc>
                <a:spcPts val="1500"/>
              </a:lnSpc>
              <a:buFont typeface="Calibri" panose="020F0502020204030204" pitchFamily="34" charset="0"/>
              <a:buChar char="‐"/>
            </a:pPr>
            <a:endParaRPr lang="en-US" sz="2600" dirty="0" smtClean="0">
              <a:solidFill>
                <a:srgbClr val="50AD2C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FF3399"/>
                </a:solidFill>
                <a:ea typeface="ＭＳ Ｐゴシック" panose="020B0600070205080204" pitchFamily="34" charset="-128"/>
              </a:rPr>
              <a:t>If she… on a double yellow line, she wouldn't have got a fine. </a:t>
            </a:r>
          </a:p>
          <a:p>
            <a:pPr eaLnBrk="1" hangingPunct="1">
              <a:lnSpc>
                <a:spcPts val="1500"/>
              </a:lnSpc>
              <a:buFont typeface="Calibri" panose="020F0502020204030204" pitchFamily="34" charset="0"/>
              <a:buChar char="‐"/>
            </a:pPr>
            <a:endParaRPr lang="en-US" sz="2600" dirty="0" smtClean="0">
              <a:solidFill>
                <a:srgbClr val="FF3399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800080"/>
                </a:solidFill>
                <a:ea typeface="ＭＳ Ｐゴシック" panose="020B0600070205080204" pitchFamily="34" charset="-128"/>
              </a:rPr>
              <a:t>If I'd known you were coming, I…</a:t>
            </a:r>
          </a:p>
          <a:p>
            <a:pPr eaLnBrk="1" hangingPunct="1">
              <a:lnSpc>
                <a:spcPts val="1500"/>
              </a:lnSpc>
              <a:buFont typeface="Calibri" panose="020F0502020204030204" pitchFamily="34" charset="0"/>
              <a:buChar char="‐"/>
            </a:pPr>
            <a:endParaRPr lang="en-US" sz="2600" dirty="0" smtClean="0">
              <a:solidFill>
                <a:srgbClr val="80008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 typeface="Calibri" panose="020F0502020204030204" pitchFamily="34" charset="0"/>
              <a:buChar char="‐"/>
            </a:pPr>
            <a:r>
              <a:rPr lang="en-US" sz="2600" dirty="0" smtClean="0">
                <a:solidFill>
                  <a:srgbClr val="FF6600"/>
                </a:solidFill>
                <a:ea typeface="ＭＳ Ｐゴシック" panose="020B0600070205080204" pitchFamily="34" charset="-128"/>
              </a:rPr>
              <a:t>If she… the shed unlocked, her bike wouldn't have been stolen. </a:t>
            </a:r>
            <a:endParaRPr lang="pt-PT" sz="2600" dirty="0" smtClean="0">
              <a:solidFill>
                <a:srgbClr val="FF66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431800" y="4293096"/>
            <a:ext cx="5436344" cy="759917"/>
          </a:xfrm>
          <a:prstGeom prst="rect">
            <a:avLst/>
          </a:prstGeom>
          <a:noFill/>
        </p:spPr>
        <p:txBody>
          <a:bodyPr/>
          <a:lstStyle/>
          <a:p>
            <a:pPr algn="l" eaLnBrk="1" hangingPunct="1"/>
            <a:r>
              <a:rPr lang="es-ES_tradnl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 Rounded MT Bold" panose="020F0704030504030204" pitchFamily="34" charset="0"/>
                <a:ea typeface="ＭＳ Ｐゴシック" panose="020B0600070205080204" pitchFamily="34" charset="-128"/>
              </a:rPr>
              <a:t>CONDITIONALS</a:t>
            </a:r>
            <a:endParaRPr lang="es-ES" sz="48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 Rounded MT Bold" panose="020F07040305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51" name="Rectangle 122"/>
          <p:cNvSpPr>
            <a:spLocks noChangeArrowheads="1"/>
          </p:cNvSpPr>
          <p:nvPr/>
        </p:nvSpPr>
        <p:spPr bwMode="auto">
          <a:xfrm>
            <a:off x="431800" y="5229225"/>
            <a:ext cx="39608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s-UY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Types</a:t>
            </a:r>
            <a:r>
              <a:rPr lang="es-UY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  1, 2 and 3</a:t>
            </a:r>
            <a:endParaRPr lang="es-E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conditionals"/>
  <p:tag name="ISPRING_RESOURCE_PATHS_HASH_2" val="3642868a2f52c862bfff7aa5ad3dd18d92ee81f"/>
</p:tagLst>
</file>

<file path=ppt/theme/theme1.xml><?xml version="1.0" encoding="utf-8"?>
<a:theme xmlns:a="http://schemas.openxmlformats.org/drawingml/2006/main" name="Diseño predeterminado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7935</TotalTime>
  <Words>495</Words>
  <Application>Microsoft Office PowerPoint</Application>
  <PresentationFormat>On-screen Show (4:3)</PresentationFormat>
  <Paragraphs>89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Diseño predeterminado</vt:lpstr>
      <vt:lpstr>CONDITIONALS</vt:lpstr>
      <vt:lpstr>1st CONDITIONAL</vt:lpstr>
      <vt:lpstr>PowerPoint Presentation</vt:lpstr>
      <vt:lpstr>Superstitions</vt:lpstr>
      <vt:lpstr>PowerPoint Presentation</vt:lpstr>
      <vt:lpstr>PowerPoint Presentation</vt:lpstr>
      <vt:lpstr>PowerPoint Presentation</vt:lpstr>
      <vt:lpstr>Giving advice</vt:lpstr>
      <vt:lpstr>PowerPoint Presentation</vt:lpstr>
      <vt:lpstr>PowerPoint Presentation</vt:lpstr>
      <vt:lpstr>PowerPoint Presentation</vt:lpstr>
      <vt:lpstr>CONDITIONALS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752</cp:revision>
  <dcterms:created xsi:type="dcterms:W3CDTF">2010-05-23T14:28:12Z</dcterms:created>
  <dcterms:modified xsi:type="dcterms:W3CDTF">2013-08-13T11:22:55Z</dcterms:modified>
</cp:coreProperties>
</file>