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08" r:id="rId3"/>
    <p:sldId id="258" r:id="rId4"/>
    <p:sldId id="260" r:id="rId5"/>
    <p:sldId id="262" r:id="rId6"/>
    <p:sldId id="264" r:id="rId7"/>
    <p:sldId id="298" r:id="rId8"/>
    <p:sldId id="267" r:id="rId9"/>
    <p:sldId id="269" r:id="rId10"/>
    <p:sldId id="271" r:id="rId11"/>
    <p:sldId id="273" r:id="rId12"/>
    <p:sldId id="275" r:id="rId13"/>
    <p:sldId id="277" r:id="rId14"/>
    <p:sldId id="279" r:id="rId15"/>
    <p:sldId id="281" r:id="rId16"/>
    <p:sldId id="283" r:id="rId17"/>
    <p:sldId id="285" r:id="rId18"/>
    <p:sldId id="287" r:id="rId19"/>
    <p:sldId id="289" r:id="rId20"/>
    <p:sldId id="291" r:id="rId21"/>
    <p:sldId id="293" r:id="rId22"/>
    <p:sldId id="295" r:id="rId23"/>
    <p:sldId id="297" r:id="rId24"/>
    <p:sldId id="300" r:id="rId25"/>
    <p:sldId id="302" r:id="rId26"/>
    <p:sldId id="303" r:id="rId27"/>
    <p:sldId id="304" r:id="rId28"/>
    <p:sldId id="305" r:id="rId29"/>
  </p:sldIdLst>
  <p:sldSz cx="9144000" cy="6858000" type="screen4x3"/>
  <p:notesSz cx="6858000" cy="9144000"/>
  <p:custDataLst>
    <p:tags r:id="rId3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20181-461A-4C9C-9632-7AA239EFA886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D5435-4F73-44FF-8EED-47AF4CE06E1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713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D5435-4F73-44FF-8EED-47AF4CE06E1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4808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Barbados: Singer </a:t>
            </a:r>
            <a:r>
              <a:rPr lang="pt-PT" dirty="0" err="1" smtClean="0"/>
              <a:t>Rhianna</a:t>
            </a:r>
            <a:r>
              <a:rPr lang="pt-PT" dirty="0" smtClean="0"/>
              <a:t> </a:t>
            </a:r>
            <a:r>
              <a:rPr lang="pt-PT" dirty="0" err="1" smtClean="0"/>
              <a:t>is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Barbados.</a:t>
            </a:r>
          </a:p>
          <a:p>
            <a:r>
              <a:rPr lang="pt-PT" dirty="0" smtClean="0"/>
              <a:t>Belize: </a:t>
            </a:r>
            <a:r>
              <a:rPr lang="pt-PT" dirty="0" err="1" smtClean="0"/>
              <a:t>The</a:t>
            </a:r>
            <a:r>
              <a:rPr lang="pt-PT" dirty="0" smtClean="0"/>
              <a:t> Great </a:t>
            </a:r>
            <a:r>
              <a:rPr lang="pt-PT" dirty="0" err="1" smtClean="0"/>
              <a:t>Blue</a:t>
            </a:r>
            <a:r>
              <a:rPr lang="pt-PT" dirty="0" smtClean="0"/>
              <a:t> </a:t>
            </a:r>
            <a:r>
              <a:rPr lang="pt-PT" dirty="0" err="1" smtClean="0"/>
              <a:t>Hole</a:t>
            </a:r>
            <a:r>
              <a:rPr lang="pt-PT" dirty="0" smtClean="0"/>
              <a:t>; El </a:t>
            </a:r>
            <a:r>
              <a:rPr lang="pt-PT" dirty="0" err="1" smtClean="0"/>
              <a:t>Castillo</a:t>
            </a:r>
            <a:r>
              <a:rPr lang="pt-PT" dirty="0" smtClean="0"/>
              <a:t>, </a:t>
            </a:r>
            <a:r>
              <a:rPr lang="pt-PT" dirty="0" err="1" smtClean="0"/>
              <a:t>Mayan</a:t>
            </a:r>
            <a:r>
              <a:rPr lang="pt-PT" dirty="0" smtClean="0"/>
              <a:t> ruins</a:t>
            </a:r>
            <a:r>
              <a:rPr lang="pt-PT" baseline="0" dirty="0" smtClean="0"/>
              <a:t> </a:t>
            </a:r>
            <a:r>
              <a:rPr lang="pt-PT" baseline="0" dirty="0" err="1" smtClean="0"/>
              <a:t>of</a:t>
            </a:r>
            <a:r>
              <a:rPr lang="pt-PT" baseline="0" dirty="0" smtClean="0"/>
              <a:t> </a:t>
            </a:r>
            <a:r>
              <a:rPr lang="pt-PT" baseline="0" dirty="0" err="1" smtClean="0"/>
              <a:t>Xunantunich</a:t>
            </a:r>
            <a:r>
              <a:rPr lang="pt-PT" baseline="0" dirty="0" smtClean="0"/>
              <a:t>.</a:t>
            </a:r>
            <a:endParaRPr lang="pt-PT" u="sng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D5435-4F73-44FF-8EED-47AF4CE06E1F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7399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Cameroon</a:t>
            </a:r>
            <a:r>
              <a:rPr lang="pt-PT" dirty="0" smtClean="0"/>
              <a:t>: </a:t>
            </a:r>
            <a:r>
              <a:rPr lang="pt-PT" dirty="0" err="1" smtClean="0"/>
              <a:t>Lake</a:t>
            </a:r>
            <a:r>
              <a:rPr lang="pt-PT" dirty="0" smtClean="0"/>
              <a:t> </a:t>
            </a:r>
            <a:r>
              <a:rPr lang="pt-PT" dirty="0" err="1" smtClean="0"/>
              <a:t>Oku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D5435-4F73-44FF-8EED-47AF4CE06E1F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0864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Canada: </a:t>
            </a:r>
            <a:r>
              <a:rPr lang="pt-PT" dirty="0" err="1" smtClean="0"/>
              <a:t>Niagara</a:t>
            </a:r>
            <a:r>
              <a:rPr lang="pt-PT" dirty="0" smtClean="0"/>
              <a:t> </a:t>
            </a:r>
            <a:r>
              <a:rPr lang="pt-PT" dirty="0" err="1" smtClean="0"/>
              <a:t>Falls</a:t>
            </a:r>
            <a:r>
              <a:rPr lang="pt-PT" dirty="0" smtClean="0"/>
              <a:t>; Toronto; </a:t>
            </a:r>
            <a:r>
              <a:rPr lang="pt-PT" dirty="0" err="1" smtClean="0"/>
              <a:t>Rocky</a:t>
            </a:r>
            <a:r>
              <a:rPr lang="pt-PT" dirty="0" smtClean="0"/>
              <a:t> </a:t>
            </a:r>
            <a:r>
              <a:rPr lang="pt-PT" dirty="0" err="1" smtClean="0"/>
              <a:t>Mountain</a:t>
            </a:r>
            <a:r>
              <a:rPr lang="pt-PT" dirty="0" smtClean="0"/>
              <a:t> </a:t>
            </a:r>
            <a:r>
              <a:rPr lang="pt-PT" dirty="0" err="1" smtClean="0"/>
              <a:t>river</a:t>
            </a:r>
            <a:r>
              <a:rPr lang="pt-PT" dirty="0" smtClean="0"/>
              <a:t>.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D5435-4F73-44FF-8EED-47AF4CE06E1F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4215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India: </a:t>
            </a:r>
            <a:r>
              <a:rPr lang="pt-PT" dirty="0" err="1" smtClean="0"/>
              <a:t>Taj</a:t>
            </a:r>
            <a:r>
              <a:rPr lang="pt-PT" dirty="0" smtClean="0"/>
              <a:t> Mahal</a:t>
            </a:r>
          </a:p>
          <a:p>
            <a:r>
              <a:rPr lang="pt-PT" dirty="0" err="1" smtClean="0"/>
              <a:t>Ireland</a:t>
            </a:r>
            <a:r>
              <a:rPr lang="pt-PT" dirty="0" smtClean="0"/>
              <a:t>: </a:t>
            </a:r>
            <a:r>
              <a:rPr lang="pt-PT" dirty="0" err="1" smtClean="0"/>
              <a:t>Trim</a:t>
            </a:r>
            <a:r>
              <a:rPr lang="pt-PT" dirty="0" smtClean="0"/>
              <a:t> </a:t>
            </a:r>
            <a:r>
              <a:rPr lang="pt-PT" dirty="0" err="1" smtClean="0"/>
              <a:t>Castle</a:t>
            </a:r>
            <a:r>
              <a:rPr lang="pt-PT" dirty="0" smtClean="0"/>
              <a:t>, Co </a:t>
            </a:r>
            <a:r>
              <a:rPr lang="pt-PT" dirty="0" err="1" smtClean="0"/>
              <a:t>Meath</a:t>
            </a:r>
            <a:r>
              <a:rPr lang="pt-PT" dirty="0" smtClean="0"/>
              <a:t>;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D5435-4F73-44FF-8EED-47AF4CE06E1F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54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8BDF6-32B7-48D6-8C71-4D04AF70794F}" type="datetimeFigureOut">
              <a:rPr lang="pt-PT" smtClean="0"/>
              <a:pPr/>
              <a:t>13-08-2013</a:t>
            </a:fld>
            <a:endParaRPr lang="pt-PT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18ED7-3AB5-4504-89A4-65CA48F7A59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antigua-barbuda.org/index.htm" TargetMode="External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gif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gif"/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gif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3.png"/><Relationship Id="rId5" Type="http://schemas.openxmlformats.org/officeDocument/2006/relationships/image" Target="../media/image102.gif"/><Relationship Id="rId4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jpe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7" Type="http://schemas.openxmlformats.org/officeDocument/2006/relationships/image" Target="../media/image153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2.png"/><Relationship Id="rId5" Type="http://schemas.openxmlformats.org/officeDocument/2006/relationships/image" Target="../media/image151.jpeg"/><Relationship Id="rId4" Type="http://schemas.openxmlformats.org/officeDocument/2006/relationships/image" Target="../media/image1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8.jpeg"/><Relationship Id="rId5" Type="http://schemas.openxmlformats.org/officeDocument/2006/relationships/image" Target="../media/image177.png"/><Relationship Id="rId4" Type="http://schemas.openxmlformats.org/officeDocument/2006/relationships/image" Target="../media/image176.png"/><Relationship Id="rId9" Type="http://schemas.openxmlformats.org/officeDocument/2006/relationships/image" Target="../media/image1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-730969"/>
            <a:ext cx="694421" cy="146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pt-PT" sz="8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pt-P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pic>
        <p:nvPicPr>
          <p:cNvPr id="54274" name="Picture 2" descr="http://ronhebron.com/blog/uploaded_images/EnglishSpoken-788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8496944" cy="590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16" y="1338744"/>
            <a:ext cx="6360080" cy="3180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antigua-barbuda.org/images/beacha76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9052" y="3987446"/>
            <a:ext cx="4176464" cy="26927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267424" y="5368427"/>
            <a:ext cx="2546742" cy="1245928"/>
          </a:xfrm>
        </p:spPr>
        <p:txBody>
          <a:bodyPr>
            <a:normAutofit fontScale="90000"/>
          </a:bodyPr>
          <a:lstStyle/>
          <a:p>
            <a:pPr algn="r"/>
            <a:r>
              <a:rPr lang="pt-PT" sz="3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Antigua</a:t>
            </a:r>
            <a:r>
              <a:rPr lang="pt-PT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pt-PT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pt-PT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and Barbuda</a:t>
            </a:r>
            <a:endParaRPr lang="pt-PT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-730969"/>
            <a:ext cx="694421" cy="146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pt-PT" sz="8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pt-P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pic>
        <p:nvPicPr>
          <p:cNvPr id="1028" name="Picture 4" descr="http://www.antigua-barbuda.org/images/caribbean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9052" y="5333806"/>
            <a:ext cx="1419225" cy="1419226"/>
          </a:xfrm>
          <a:prstGeom prst="rect">
            <a:avLst/>
          </a:prstGeom>
          <a:noFill/>
        </p:spPr>
      </p:pic>
      <p:pic>
        <p:nvPicPr>
          <p:cNvPr id="1032" name="Picture 8" descr="http://ts2.mm.bing.net/images/thumbnail.aspx?q=1203881520813&amp;id=bf8bab36b743c7c26091af365cb7fd41&amp;url=http%3a%2f%2fwww.olstars.com%2fimages%2fflags%2fBig%2fa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6058" y="5683379"/>
            <a:ext cx="1345332" cy="72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78698" y="202393"/>
            <a:ext cx="2584840" cy="88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800" b="1" dirty="0" err="1" smtClean="0">
                <a:solidFill>
                  <a:schemeClr val="accent6"/>
                </a:solidFill>
              </a:rPr>
              <a:t>Australia</a:t>
            </a:r>
            <a:endParaRPr lang="pt-PT" sz="4800" b="1" dirty="0">
              <a:solidFill>
                <a:schemeClr val="accent6"/>
              </a:solidFill>
            </a:endParaRPr>
          </a:p>
        </p:txBody>
      </p:sp>
      <p:pic>
        <p:nvPicPr>
          <p:cNvPr id="12" name="Picture 10" descr="http://ts4.mm.bing.net/images/thumbnail.aspx?q=1177800744035&amp;id=5a68483665ab34f207acdc1fc463eb24&amp;url=http%3a%2f%2fwww.sfsu.edu%2f%7estudyabr%2fflags%2faustralia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60778" y="304645"/>
            <a:ext cx="1561356" cy="811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04645"/>
            <a:ext cx="1997026" cy="2759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465" y="1211017"/>
            <a:ext cx="2820160" cy="1885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747" y="1772816"/>
            <a:ext cx="2858274" cy="1904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118" y="2276872"/>
            <a:ext cx="3252347" cy="2159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68" y="2928764"/>
            <a:ext cx="4250228" cy="2300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264" y="279833"/>
            <a:ext cx="4042792" cy="850106"/>
          </a:xfrm>
        </p:spPr>
        <p:txBody>
          <a:bodyPr>
            <a:normAutofit/>
          </a:bodyPr>
          <a:lstStyle/>
          <a:p>
            <a:pPr algn="l"/>
            <a:r>
              <a:rPr lang="pt-PT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BARBADOS</a:t>
            </a:r>
            <a:endParaRPr lang="pt-PT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5364" name="Picture 4" descr="http://ts2.mm.bing.net/images/thumbnail.aspx?q=1252922820977&amp;id=44a33b45627ebcbc0af6bc78edd28c64&amp;url=http%3a%2f%2fwikieducator.org%2fimages%2fthumb%2fe%2fef%2fFlag_of_Barbados.svg%2f750px-Flag_of_Barbado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8538" y="279833"/>
            <a:ext cx="1512168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64" y="1179218"/>
            <a:ext cx="4392488" cy="2415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727" y="1202640"/>
            <a:ext cx="4088879" cy="3180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5324994" y="314026"/>
            <a:ext cx="18469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BELIZE</a:t>
            </a:r>
            <a:endParaRPr lang="pt-PT" sz="4800" b="1" dirty="0"/>
          </a:p>
        </p:txBody>
      </p:sp>
      <p:pic>
        <p:nvPicPr>
          <p:cNvPr id="8" name="Picture 4" descr="http://ts1.mm.bing.net/images/thumbnail.aspx?q=1201660694324&amp;id=b512780e32fb674bd998278f6050745d&amp;url=http%3a%2f%2faimore.org%2fflag%2fBeliz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7105" y="279833"/>
            <a:ext cx="1906895" cy="899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697" y="3805310"/>
            <a:ext cx="4080234" cy="2718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0126">
            <a:off x="731326" y="2795090"/>
            <a:ext cx="2745340" cy="3709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00" y="216496"/>
            <a:ext cx="2780308" cy="850106"/>
          </a:xfrm>
        </p:spPr>
        <p:txBody>
          <a:bodyPr>
            <a:noAutofit/>
          </a:bodyPr>
          <a:lstStyle/>
          <a:p>
            <a:r>
              <a:rPr lang="pt-PT" sz="4000" b="1" dirty="0" smtClean="0">
                <a:solidFill>
                  <a:schemeClr val="accent3">
                    <a:lumMod val="75000"/>
                  </a:schemeClr>
                </a:solidFill>
              </a:rPr>
              <a:t>BOTSWANA</a:t>
            </a:r>
            <a:endParaRPr lang="pt-PT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412" name="AutoShape 4" descr="data:image/jpg;base64,/9j/4AAQSkZJRgABAQAAAQABAAD/2wBDAAkGBwgHBgkIBwgKCgkLDRYPDQwMDRsUFRAWIB0iIiAdHx8kKDQsJCYxJx8fLT0tMTU3Ojo6Iys/RD84QzQ5Ojf/2wBDAQoKCg0MDRoPDxo3JR8lNzc3Nzc3Nzc3Nzc3Nzc3Nzc3Nzc3Nzc3Nzc3Nzc3Nzc3Nzc3Nzc3Nzc3Nzc3Nzc3Nzf/wAARCABxAOUDASIAAhEBAxEB/8QAHAAAAQUBAQEAAAAAAAAAAAAAAAIDBAUGAQcI/8QARRAAAgEDAgMFBAYFCwMFAAAAAQIDAAQREiEFMUEGEyJRYVJxgZEUMkJTkqEjsbLB4QclQ2JydILC0fDxFRZEJDM0Y3P/xAAZAQADAQEBAAAAAAAAAAAAAAAAAQIDBAX/xAAmEQACAgICAgICAgMAAAAAAAAAAQIRAxIhMQQFE0EiUTJCUmFx/9oADAMBAAIRAxEAPwB+eSbv5P00v/uN9s+dJDzfey/jNS5Yczyf2z+uuCMAgHYk4A8zXUqo6qI4ab72X8ZpYM33sv4zUpYfSliH0Pwo4HRFUy/ey/jNOL3v3sv4zTV/M1jC88sBdF5iNgTz8vy61nj2zhCvG0IZiQqx8jgnz5bb/L4UrQnwacGTIBmkBPLLEZ91dZmVNfeyEDc+M/61guIdprpZRpc6PrhwASDpIwRtyzz603edqrx42W0kkhLgDmCF6bbdcj3YpWhbI9DcyKhbvJMD+sT+o1AuuLxW6Ze4YMdQUBzzHSsr2f4+txcQwXhLwHwRxuRsTjG+ckbdfyprtNbtZXbzJeDU+5jEYTA9n5Ab7UWhtqrNYeNRi1dzPJ3gXOgMdumBUCHtKSqBrlS7DxZc+A+/r61iJ+PTXMpllwzHSQjoCoI6e7lzqLNxF5nUyaQVUKCqgH+FK0Tuj0E8ZkaRYJ75Y2kXVqDldK753yc8vSpxvJLdUMb3BD/VQuSxPzJ8968tTiEyAaHIxtkbHH76n23aW9gUqJuZyXIyTtsKNgU0bmTtHAiKGmmjn5FHdhjOMHPw58qfbj8LTsiXaaQu/jP7+vOvLJb2SWdpmbDsxY4881xbyRUCBvCOVK0LdWerR8XtkJL3xBLsDrlPLJA9OlWFndpdxh7a5aUH2Jc49+DXjq3zSOO/zJ4s7k5Hng1awdqbi0WWKzUxwsuFVjkg4xnNO0PdG/veIzrc/RLZmM4bLDvSMADNOJdzlY9pstto1HJODyOeXKsBw/iC3Mim8uREFLfpnfLZI3IGd9sfIH1rZ8G43ayL3U8yZQAiQMSGXfG/Tb5Y+ZaLUkye13oIV5ZUbGSGYjHXr8a7BctMgYTSKTvoZyCPhWUbilvfTd6J2mgBJ0FwMHHh5+mdx1GNs7T+BX5kYd5bGJJNxuQQBgfEbj45p2h2mX7GX72X8ZpstMP6WX8Zqd3Y0jGMerZptoqLQ6ILPN99L+M0nvJh/TS/jNSniphlGSMg+6mKhkyzffSfjNcM0330n4zS2WkaaOAon8IklZptUspOF+2fWiu8HGGm9y/voqHVk8E6SICWQ4zljnAzjequ5n+jkPFMrHvMNE7+M9PCD19OtaG6SUahApDsT4h9msVx+y+gMbmazQRlSoBkIkJ9rI6nfmDzGeVO+B/RLvO0VtaQmRJ4HYMMx6sBRn2uv5Yqvl7Ul4lntlRY58L3cxIUEjzxkbZOfy2rDXt8biRo2I3cnDDdD136Z5nFVkxZWDNvqBwfP3UrM3kNJx/tJccQZ4pbgmMZUJCxVMA8/XOBz6Vm+8GMYGPKmNVKRdTAagMnGT0pNmTk2LaUls/DNHfPjAbApDadGpTnzpstvSsVklbqRXDhgGUhhjbBHuqVxHjN3xEsbiQsDyBOdI22zz6CqwHflkUEmlYWxzWfOuaqazXc0WIWWNGrHKkZzXcNttz5etOwsVqrma4ASSOorg5ZyPdSsBeqgHy61xNOMluvLHT3/P5U8zoFAC/WHU9d/L30WBxTvud/ypYeY+ESHBGThv1/IUzMERgEbUBtkDFIDkdaLHZL+nXJVFadiqDCjoBVv2c4tHDxAHiFxKikaVkRdWg7Y28vdWcBpe+MnlTsak0eu2PEorgBxd7AkCTvSFPrgDkOo5j501c9qIBdyQwv3kaklGiBbVgHY/Hl5jFeVrcSqoCyuMA4OeWenu9KftLkxuG7wjTyHn/vemmbfKenP2itprfVFl3ZwgXkMdSP9mnEvLZEiCv+lfJ05OedYeHi1os7oqgwMGBJZhz369dyOfTNPzT93bRYmUK6lshslgOpAPh91OylM3EMplYqyqrD7IbJp0p6VirPiFxFIpbvDncamOD/AK+6tjZLI8UchdmBHM+tNMpOyx4Su823s/vop7hi4ab/AA/voqW+SWuSfe8Ys4LWeeK7tXCOVc96MIeW/Xn051muOWEnFbVruXidpc27oBbJoLd5/WGGUdOvqa8943bm741cmcSH9M6rjGF8RGOXr5UzNLxDh9vNYC7P0ZnDNgbB9JGR8M+v7iUZIW6+0V/EbWeC8aB45Q2rSveDc+W/WmJ7S4hKrNDJGW+r3iFQfdnn/GlSPIoHhfU2ADjPvpuRp1KNcxah9kHYbf2ankwdDOiTCsUbS3I42NOLE/hK4YscKo3JPl6bb/GrS0t4p7IDubnvC2tAAVjbbzZsHkOW5xUdlvV72OPZI8GRsZVSSAoyM7nOfnzPOdg1/RXOzYJbHPeuDTjxE5/KrLi1jdW/cpJHbuqAqLi3fKyZJO55ZHi6A45+dVRzp1YODsDQSSiYvpEi28LNG2yq7bjPqR58vh61HLHYHGwxtzNSLVAs6NK6Be9VWIGvA88DGRT1ygMvdxRxNHI2Y5YgRlN+WeWw2BO2PXNFjogHHSgYp6CI3U0aQopJH1WbGd/PanZ7C5ijaWRQIguQ4KsBvgA7/wCtAiKB4gB13FKYs+lWJYqNsknA8vdz+ZpIYqcA7cwD5jelYeRyhVu8Zhj92MdaAOHC+FTnPMMPKhmDMAQqjlnFDa2ZmcAHrikFSAeW3PegBRAwK5muxKpDFmwVxjbOeealSW+bRLvXCFdmQRhzryoGSRjkcj50ARAaMihQWOAQM+ZxSTkUWIXnFOLOwRk0xkN1K7j3HpTNdRWc4RST6CixigcUoHfNDwyRg61Kkc88+eOVJX7OeXXrTsCTA47wFhkDyq74Xe8Ot1ja77x+TDEe4HX/AI9TVLA0UQdnQSodlI6HB55GM+n66bVSfEB4cUXZcXRqY+IWUsmztHGVCnw4yc5z1921aHg993MSpE0jICRhjjB+XUV5zHlzo0sR7q13BBIlsGeTUj7jI3A2q4rk2xybZveDcSWVp8w4IC/b9/pRVT2fk8dx7k/zUUmlZTfJmpiiX9yyP+kWeTc7/aNRZ4IrzPeSaTkbhOVQLu7kF/eeL/yZf2zSVvJvPr1NddcGKki5traJEZbXvHdVI8S7HzwPdVfLwmW8c9xDKe7HiCKdvfXYr2RWDK6rjyPKrqz7WcVhcGO+fI5ZAwPXGMH45rOalXCs0Wj7K7h3Zvit1CbS24ddyl18UZBCnbmc4o4vZ8e4BZJYXcUcMIJcAJkxqcggnkMlueM55HpWmue3XGZkEcd4E6l1jGT88gfKnou2zysG4nw61u2UYRx4CPPPPOfhXO4ZXy4oesOrMLYz8S4jaMkFlA0MYVZHRNLaFIIUb4A5ch571WYEplbZFA0qZCQMbfw/Idc17r2f4twXi0Utlwy1W0uGhJdDCAANhzGx51Xcdfg/Zsrb2vCIZO+QBgF0Kq7jbGcEgkVls9ta5G8CauzyxOzVw6S3WJ1tV8Ua6CurOM8+Q3xyyfIV2fstxe1t41PeosiB5GkJWJM/kTgHJGcY3xXr3DeJ8G42kpgtjBcJGMo6hiUGCQp6gHn6b1Km7OSNZqqlZxg95aSzFUkG+ldWDtuTggg5xy55yyOMqaD4Y62j5/ThV+XiMVrOZXbwaR9YjcafM70iVp/pTRcQeVJAcOsqnUpx1B3r3pLG54xcPDJbXPDbC0IV1cqst22AdmQnCBSACpySMbaSDi/5ROB8ANvc3VjIsV+gyDrYCXSFyCGJyQCPEORwDVfIrpmTwurR5tIYy5R3YRg4XwEEjHPlVlwjjUnC+IG6eG3uiysoe6iEmQQB06gAY8t/M1XydxNbmZW7qaPCmJyW1+ozyxvkVFLMxByScbE+VaGXKJktxJMZEt4tMUzDw8znOQNR329TnbeiPhd3MZgkeXiUs69RjmPf6U9w1bbSFNxFHKSCGkJXTgHbVywSQc78htWojtZG4fHfwy8P0tKUkeOY5icb4GljgEadyW59M4CboqMbMjaQSCZrdtQ1qGbC5KYzvgb+e1F3ad0Y1t379W2VlGNflgZz/wA1t+OWFjCBdcRsHmZwXcxsSGOBlTkg53zlfq79Ky8FtwuZzIl09pbuJFJnhWQoQGYb+qgAAZOSMdMJSscoVwUoBADg+HOARyzT3cySx6gpCrkAk5AwMn3c8/Gn+JmBJzFBei8QJnWkZjXXsDseew5jnj4li3S7upzFZRTTSsu6Qx5JGN9h03qiKBLfMXe6xp1adwR+fL4VJWCTh8qTTExzIwKRY1MdtjkbYq14X2V4hfwSSTP9DijQOFYamcEagV3/AOM0pez97YGK9Z47mWF0CwSKWDf1d+nKp2TdI0WGfdFXerNcvE4gIXSBojQhRzAGW3J23Pwrs8EAX/00UqgL4u8BDyHYk6d9hvjHx9NFe3d9c5kuODssZyUETaypIwc439ccqjT8T7w9y6SxyquYdcLKykD8/wA9qaX7LlBL7M7EZhglMqp2BX4HP8al6HYqi90rMBgacfmevKrC4aK2jaZwsrEfpNOBudhy57c9ulRIL+1RWzGA2SdB31fHp/v31pRFJfZyxwkumQBGAOvPL9VXdvxCDWtujKSBto+r/wA+lZ25uZLmZg6FXxjTqxp+HwpKQXjPo/SFg2MDp65qk+RqVcI9E7M3CSNc4cbBP81FReyFvpFy5IOpYxkjy1UVLlyaWzG3zfzjef3mX9s00JDmjiBxxG9/vMv7Zpta60+DBIlI+3xp5ZB7vdUJTTgo2RpGJMEm/wBY06r431VBApxffStF6lxw/it1w6XvrOZopOWpT08qtbbtTetctJfSfSo5F0yxyjKsvljlWWUipEbAVEoxl2hq0XnEL6G6uEmsLdbI4wVhYjPr0x8K1vAe2MxkSLic8ZQgAyFcHO3Uefwrz9Jk1KzIrAfZIwD78VKF5E0gZYIY8fZAJU/AmssmNSWtGkXTs9Y/7j4ZLE2i8jboQhyd/TniqZuE2EnE+8S3jKPEzLrB2BOW58ieuOhNZqx4vdSo0cMVog64hXl6Vy8tuIvcGYLPKd8Ozb4x7ziuF4adXR1KmrSsq+2PZgcHvYOM8LsEurRRrureRQY8+7OSMc9uYB33qs412g4LxPsmtpDZvDxATI/iUEA4w7Bh0OOW3nWvk4ZxTiVsq3Ny1qixlFMQXvCpGNOdxj88jNQrvhsPDuH3b9o+C2s9tMJHPEIoVFxE7bgsF6ajsRy8sb1SklSbtnJlwyVyiqTPOYILhLF+ICGJ7bWbcGRhu5GcBc5JA3zyHxxWk4bJ2KWzEt+/EorxkwY4l2U43w3XffOeXPrWa4VZTcSv7WxiJDzyKOfLzb4AH5V7Ra8K7JcKUWq2NsDgZNygd29SWHvp5sigurf+jLx8MsnK6PN4L6ymYpwiy4zxMscSQTMNBBzsSniPPbJrR9lv5P47hXv+1USWuVxDZx4j0jzbz92/r5VpT2ltIo5ooVniRDpiSNhpI9Bjb3VR8Q4hG8n6KV3VhklhjB8qiEsk+NaOlePjj+UpWaS44X2Qhsmt5bGwPgC6ooE7wkcm1KBhvXaqiS84bYOx4JYWto5XSWWIAnoCcfH51SSTk8nBPXGdqYZs71tHB/k2x7RX8US4ryT6OFkkYb5CZ2xSGnUvqzkgbelQWfnTZeuiOOK6IeRlh9I5b1GuO4nI75UkHssoI/P3VGL+tNl6rREOdiZ+HWUkbEogkP2gMfqqHDw2CCTUfE2Rpx0HrUwtXCdwaeiM3V9DdzY2yu80KkkEAR8iefXp0qxhNvKIXhAxj7P6qiJKVOaWJ8Y8WMeVQ4P6NItI2XZlLdPpIwT9TkPfRTPZK8titwuXLAISSOf1v40VySUrOhzgeaX+/Er3+8y/tmm1FP36/wA43nrcy/tmkxoScCuxz45OfFhcgQU6qZqTbWbvzG1XNlwl5MBIySeW1c2Xy4w+z1sPr3LsohGQOVAStlN2YvYoRI9tIFI56DVZLwS55rbyD10msIewg/s3l6+LX4uyiAxSlU1bpwS6fOExj2tqS/B54z4tGfQ5roXmY/2c0vXZL4RWgHO5zTqgDnn4VOaykAAKJt7KU0bV1+z8hVLyIszfr8kRtZ/o+ZNegJvqzjFRm7VSLJlZLlzjGvXjb501x9HSxBK4UuNWf9+dZ6q2UuUednc8M9Oi7/7lvGcmRI38jls/PfNS7/j7XnAZYw7KGbuzGTzJ5n12zis/aW0l3N3UQ8QUtv6UsRk8PnDDDxSqSp5joamjFTyNf9LTswEjEtwM97nSCNtI2NXjXTN9Zi2Nhk9Ky/AZStxJEOTJqPvB/wBDV2NRFWqN8CcocEqS6WNC8jKqjmScVBfjlorlRISR9pUJBqu48W0Qqx8JYn44/jVSfUb0bV0ZZMkoyo1MHFIJ2IilBYdCCD8jTz3GdutZO31G5i089YxWi0t5GrjK+x43KaY939IM2ep+NNEGkmrtFasdM23M0nvc9TTRzXDVWiXFjmuuGQUySaMmixUPGQedHe+tNAA86WujqoPxpOQ1Fs0PZCXMl5/Zj/W9FJ7I6e+vcDHhj/W9FYt8g40+zOX4/nO7/vMn7RqbZKgx4VrPcVYf9UvQW/8AJk+1/WNMLMV+rJj41hKGyo6sPsFj/qej2EsUZGtR8RWs4TxS3h0nwg/CvDxeSD+mb8VLW+mB2uGH+KvOz+uWZU2eg/dYpx1lE+i73tUktsIiQAKzF/xqMk/pB868ePEpyMGfPxFJN4XPikHzFYw9Qk7crJxex8bF/CJ6RccWiJOp0HvYVDfi0Aye+jH+MVgO/wD/ALFA99JMg+8Hzrsj4MEXL3jXUDcvxm2+/i+DimH43ajY3EY/xCsWZAebg/Gkal9ofOto+LBHPL3eV9JGp4pxG2u7KWLvkJIyN879KzaGMI4YNqP1D0HvpvvBjdh865qX2h863hBRVI8zyfKfkT3kix4PcR2s7ySPpJTC/P8AhTst5Esd8q+Izvke4jc1U6l9ofOjUvtD506REc8oxUV9D1tM9tMssZ8S/mPKr1eJxMM7jPSs5qX2h86NS+0PnTpfYYs88aqLLa9u4ZpoC/iCMS37qh3TxyTzuCDqYMpH5ioupfaHzo1r7Q+dBM8rn2SbFkjukkk5Lkj31aniUed2FUOpfaHzo1r7Q+dNNIcMsoKkXjcQjPJhSfpyGqfUvtj50al9sfOnsinnmy2+mp/s1z6Wnn+uqrUvt/nRqX2x86e6J+WRaG7Xpg1w3g9PlVZqX2/zo1L7Y+dHyC+SRY/TR5j5UfTB5j5VW619ofOjWPaHzo3F8kjbdibjvJr8k7aYun9uionYNgXvzqHKL/PRUOfItmbS6/8Am3H/AOjfrNN0UVmRHs7XBRRVIqXYoUCiipfY/o5QaKKBI5XaKKYgooopAFFFFMAooooAKKKKACiiigAFBoooKCgUUUCOda7RRQAGuUUUCLHgH1rj3J++iiipfYH/2Q=="/>
          <p:cNvSpPr>
            <a:spLocks noChangeAspect="1" noChangeArrowheads="1"/>
          </p:cNvSpPr>
          <p:nvPr/>
        </p:nvSpPr>
        <p:spPr bwMode="auto">
          <a:xfrm>
            <a:off x="63500" y="-369888"/>
            <a:ext cx="1524000" cy="752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7414" name="AutoShape 6" descr="data:image/jpg;base64,/9j/4AAQSkZJRgABAQAAAQABAAD/2wBDAAkGBwgHBgkIBwgKCgkLDRYPDQwMDRsUFRAWIB0iIiAdHx8kKDQsJCYxJx8fLT0tMTU3Ojo6Iys/RD84QzQ5Ojf/2wBDAQoKCg0MDRoPDxo3JR8lNzc3Nzc3Nzc3Nzc3Nzc3Nzc3Nzc3Nzc3Nzc3Nzc3Nzc3Nzc3Nzc3Nzc3Nzc3Nzc3Nzf/wAARCABxAOUDASIAAhEBAxEB/8QAHAAAAQUBAQEAAAAAAAAAAAAAAAIDBAUGAQcI/8QARRAAAgEDAgMFBAYFCwMFAAAAAQIDAAQREiEFMUEGEyJRYVJxgZEUMkJTkqEjsbLB4QclQ2JydILC0fDxFRZEJDM0Y3P/xAAZAQADAQEBAAAAAAAAAAAAAAAAAQIDBAX/xAAmEQACAgICAgICAgMAAAAAAAAAAQIRAxIhMQQFE0EiUTJCUmFx/9oADAMBAAIRAxEAPwB+eSbv5P00v/uN9s+dJDzfey/jNS5Yczyf2z+uuCMAgHYk4A8zXUqo6qI4ab72X8ZpYM33sv4zUpYfSliH0Pwo4HRFUy/ey/jNOL3v3sv4zTV/M1jC88sBdF5iNgTz8vy61nj2zhCvG0IZiQqx8jgnz5bb/L4UrQnwacGTIBmkBPLLEZ91dZmVNfeyEDc+M/61guIdprpZRpc6PrhwASDpIwRtyzz603edqrx42W0kkhLgDmCF6bbdcj3YpWhbI9DcyKhbvJMD+sT+o1AuuLxW6Ze4YMdQUBzzHSsr2f4+txcQwXhLwHwRxuRsTjG+ckbdfyprtNbtZXbzJeDU+5jEYTA9n5Ab7UWhtqrNYeNRi1dzPJ3gXOgMdumBUCHtKSqBrlS7DxZc+A+/r61iJ+PTXMpllwzHSQjoCoI6e7lzqLNxF5nUyaQVUKCqgH+FK0Tuj0E8ZkaRYJ75Y2kXVqDldK753yc8vSpxvJLdUMb3BD/VQuSxPzJ8968tTiEyAaHIxtkbHH76n23aW9gUqJuZyXIyTtsKNgU0bmTtHAiKGmmjn5FHdhjOMHPw58qfbj8LTsiXaaQu/jP7+vOvLJb2SWdpmbDsxY4881xbyRUCBvCOVK0LdWerR8XtkJL3xBLsDrlPLJA9OlWFndpdxh7a5aUH2Jc49+DXjq3zSOO/zJ4s7k5Hng1awdqbi0WWKzUxwsuFVjkg4xnNO0PdG/veIzrc/RLZmM4bLDvSMADNOJdzlY9pstto1HJODyOeXKsBw/iC3Mim8uREFLfpnfLZI3IGd9sfIH1rZ8G43ayL3U8yZQAiQMSGXfG/Tb5Y+ZaLUkye13oIV5ZUbGSGYjHXr8a7BctMgYTSKTvoZyCPhWUbilvfTd6J2mgBJ0FwMHHh5+mdx1GNs7T+BX5kYd5bGJJNxuQQBgfEbj45p2h2mX7GX72X8ZpstMP6WX8Zqd3Y0jGMerZptoqLQ6ILPN99L+M0nvJh/TS/jNSniphlGSMg+6mKhkyzffSfjNcM0330n4zS2WkaaOAon8IklZptUspOF+2fWiu8HGGm9y/voqHVk8E6SICWQ4zljnAzjequ5n+jkPFMrHvMNE7+M9PCD19OtaG6SUahApDsT4h9msVx+y+gMbmazQRlSoBkIkJ9rI6nfmDzGeVO+B/RLvO0VtaQmRJ4HYMMx6sBRn2uv5Yqvl7Ul4lntlRY58L3cxIUEjzxkbZOfy2rDXt8biRo2I3cnDDdD136Z5nFVkxZWDNvqBwfP3UrM3kNJx/tJccQZ4pbgmMZUJCxVMA8/XOBz6Vm+8GMYGPKmNVKRdTAagMnGT0pNmTk2LaUls/DNHfPjAbApDadGpTnzpstvSsVklbqRXDhgGUhhjbBHuqVxHjN3xEsbiQsDyBOdI22zz6CqwHflkUEmlYWxzWfOuaqazXc0WIWWNGrHKkZzXcNttz5etOwsVqrma4ASSOorg5ZyPdSsBeqgHy61xNOMluvLHT3/P5U8zoFAC/WHU9d/L30WBxTvud/ypYeY+ESHBGThv1/IUzMERgEbUBtkDFIDkdaLHZL+nXJVFadiqDCjoBVv2c4tHDxAHiFxKikaVkRdWg7Y28vdWcBpe+MnlTsak0eu2PEorgBxd7AkCTvSFPrgDkOo5j501c9qIBdyQwv3kaklGiBbVgHY/Hl5jFeVrcSqoCyuMA4OeWenu9KftLkxuG7wjTyHn/vemmbfKenP2itprfVFl3ZwgXkMdSP9mnEvLZEiCv+lfJ05OedYeHi1os7oqgwMGBJZhz369dyOfTNPzT93bRYmUK6lshslgOpAPh91OylM3EMplYqyqrD7IbJp0p6VirPiFxFIpbvDncamOD/AK+6tjZLI8UchdmBHM+tNMpOyx4Su823s/vop7hi4ab/AA/voqW+SWuSfe8Ys4LWeeK7tXCOVc96MIeW/Xn051muOWEnFbVruXidpc27oBbJoLd5/WGGUdOvqa8943bm741cmcSH9M6rjGF8RGOXr5UzNLxDh9vNYC7P0ZnDNgbB9JGR8M+v7iUZIW6+0V/EbWeC8aB45Q2rSveDc+W/WmJ7S4hKrNDJGW+r3iFQfdnn/GlSPIoHhfU2ADjPvpuRp1KNcxah9kHYbf2ankwdDOiTCsUbS3I42NOLE/hK4YscKo3JPl6bb/GrS0t4p7IDubnvC2tAAVjbbzZsHkOW5xUdlvV72OPZI8GRsZVSSAoyM7nOfnzPOdg1/RXOzYJbHPeuDTjxE5/KrLi1jdW/cpJHbuqAqLi3fKyZJO55ZHi6A45+dVRzp1YODsDQSSiYvpEi28LNG2yq7bjPqR58vh61HLHYHGwxtzNSLVAs6NK6Be9VWIGvA88DGRT1ygMvdxRxNHI2Y5YgRlN+WeWw2BO2PXNFjogHHSgYp6CI3U0aQopJH1WbGd/PanZ7C5ijaWRQIguQ4KsBvgA7/wCtAiKB4gB13FKYs+lWJYqNsknA8vdz+ZpIYqcA7cwD5jelYeRyhVu8Zhj92MdaAOHC+FTnPMMPKhmDMAQqjlnFDa2ZmcAHrikFSAeW3PegBRAwK5muxKpDFmwVxjbOeealSW+bRLvXCFdmQRhzryoGSRjkcj50ARAaMihQWOAQM+ZxSTkUWIXnFOLOwRk0xkN1K7j3HpTNdRWc4RST6CixigcUoHfNDwyRg61Kkc88+eOVJX7OeXXrTsCTA47wFhkDyq74Xe8Ot1ja77x+TDEe4HX/AI9TVLA0UQdnQSodlI6HB55GM+n66bVSfEB4cUXZcXRqY+IWUsmztHGVCnw4yc5z1921aHg993MSpE0jICRhjjB+XUV5zHlzo0sR7q13BBIlsGeTUj7jI3A2q4rk2xybZveDcSWVp8w4IC/b9/pRVT2fk8dx7k/zUUmlZTfJmpiiX9yyP+kWeTc7/aNRZ4IrzPeSaTkbhOVQLu7kF/eeL/yZf2zSVvJvPr1NddcGKki5traJEZbXvHdVI8S7HzwPdVfLwmW8c9xDKe7HiCKdvfXYr2RWDK6rjyPKrqz7WcVhcGO+fI5ZAwPXGMH45rOalXCs0Wj7K7h3Zvit1CbS24ddyl18UZBCnbmc4o4vZ8e4BZJYXcUcMIJcAJkxqcggnkMlueM55HpWmue3XGZkEcd4E6l1jGT88gfKnou2zysG4nw61u2UYRx4CPPPPOfhXO4ZXy4oesOrMLYz8S4jaMkFlA0MYVZHRNLaFIIUb4A5ch571WYEplbZFA0qZCQMbfw/Idc17r2f4twXi0Utlwy1W0uGhJdDCAANhzGx51Xcdfg/Zsrb2vCIZO+QBgF0Kq7jbGcEgkVls9ta5G8CauzyxOzVw6S3WJ1tV8Ua6CurOM8+Q3xyyfIV2fstxe1t41PeosiB5GkJWJM/kTgHJGcY3xXr3DeJ8G42kpgtjBcJGMo6hiUGCQp6gHn6b1Km7OSNZqqlZxg95aSzFUkG+ldWDtuTggg5xy55yyOMqaD4Y62j5/ThV+XiMVrOZXbwaR9YjcafM70iVp/pTRcQeVJAcOsqnUpx1B3r3pLG54xcPDJbXPDbC0IV1cqst22AdmQnCBSACpySMbaSDi/5ROB8ANvc3VjIsV+gyDrYCXSFyCGJyQCPEORwDVfIrpmTwurR5tIYy5R3YRg4XwEEjHPlVlwjjUnC+IG6eG3uiysoe6iEmQQB06gAY8t/M1XydxNbmZW7qaPCmJyW1+ozyxvkVFLMxByScbE+VaGXKJktxJMZEt4tMUzDw8znOQNR329TnbeiPhd3MZgkeXiUs69RjmPf6U9w1bbSFNxFHKSCGkJXTgHbVywSQc78htWojtZG4fHfwy8P0tKUkeOY5icb4GljgEadyW59M4CboqMbMjaQSCZrdtQ1qGbC5KYzvgb+e1F3ad0Y1t379W2VlGNflgZz/wA1t+OWFjCBdcRsHmZwXcxsSGOBlTkg53zlfq79Ky8FtwuZzIl09pbuJFJnhWQoQGYb+qgAAZOSMdMJSscoVwUoBADg+HOARyzT3cySx6gpCrkAk5AwMn3c8/Gn+JmBJzFBei8QJnWkZjXXsDseew5jnj4li3S7upzFZRTTSsu6Qx5JGN9h03qiKBLfMXe6xp1adwR+fL4VJWCTh8qTTExzIwKRY1MdtjkbYq14X2V4hfwSSTP9DijQOFYamcEagV3/AOM0pez97YGK9Z47mWF0CwSKWDf1d+nKp2TdI0WGfdFXerNcvE4gIXSBojQhRzAGW3J23Pwrs8EAX/00UqgL4u8BDyHYk6d9hvjHx9NFe3d9c5kuODssZyUETaypIwc439ccqjT8T7w9y6SxyquYdcLKykD8/wA9qaX7LlBL7M7EZhglMqp2BX4HP8al6HYqi90rMBgacfmevKrC4aK2jaZwsrEfpNOBudhy57c9ulRIL+1RWzGA2SdB31fHp/v31pRFJfZyxwkumQBGAOvPL9VXdvxCDWtujKSBto+r/wA+lZ25uZLmZg6FXxjTqxp+HwpKQXjPo/SFg2MDp65qk+RqVcI9E7M3CSNc4cbBP81FReyFvpFy5IOpYxkjy1UVLlyaWzG3zfzjef3mX9s00JDmjiBxxG9/vMv7Zpta60+DBIlI+3xp5ZB7vdUJTTgo2RpGJMEm/wBY06r431VBApxffStF6lxw/it1w6XvrOZopOWpT08qtbbtTetctJfSfSo5F0yxyjKsvljlWWUipEbAVEoxl2hq0XnEL6G6uEmsLdbI4wVhYjPr0x8K1vAe2MxkSLic8ZQgAyFcHO3Uefwrz9Jk1KzIrAfZIwD78VKF5E0gZYIY8fZAJU/AmssmNSWtGkXTs9Y/7j4ZLE2i8jboQhyd/TniqZuE2EnE+8S3jKPEzLrB2BOW58ieuOhNZqx4vdSo0cMVog64hXl6Vy8tuIvcGYLPKd8Ozb4x7ziuF4adXR1KmrSsq+2PZgcHvYOM8LsEurRRrureRQY8+7OSMc9uYB33qs412g4LxPsmtpDZvDxATI/iUEA4w7Bh0OOW3nWvk4ZxTiVsq3Ny1qixlFMQXvCpGNOdxj88jNQrvhsPDuH3b9o+C2s9tMJHPEIoVFxE7bgsF6ajsRy8sb1SklSbtnJlwyVyiqTPOYILhLF+ICGJ7bWbcGRhu5GcBc5JA3zyHxxWk4bJ2KWzEt+/EorxkwY4l2U43w3XffOeXPrWa4VZTcSv7WxiJDzyKOfLzb4AH5V7Ra8K7JcKUWq2NsDgZNygd29SWHvp5sigurf+jLx8MsnK6PN4L6ymYpwiy4zxMscSQTMNBBzsSniPPbJrR9lv5P47hXv+1USWuVxDZx4j0jzbz92/r5VpT2ltIo5ooVniRDpiSNhpI9Bjb3VR8Q4hG8n6KV3VhklhjB8qiEsk+NaOlePjj+UpWaS44X2Qhsmt5bGwPgC6ooE7wkcm1KBhvXaqiS84bYOx4JYWto5XSWWIAnoCcfH51SSTk8nBPXGdqYZs71tHB/k2x7RX8US4ryT6OFkkYb5CZ2xSGnUvqzkgbelQWfnTZeuiOOK6IeRlh9I5b1GuO4nI75UkHssoI/P3VGL+tNl6rREOdiZ+HWUkbEogkP2gMfqqHDw2CCTUfE2Rpx0HrUwtXCdwaeiM3V9DdzY2yu80KkkEAR8iefXp0qxhNvKIXhAxj7P6qiJKVOaWJ8Y8WMeVQ4P6NItI2XZlLdPpIwT9TkPfRTPZK8titwuXLAISSOf1v40VySUrOhzgeaX+/Er3+8y/tmm1FP36/wA43nrcy/tmkxoScCuxz45OfFhcgQU6qZqTbWbvzG1XNlwl5MBIySeW1c2Xy4w+z1sPr3LsohGQOVAStlN2YvYoRI9tIFI56DVZLwS55rbyD10msIewg/s3l6+LX4uyiAxSlU1bpwS6fOExj2tqS/B54z4tGfQ5roXmY/2c0vXZL4RWgHO5zTqgDnn4VOaykAAKJt7KU0bV1+z8hVLyIszfr8kRtZ/o+ZNegJvqzjFRm7VSLJlZLlzjGvXjb501x9HSxBK4UuNWf9+dZ6q2UuUednc8M9Oi7/7lvGcmRI38jls/PfNS7/j7XnAZYw7KGbuzGTzJ5n12zis/aW0l3N3UQ8QUtv6UsRk8PnDDDxSqSp5joamjFTyNf9LTswEjEtwM97nSCNtI2NXjXTN9Zi2Nhk9Ky/AZStxJEOTJqPvB/wBDV2NRFWqN8CcocEqS6WNC8jKqjmScVBfjlorlRISR9pUJBqu48W0Qqx8JYn44/jVSfUb0bV0ZZMkoyo1MHFIJ2IilBYdCCD8jTz3GdutZO31G5i089YxWi0t5GrjK+x43KaY939IM2ep+NNEGkmrtFasdM23M0nvc9TTRzXDVWiXFjmuuGQUySaMmixUPGQedHe+tNAA86WujqoPxpOQ1Fs0PZCXMl5/Zj/W9FJ7I6e+vcDHhj/W9FYt8g40+zOX4/nO7/vMn7RqbZKgx4VrPcVYf9UvQW/8AJk+1/WNMLMV+rJj41hKGyo6sPsFj/qej2EsUZGtR8RWs4TxS3h0nwg/CvDxeSD+mb8VLW+mB2uGH+KvOz+uWZU2eg/dYpx1lE+i73tUktsIiQAKzF/xqMk/pB868ePEpyMGfPxFJN4XPikHzFYw9Qk7crJxex8bF/CJ6RccWiJOp0HvYVDfi0Aye+jH+MVgO/wD/ALFA99JMg+8Hzrsj4MEXL3jXUDcvxm2+/i+DimH43ajY3EY/xCsWZAebg/Gkal9ofOto+LBHPL3eV9JGp4pxG2u7KWLvkJIyN879KzaGMI4YNqP1D0HvpvvBjdh865qX2h863hBRVI8zyfKfkT3kix4PcR2s7ySPpJTC/P8AhTst5Esd8q+Izvke4jc1U6l9ofOjUvtD506REc8oxUV9D1tM9tMssZ8S/mPKr1eJxMM7jPSs5qX2h86NS+0PnTpfYYs88aqLLa9u4ZpoC/iCMS37qh3TxyTzuCDqYMpH5ioupfaHzo1r7Q+dBM8rn2SbFkjukkk5Lkj31aniUed2FUOpfaHzo1r7Q+dNNIcMsoKkXjcQjPJhSfpyGqfUvtj50al9sfOnsinnmy2+mp/s1z6Wnn+uqrUvt/nRqX2x86e6J+WRaG7Xpg1w3g9PlVZqX2/zo1L7Y+dHyC+SRY/TR5j5UfTB5j5VW619ofOjWPaHzo3F8kjbdibjvJr8k7aYun9uionYNgXvzqHKL/PRUOfItmbS6/8Am3H/AOjfrNN0UVmRHs7XBRRVIqXYoUCiipfY/o5QaKKBI5XaKKYgooopAFFFFMAooooAKKKKACiiigAFBoooKCgUUUCOda7RRQAGuUUUCLHgH1rj3J++iiipfYH/2Q=="/>
          <p:cNvSpPr>
            <a:spLocks noChangeAspect="1" noChangeArrowheads="1"/>
          </p:cNvSpPr>
          <p:nvPr/>
        </p:nvSpPr>
        <p:spPr bwMode="auto">
          <a:xfrm>
            <a:off x="63500" y="-369888"/>
            <a:ext cx="1524000" cy="752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7418" name="AutoShape 10" descr="data:image/jpg;base64,/9j/4AAQSkZJRgABAQAAAQABAAD/2wBDAAkGBwgHBgkIBwgKCgkLDRYPDQwMDRsUFRAWIB0iIiAdHx8kKDQsJCYxJx8fLT0tMTU3Ojo6Iys/RD84QzQ5Ojf/2wBDAQoKCg0MDRoPDxo3JR8lNzc3Nzc3Nzc3Nzc3Nzc3Nzc3Nzc3Nzc3Nzc3Nzc3Nzc3Nzc3Nzc3Nzc3Nzc3Nzc3Nzf/wAARCACNALgDASIAAhEBAxEB/8QAHAAAAQUBAQEAAAAAAAAAAAAAAAEEBQYHAwII/8QAQBAAAgEDAwEGBQEFBAkFAAAAAQIDAAQRBRIhMQYTIkFRYQcUcYGRMhUjUqGxJDNCYjRDcoKUwdHT8BZUY5Ki/8QAGwEAAQUBAQAAAAAAAAAAAAAABAABAwUGAgf/xAArEQACAgIBBAECBgMBAAAAAAABAgADBBEhBRIxQVETcSMyQmGRsTOBwdH/2gAMAwEAAhEDEQA/AKtSjikpa28yE0X4bQzX2h3FnbaiYDBIy7FUblVwSWHuS3B8io9MVZL2CfT+8afVXmmlC91AgIfPI3KN3qR144rINM1G60q+jvLCTup0PXqGGRlT6g4rZOzmq/8AqMxarZAW8aqIrlDJuZzgnaV8gC2Q2cnJ4wayHVMN6LTYPymaLByVtTsPkTwbmOLRbizubmaSWRhCy3C7XUHCspOSCcbiMHnrz1qS7Ta1D2d0OfUZYJZ1iKIkMWNzszBVAz7sKkpERgBKgYA5AYZ5qv8AbSaK60yXQokae/1GJkgjRc93/wDKxyNqqcHdkcgAZOBVSvJHEPM79ndM1CIG/wBeu1utSkzhUGIrZT/q0GPyx5OPTip5egryowAM9K9DpXDHZ3HEDUXqs+pJcRJp9vFJGUJdpM8NkYHH3qUNQ9/Hq37SEtpKvyoVd0R2jd4vFgnzxTL5inCS/wBb7slNNUthsAnGCRlM8/Y+lIb/AFgmTbp2X3MEQjGBngls4ORnj6V4htu0UUL95dxzSupC8KBGTuAP6ecZQ49unqscHaEOBJcRthFAZduCcHcWGOvQDHHGfapNfaNGXaDUrbUr200ONbz5net1LHGjIVVGBXL/AOEb8ZIycA1XviWdRl09Ded1siulH9n3hVLIThsthseHDFfPoKlLeOCfthrjXErwXNuid7OjsqtCVGQpzx+PcVNW+g29/Y93f25W1e5W6itmOGTA4D46/Tn0yaJqsWi1HPrmRWL9VGX5mP6Bo8Wv6rHpk10ttFOrb3JG5hj9Kg8En34wCfY7gt5NaNt1GNVjH6bmMHu8f5h1Q/ke/lSaNoen6NCIrC3SMAsd20bvEckZ64/6CpHb711nZpy7O7wJxi4woTt9zohBAIORXokCmSRpZMvdLsgbO4Doh9fYfyql9u/iFDpBm0/SnWTUFGGfbuWM+nuaehC+go3JLHVBtpfZZoolLyyKijqWOBTVNY02WTZHf2rv6LMpP9awGbtXfTK7AGS8ePD3dw3evnzKKfAg6/pX0qAnsbeVVx+9lI3MdvCk846daMsxxUvda2oI2Yo8CfVCyIw8LA17zXzd2f7Ua3oEsMVncvNbK20wSHcAPQZ6fatp7JdrbXX7UshEcyHbJE3VT/096AW1WOoRVaLBsS00UgORRUslnzNRS9MZI5o4PIPFbaZDRhT/AEXU5tK1GGeK4niiaRVuBC+C8eeR+Ceeo8uaYewOT7Uo+pHoQcEe4qK6sWVlD7klTlHDTUnF5qzxWy2uoWMKoGn1Ke1keWViP9ShDBOc+JhkdAvnU9pUNhpcs08ceq3N3cBRLcXMEzuyjouSvAGScDjJJ6mk7B622udn45p3V7qFjFPgYyR0OPcEH71YyOKwVu62NZGtTVowdQw9zja3EdzAs0ROxvJgQRjqCDyDmu2RjrUS00ek379++23uzvQckiQDxAD364HnuNK0z6nOIrZ7iK1VcyzKpjZmyMKpIzjGckeo561FqdyVB96XFRVhcXFu8VneQybmLLHOWVg+MkZ5znaOpFSlMRqKLgelJgY6UtIxxTRTMdevIrT4rWjO0fcOsUc4k4XkNgny4O0jPn79NMbO0lcE+9VH4iaJbX2mSakHEF/ZxmSGQHG/b4th9eRx6E/Wunw41y613Q5Zb6QSzW85gMoAHeeBXB44zhx09KPuUW0Lav6eD9/Rg1ZKWFD75EeDtG6BO+0+fcUVz3WXAznKg7RkgbSR7+1KvaJsM3yhZQWAMchYcKP1eHw5bwj7mp0D0pQvPt6UHtfiESo9tu1p0fs9NPBG6XUp7mDdxtc5GfttY49qwUkkklixJyWJySfMmtU+Okp+W0mI/pEzuR9FwD/OsrQ5I+taTpnatJYeedyqzWJfUm9F0xrizubt7dmEWGjkeQLGMZ3bvM/avNze5U295EYz4R3kSdFz1AOM+WKmNPkFrcW6zxSDauFiDeEk8dPuaf3ptNTuZVe1UNCpVWfgen/T8Vn7eoi20s6bHrnxGrrDqO3z8H3Knd6ZB/ZnSaWOOZdyvInLjy6edctP1i47Pa/b3KPiGNv3oB4ZG65+mAftUhfM6Wj2cweaJlyWUbmjcHy9jj7VRLibPeccOCPp6V3j0tbtgfENT8PWhrc+udFvVvbRXBByOuaKqXwru3uez9kzn9UKE/iiiSOdScczPNIle3t7gGynmVwCQqeEjBwGPpznzB9POu51KKYgvb3crRz94shAZiwDERt/lAb+XSm5vrq/nYw2gd1jCYjB4QSK6g/Tbj705tbu/ijJtbBljk3yq7E5DHA3BuOmcD61q2XZJI5+8zKkDgHicFvLk2/eT2txMndqveyBmAxDsyD05PiqLkhlhKrNE8ZIBAZSCR68+VSbXl20ouEswASHUKh28oIRj2yPzxTG+uBcS7hEYzklgZC3iJJPXoP/ADmpK9g61OLPmaV8IZ7P9mXlukhN533ezIw6LgKpX2459/rWg1inw0ede2FosLsEeOXvlA4K7fP/AHtv8vWtXudcsLW6e2llIlQgMAM7SVLDP2X+nrWR6rSUym1zvn+ZoMGzvoX9uJJ4oxUQ3aCyCu+JmRF7xyqdEwMN16HP19qeQ6jbTXjWiSZnWJZSv+U9P+X5HrVYQYXOWp5S4sbjgxxTHfnooZGAP5I/NSA9653EK3EEkMgykilGx6EYqJuor62jtwmpSSTySokavHGI2xyd3h3fpDHg/TFOOYpN1wvklltJo7d9kzIwjb+FiOD+aYLdahbXBbUY4RbOoCi1R5GRwedxxyCCMeEYwck5FdY9QgupZbUrNExXwGQbO9HIynOeMex6HoQaXbFOem2NhPZxXC2qb5YsMz+NxkYI3Hn+dMNG7J22gQSppF1cxs8zSfvX7xcEAbSvGQABg/q46nmpPQJkl0ezKspZIVSQKMbHAwykeRBBGPLFSB4rrvYbXfBjaG9yr6n2vXRYA+qWMwKziCV4SHVW2byQP1dOQMc/XirLDKs0SSRsGR1DKw6EHoaofxFW2bTNXM80fzAa17l8ZP6iRFj1yHOfRvQVN9k9Ut5Oz2nfKWV53CQLGHEPGVG04Gc4yDzipnqH0Vced6/qcB/xCv7bkD8Y9Ka/0i0nQf6NcZc+isMf121h7uEldASQpIya+nr6NtTs5rea1CW8ilCJzgtn0Azj781829suzl/2W1Z4Lre9tI5MFwR+vzwT/F/XqKP6e/YTs8GD5FPcdiN/nZiMd8/AwOelW7T9Slu7e3uIe77optfGOSOCKzmWbMTg/wAJq+632nurbVtRtzfXEQgmZAqysPDgEYGag6sFYKK1G+f+f+x8SoAkkyD7S37BUji2org7gnHHofzVXKvPMI4lLSOQqgeZPAqwdoNUutR0TSbq6leWRpbtVeVixAzH6+1S/wAOuys13ex39zGyheYVPGfLcfzxT4h7aPGjs/3qTOu33Nm+Hdl8rpsMQ6IgUfairFo9ulpaqo4I8qKedzAra6MAKtEkqF1cKxIwy52nj6ninSaxIs0kzW8TSyriV8kF+mD1wP0j8moyitka0J2RMkHYeJLR69dRlQsUGxcKE28bBt8H08I9+Tz6Rbv+uRvdjikHWnuiWTalrNjZR7N08wX95+nA5OfsDXL9lKM+taE7XusYLNf7CdnE0PSEeaJBqFwu6eQHJA8lB9AMdPPNWJ7WCRg0kUbEZ5Kg9eD+a6IAFAGB7V6rz+21rHLt5M1SIEUKPUbfs6zzn5WDO7d/djr616htILdQsEMcarnAVQMZ6/0H4rvRXGzO411B5UiQQOqO8iruZd2AT6VwGnzPcQzXF68ncuXVBEignaV54z0Y+ddNUkSKOF5HVFE8Y3McD9Vdbuf5aCScoXEaliAQM4+vFP64inYjiuF5Db3EDJdKrR8k7vLHnnyI9aj5b6+uZJIbK3KK1sHiuDghZDnwsPMcYODxTc6f3Cwajq98kbWgdpZWfCbCc4ZjgbRkjnyx5gYcLGnOyRh2hhiaSzlkhhLPMIzHM+RgZ8nBGMkEYIHHPE5f3Hy1lPOVLCNGbCkZOBnz4/NQY1C1axU9n/38MRRGuoU71BGvDFXzhyAMcbuRg+dPrK1066bvvmF1CRCMySSiTacfwjwqefICnb5MQlE7RaQsfZ64g02S1eC4WO771pDh5lbMm087mbB8iTuOSABVo+HGp29/2WtI4W/e2a/LzJnxIy+o8sjBHsac9qNLtri2UwxKt7LPH3MiqCQ45zzx+gNk9cefSmq50uWWVEt4rxowGVnwJpZGPLt0DYTgdMtgHpU5t7qfp/vucdgD90nJJVu7oQIyMqElxkg8HGRx5Hjg0y7WaZa3ui3QuoY5IhGS6sMjA6/86kbGExxd5JGFmkAL55P0J8/vUZ201K10/s5fG6lCNPC8MSbgDI7KcAf1+gJpqWJcKsdzpSTMP1jsDZF3bT7iSEHgIx3qPzz/ADrgmjdpQwEnabUAg6bJ5On/ANsVLftRz+pgT/WkOokcnj71pm6cDyZTjPPgRbDs93s0U2p3l1fyx/oe6maTZnGcAnA6VpHZuFbcLKls8kK8FwOAapWk2Wr6rOIbKynxkB5XQoiZ8yT/AEGTWk6HpnyUNvYnvu8gYySzJvVJiRzny64wAT+nnHSqzMFVChVOzDMZ7LT3MOIalqbWN0UmO3eN6ZA5BNFUrt1r0N7dWF5p90JrSWGRVwCCGVyGJz5dMfQ0UbiYospViOYLkZRrsKiUKiiir+U0B1qW7KzPb9ptKkidUf5lUDMMgbspyP8AeqJr10IIJB6gg4I+lR3V/UrZPkSSp+xw3xPoAWmoRorx3olm/wAaSoBGefIDlceXJ989a99zqv8A760/4Nv+5UJ2B7SDW9JSG4lDajbKEnBGC48n+/njzzVh+etcn+0w+Fip8Y4IJGPrlW/BrAW1vU5RhyJq0dXUMvicGh1XH+nWn/Bt/wByljv5wCsthcb0JDGMLtPuuSMgjn+XWun7RsmKgXcJ3kBcOOSQCP5EH7iusM8M+4wyrJtxna2cZAI/kQaj+4ncjrvVLaWCSOW0meJhtdZgsYIPUEORUXHrkkFnL8x+zrixZjFDI18ZJJsjJRlWNskDI4JyBk4qD1OKM6veOY0L9+/i289fWm4RFk7xUUSYxuCgHHpmuTYFOtSvszu1iuvEuuma5Bc2EM6Wd1HG65CpCX2+oOzO0j0IBqM1vSr3tbdQwSu9noMR3SLgrLduDwCpHhQe/J68YBqJ0q/k0y+W4jR3iZSs0StjcOMMB0JGP5mrCZ9TvHFxpdxE0EgLxrIw5UgBTjGRznOfQD1qSp+e5eDJ6rVvSTNhZ22n2sdtZQpDBGMKiDAFc72whu8yEFLgKQk0bFXX05HOPbpUUI+0iqw72BvE/iOASCMLjjjB55+lN9Si7SDTbj+0RZWA52YDEjBODjjILfTaOeafR3smESZhX9paRZyysUkeOOUSJjKNgHI/86HFQ1hFETPqOrvad1A7yu7RFGiYHzyemADg56j0FO+0eqW+l6VE8qSi2YAM8KMdi48sDHoMHGRmsr7SdqbzWlFqjPBp6HwwhsmXHQyHz+nQcdTzRmFh2ZLaXx7MHyMlKF2fMteq/FGJJSmkacZ0H+vuJDGD9EwSR9SPpVF1vW77Xbz5nUZQ5XIijUYWJeOFHvjknJ/liPJpDWqxunY+OQyLz8ygvzLbeGPEB1FaR8KNFgntr3UryGGbdKiQCSMMYymSWBPTJYdP4RWbr1rVfhHqBm0q808x4+UlDq46MJMnH1BU/kUP1ouMU9vzzJumhTfz8S6X87QWsjRR99KAdkW/YXPoD60xheDRNEnvZ+9SGOIzyKWLlQF5AyB6egpZ1TUdQETwpJbIp/fLIGBIIyhGDgggHqOnHnUP8T702vZOeGORRJdOkOCeSpYF8Dz8II+9ZOms2WLWPZl/Y3Ypb4mS6nPBdape3VtbC3iuJmkEfGRk55xxzyfvRTbHSivQEArUKviZJ3LMWPueaKKK6nMKKKKUUnexesx6H2ht7q6cpaOrRXDYJ2qRkHA64YL9ATWwfsTTLtWnSIstz+8LJIwDZJYNwf8AMefpWCKcEVt/w8vFvOyGl7VK/Lwi2bPmY/Bn74z96zPXaO0i4e+Jd9Lu2prPqPF7N6YpTbbkbX7xcyE4bAGfwoH2prq17pnY+yF7NHP3csiQYRtxLc7epx6jNWKqp8Q4ILnTbGO5UMnzyMAWI8QRyOR55FZ4MfctHPapMqN1r1jPPc3ZaREctLtMbMQvX/CCM4YZAORmvD6zp8bMsk+wqxU7kYAEeWcdaVNJsEVlS3CqyFCu47ccDpnGeBz54pZdKsZneSa3WR3Ysxck+TD19Hbj3qElCdyjZq2bZ3zEbVtPUkPcKuDHncCB4/0848/+Y9afaBq1jZ6m10ivKsUTLIsQAIMm1lJ3YyDg/c+uaj5NK00CR3tUO5SJOP1AjGD68cY/FWrsr2Pi0++/aNzbQwyBcRwqSxBznc56Fh0GM4yeTnjpAvkQjFTubab4lgt9c0+WCKSWY23eKCFukMJ6dPFjmucskWrTJbwt31mpJneNvA/HCZ8+eSB5DB64qVAwKY6eBBd3lt08ffIv+Vxz/wDsP+akBHmW07X1nBfWctndxCSCZCjofMV883EPy9xPAHdxFK8Yd12lgrEAkeRIGa+jm6Y9awXtfcRXfafU5rYo0RnwGQYBwACffkHmr3oLsLWT1qVfVFH0wfe5DUUuKStVKKdrS3mu7uC2tk3zzyCONc4yxOOvlW06FpkPZbs/HatJAbqQne7vsE0pHTJ8vIZ8gKyXsrew6f2isLqe3M6pMAFBwQzeEH3xmtyv9Ngv3had5h3LbgqSFVbkHDL0boOo48qzPXbn71r/AE+f9y76XWvYX9zno9qtvZo/dNFJIqs0ZkLbOOFBPp0rJPiPqKaj2qn7qQvHaILYDyDKSWx9zg/7Nah2v11ez+hTXagNcHEdun8Tnp9h1PsKwlmZmZnYu7EszN1Ynkn7mueh45ew3nwOBH6ncFQVj3EoozRWplHEooopooUUUUooo8q0/wCEGoBrS902WU7opO+iQjGEYDOD6bgT96zAVL9ldafQdcgvVDNCQY7hAMlkPp7ggH7EedAdTxzfjMq+RzDMG4VXAnwZvuRUTr9vDdrZwXCF4nnYMF6/3MnI9/SuFn2lsb1+9tZoXsNxjN4JMKJAA205HHBHJPXIxTme5hu7ywW1kSYxzGR+7YNtUxuATjpkkYrEdpU6M0vBEz22uA9lFcOxAdA2W25OfXBIz7Dz6VO23ZvUriyS43wwyuci3mUghfLLDODjB6H0qzW+h6bbXRuobSNZyxbdydpOckA8L1PTHWn0kscCF5XSNQQCzMAOeByajCiBV4KDZfmQGidnEt2M+qJDPPlTGo8SR7ScEZA5OeePIemanLi6gtmjE8yRmVwibjjc3kPrxULd6zdTSiPTYGZe8aJ3wNwYYyACQAcbiM5OVHHIJLTRprnY2prA0ZLSSp3YLTMc4Df5QGbA9CM9OZAgA5haIqDSyU1XUI9MsJbuVWcR4ARRy7EhQB7kkCqke2Nvaftm+bT7pr2JYkEG4MCuBtAIPTLsxOM4zxxVsvNPhuraKA7VWB1ePgNtK9ODkHjI5/rzVE+JdzaabafJKiS6lfjL3JVd8MQwMDAyARlR/vHORU+NV9VxWBsmc2uK0LGVbUfiJrup201rLJBBHIp3G3iKsVz0Dbj9OgqsLdRHAUHp0xxxXbagxhRx04oyMdAfrzW1oxhQuq9CZu2/6p2/MPQUhpTSUVBo4065+S1G0uyneC3njlKfxbWBx/KtvPa3QBax3R1a2CSjKrvBf7qOQawgUvhznFVud01MtlYnWobi5jY6kAb3LL257TL2kvoflQ6WVsGEYfgyMf8AGR5cAYzzyfWq0aQ0UZj0JRWK08CD3XNa5ZvMKKKKmkUKKKKUUKKKKUUKUHFJQKUUuvws1T5TXX06QZivo/D7SICR+V3c+wrXAscSEgKi/qJAwK+dLaaaC4jntZJI7hGBieMZZW8sDz+nn0raXTWtTtLGR4ltxcQRm4gYD9y+ctkluR0wMHpg9c1k+tY4W8WA8N/yaDptpevtPqPtS1d44gumpFcTMxQZfwhgu7bx1YrkgcA46iuEdrqGorOt7OnysyqqBFKkFSGWQc/4geRxggdetPLLSYLeTv5Ask5kMmVBVQT/AArkgdT68s3rUkOlUpIHAllG1lY29jEYrWPYhOcZJ8sefsAPoKZ6pdPBOEkeSK37ourRDJlYf4Onh8sY5POMY5lSRioPtT2msOzlsr3bNJPKD3NvH+qTHU+wHmT6j1p61axwFGzOWYKNnxK5r3ajUtB0C4dYGM7y93bd8HLKGJIOWHiKjyPmOtZXc3t5eTtPdSS3ErEbnlYlm5Hr5cnjpxxUnr+uXmvag13esF4xHChOyIegz19z5/gVGVsOn4Bx0235jKDMzBa2h4E5xO7jLIVOAcHy9q6Gig1aAEDmV7EE8RKKKMU8aAopcUYp4olFLg0YOKaLUSilwfQ0UtxaiUUUUooUUUUooUUUUoopwVKkAg9Qa0vsl8QbeHSJIu0dwfmrf+7dIyTOnAHrl85z6jn1xmdLk0JmYVeWoV4TjZT0HazVNU+J1gtqh0e2lnuGkAZLhTGFXBy2ec84GPf2pta/FNS8YvNIeNSTvMM28geWAQM+/Ss0zxijJ9aDHRMULog/zJz1O8nYlx1T4j67cyzpYi1tbViRGRCWmVf9ottz5/pqoyySSzvPM7ySucvI7ZZj7nzrnmijqMOij/GuoNbk22/mMU0lFFEyCFFFFKKL5V57xCwXcMn3pfLFcxbxjlRjz4NcsW9TpQvue96Dq6/mhgJFZQ2PceXNc0toQ4ZVIPQEMeKlezctnp2qC5uLCK9jMbgwzHw5xkHkHnr+TUNtjJWWK71Jq0RnAB5MY2+kXU9vc3NrFPLBbJuuHAG2NcHk59s+ppuLRACAzHy8vpTjvmeN1UskMpDNCrnYcHK5HQ4PTPSvOaVdR8t49RPbwApnNIAsgcMeOgxRXSipgiiRGxjP/9k="/>
          <p:cNvSpPr>
            <a:spLocks noChangeAspect="1" noChangeArrowheads="1"/>
          </p:cNvSpPr>
          <p:nvPr/>
        </p:nvSpPr>
        <p:spPr bwMode="auto">
          <a:xfrm>
            <a:off x="63500" y="-598488"/>
            <a:ext cx="1600200" cy="1228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7420" name="AutoShape 12" descr="data:image/jpg;base64,/9j/4AAQSkZJRgABAQAAAQABAAD/2wBDAAkGBwgHBgkIBwgKCgkLDRYPDQwMDRsUFRAWIB0iIiAdHx8kKDQsJCYxJx8fLT0tMTU3Ojo6Iys/RD84QzQ5Ojf/2wBDAQoKCg0MDRoPDxo3JR8lNzc3Nzc3Nzc3Nzc3Nzc3Nzc3Nzc3Nzc3Nzc3Nzc3Nzc3Nzc3Nzc3Nzc3Nzc3Nzc3Nzf/wAARCACNALgDASIAAhEBAxEB/8QAHAAAAQUBAQEAAAAAAAAAAAAAAAEEBQYHAwII/8QAQBAAAgEDAwEGBQEFBAkFAAAAAQIDAAQRBRIhMQYTIkFRYQcUcYGRMhUjUqGxJDNCYjRDcoKUwdHT8BZUY5Ki/8QAGwEAAQUBAQAAAAAAAAAAAAAABAABAwUGAgf/xAArEQACAgIBBAECBgMBAAAAAAABAgADBBEhBRIxQVETcSMyQmGRsTOBwdH/2gAMAwEAAhEDEQA/AKtSjikpa28yE0X4bQzX2h3FnbaiYDBIy7FUblVwSWHuS3B8io9MVZL2CfT+8afVXmmlC91AgIfPI3KN3qR144rINM1G60q+jvLCTup0PXqGGRlT6g4rZOzmq/8AqMxarZAW8aqIrlDJuZzgnaV8gC2Q2cnJ4wayHVMN6LTYPymaLByVtTsPkTwbmOLRbizubmaSWRhCy3C7XUHCspOSCcbiMHnrz1qS7Ta1D2d0OfUZYJZ1iKIkMWNzszBVAz7sKkpERgBKgYA5AYZ5qv8AbSaK60yXQokae/1GJkgjRc93/wDKxyNqqcHdkcgAZOBVSvJHEPM79ndM1CIG/wBeu1utSkzhUGIrZT/q0GPyx5OPTip5egryowAM9K9DpXDHZ3HEDUXqs+pJcRJp9vFJGUJdpM8NkYHH3qUNQ9/Hq37SEtpKvyoVd0R2jd4vFgnzxTL5inCS/wBb7slNNUthsAnGCRlM8/Y+lIb/AFgmTbp2X3MEQjGBngls4ORnj6V4htu0UUL95dxzSupC8KBGTuAP6ecZQ49unqscHaEOBJcRthFAZduCcHcWGOvQDHHGfapNfaNGXaDUrbUr200ONbz5net1LHGjIVVGBXL/AOEb8ZIycA1XviWdRl09Ded1siulH9n3hVLIThsthseHDFfPoKlLeOCfthrjXErwXNuid7OjsqtCVGQpzx+PcVNW+g29/Y93f25W1e5W6itmOGTA4D46/Tn0yaJqsWi1HPrmRWL9VGX5mP6Bo8Wv6rHpk10ttFOrb3JG5hj9Kg8En34wCfY7gt5NaNt1GNVjH6bmMHu8f5h1Q/ke/lSaNoen6NCIrC3SMAsd20bvEckZ64/6CpHb711nZpy7O7wJxi4woTt9zohBAIORXokCmSRpZMvdLsgbO4Doh9fYfyql9u/iFDpBm0/SnWTUFGGfbuWM+nuaehC+go3JLHVBtpfZZoolLyyKijqWOBTVNY02WTZHf2rv6LMpP9awGbtXfTK7AGS8ePD3dw3evnzKKfAg6/pX0qAnsbeVVx+9lI3MdvCk846daMsxxUvda2oI2Yo8CfVCyIw8LA17zXzd2f7Ua3oEsMVncvNbK20wSHcAPQZ6fatp7JdrbXX7UshEcyHbJE3VT/096AW1WOoRVaLBsS00UgORRUslnzNRS9MZI5o4PIPFbaZDRhT/AEXU5tK1GGeK4niiaRVuBC+C8eeR+Ceeo8uaYewOT7Uo+pHoQcEe4qK6sWVlD7klTlHDTUnF5qzxWy2uoWMKoGn1Ke1keWViP9ShDBOc+JhkdAvnU9pUNhpcs08ceq3N3cBRLcXMEzuyjouSvAGScDjJJ6mk7B622udn45p3V7qFjFPgYyR0OPcEH71YyOKwVu62NZGtTVowdQw9zja3EdzAs0ROxvJgQRjqCDyDmu2RjrUS00ek379++23uzvQckiQDxAD364HnuNK0z6nOIrZ7iK1VcyzKpjZmyMKpIzjGckeo561FqdyVB96XFRVhcXFu8VneQybmLLHOWVg+MkZ5znaOpFSlMRqKLgelJgY6UtIxxTRTMdevIrT4rWjO0fcOsUc4k4XkNgny4O0jPn79NMbO0lcE+9VH4iaJbX2mSakHEF/ZxmSGQHG/b4th9eRx6E/Wunw41y613Q5Zb6QSzW85gMoAHeeBXB44zhx09KPuUW0Lav6eD9/Rg1ZKWFD75EeDtG6BO+0+fcUVz3WXAznKg7RkgbSR7+1KvaJsM3yhZQWAMchYcKP1eHw5bwj7mp0D0pQvPt6UHtfiESo9tu1p0fs9NPBG6XUp7mDdxtc5GfttY49qwUkkklixJyWJySfMmtU+Okp+W0mI/pEzuR9FwD/OsrQ5I+taTpnatJYeedyqzWJfUm9F0xrizubt7dmEWGjkeQLGMZ3bvM/avNze5U295EYz4R3kSdFz1AOM+WKmNPkFrcW6zxSDauFiDeEk8dPuaf3ptNTuZVe1UNCpVWfgen/T8Vn7eoi20s6bHrnxGrrDqO3z8H3Knd6ZB/ZnSaWOOZdyvInLjy6edctP1i47Pa/b3KPiGNv3oB4ZG65+mAftUhfM6Wj2cweaJlyWUbmjcHy9jj7VRLibPeccOCPp6V3j0tbtgfENT8PWhrc+udFvVvbRXBByOuaKqXwru3uez9kzn9UKE/iiiSOdScczPNIle3t7gGynmVwCQqeEjBwGPpznzB9POu51KKYgvb3crRz94shAZiwDERt/lAb+XSm5vrq/nYw2gd1jCYjB4QSK6g/Tbj705tbu/ijJtbBljk3yq7E5DHA3BuOmcD61q2XZJI5+8zKkDgHicFvLk2/eT2txMndqveyBmAxDsyD05PiqLkhlhKrNE8ZIBAZSCR68+VSbXl20ouEswASHUKh28oIRj2yPzxTG+uBcS7hEYzklgZC3iJJPXoP/ADmpK9g61OLPmaV8IZ7P9mXlukhN533ezIw6LgKpX2459/rWg1inw0ede2FosLsEeOXvlA4K7fP/AHtv8vWtXudcsLW6e2llIlQgMAM7SVLDP2X+nrWR6rSUym1zvn+ZoMGzvoX9uJJ4oxUQ3aCyCu+JmRF7xyqdEwMN16HP19qeQ6jbTXjWiSZnWJZSv+U9P+X5HrVYQYXOWp5S4sbjgxxTHfnooZGAP5I/NSA9653EK3EEkMgykilGx6EYqJuor62jtwmpSSTySokavHGI2xyd3h3fpDHg/TFOOYpN1wvklltJo7d9kzIwjb+FiOD+aYLdahbXBbUY4RbOoCi1R5GRwedxxyCCMeEYwck5FdY9QgupZbUrNExXwGQbO9HIynOeMex6HoQaXbFOem2NhPZxXC2qb5YsMz+NxkYI3Hn+dMNG7J22gQSppF1cxs8zSfvX7xcEAbSvGQABg/q46nmpPQJkl0ezKspZIVSQKMbHAwykeRBBGPLFSB4rrvYbXfBjaG9yr6n2vXRYA+qWMwKziCV4SHVW2byQP1dOQMc/XirLDKs0SSRsGR1DKw6EHoaofxFW2bTNXM80fzAa17l8ZP6iRFj1yHOfRvQVN9k9Ut5Oz2nfKWV53CQLGHEPGVG04Gc4yDzipnqH0Vced6/qcB/xCv7bkD8Y9Ka/0i0nQf6NcZc+isMf121h7uEldASQpIya+nr6NtTs5rea1CW8ilCJzgtn0Azj781829suzl/2W1Z4Lre9tI5MFwR+vzwT/F/XqKP6e/YTs8GD5FPcdiN/nZiMd8/AwOelW7T9Slu7e3uIe77optfGOSOCKzmWbMTg/wAJq+632nurbVtRtzfXEQgmZAqysPDgEYGag6sFYKK1G+f+f+x8SoAkkyD7S37BUji2org7gnHHofzVXKvPMI4lLSOQqgeZPAqwdoNUutR0TSbq6leWRpbtVeVixAzH6+1S/wAOuys13ex39zGyheYVPGfLcfzxT4h7aPGjs/3qTOu33Nm+Hdl8rpsMQ6IgUfairFo9ulpaqo4I8qKedzAra6MAKtEkqF1cKxIwy52nj6ninSaxIs0kzW8TSyriV8kF+mD1wP0j8moyitka0J2RMkHYeJLR69dRlQsUGxcKE28bBt8H08I9+Tz6Rbv+uRvdjikHWnuiWTalrNjZR7N08wX95+nA5OfsDXL9lKM+taE7XusYLNf7CdnE0PSEeaJBqFwu6eQHJA8lB9AMdPPNWJ7WCRg0kUbEZ5Kg9eD+a6IAFAGB7V6rz+21rHLt5M1SIEUKPUbfs6zzn5WDO7d/djr616htILdQsEMcarnAVQMZ6/0H4rvRXGzO411B5UiQQOqO8iruZd2AT6VwGnzPcQzXF68ncuXVBEignaV54z0Y+ddNUkSKOF5HVFE8Y3McD9Vdbuf5aCScoXEaliAQM4+vFP64inYjiuF5Db3EDJdKrR8k7vLHnnyI9aj5b6+uZJIbK3KK1sHiuDghZDnwsPMcYODxTc6f3Cwajq98kbWgdpZWfCbCc4ZjgbRkjnyx5gYcLGnOyRh2hhiaSzlkhhLPMIzHM+RgZ8nBGMkEYIHHPE5f3Hy1lPOVLCNGbCkZOBnz4/NQY1C1axU9n/38MRRGuoU71BGvDFXzhyAMcbuRg+dPrK1066bvvmF1CRCMySSiTacfwjwqefICnb5MQlE7RaQsfZ64g02S1eC4WO771pDh5lbMm087mbB8iTuOSABVo+HGp29/2WtI4W/e2a/LzJnxIy+o8sjBHsac9qNLtri2UwxKt7LPH3MiqCQ45zzx+gNk9cefSmq50uWWVEt4rxowGVnwJpZGPLt0DYTgdMtgHpU5t7qfp/vucdgD90nJJVu7oQIyMqElxkg8HGRx5Hjg0y7WaZa3ui3QuoY5IhGS6sMjA6/86kbGExxd5JGFmkAL55P0J8/vUZ201K10/s5fG6lCNPC8MSbgDI7KcAf1+gJpqWJcKsdzpSTMP1jsDZF3bT7iSEHgIx3qPzz/ADrgmjdpQwEnabUAg6bJ5On/ANsVLftRz+pgT/WkOokcnj71pm6cDyZTjPPgRbDs93s0U2p3l1fyx/oe6maTZnGcAnA6VpHZuFbcLKls8kK8FwOAapWk2Wr6rOIbKynxkB5XQoiZ8yT/AEGTWk6HpnyUNvYnvu8gYySzJvVJiRzny64wAT+nnHSqzMFVChVOzDMZ7LT3MOIalqbWN0UmO3eN6ZA5BNFUrt1r0N7dWF5p90JrSWGRVwCCGVyGJz5dMfQ0UbiYospViOYLkZRrsKiUKiiir+U0B1qW7KzPb9ptKkidUf5lUDMMgbspyP8AeqJr10IIJB6gg4I+lR3V/UrZPkSSp+xw3xPoAWmoRorx3olm/wAaSoBGefIDlceXJ989a99zqv8A760/4Nv+5UJ2B7SDW9JSG4lDajbKEnBGC48n+/njzzVh+etcn+0w+Fip8Y4IJGPrlW/BrAW1vU5RhyJq0dXUMvicGh1XH+nWn/Bt/wByljv5wCsthcb0JDGMLtPuuSMgjn+XWun7RsmKgXcJ3kBcOOSQCP5EH7iusM8M+4wyrJtxna2cZAI/kQaj+4ncjrvVLaWCSOW0meJhtdZgsYIPUEORUXHrkkFnL8x+zrixZjFDI18ZJJsjJRlWNskDI4JyBk4qD1OKM6veOY0L9+/i289fWm4RFk7xUUSYxuCgHHpmuTYFOtSvszu1iuvEuuma5Bc2EM6Wd1HG65CpCX2+oOzO0j0IBqM1vSr3tbdQwSu9noMR3SLgrLduDwCpHhQe/J68YBqJ0q/k0y+W4jR3iZSs0StjcOMMB0JGP5mrCZ9TvHFxpdxE0EgLxrIw5UgBTjGRznOfQD1qSp+e5eDJ6rVvSTNhZ22n2sdtZQpDBGMKiDAFc72whu8yEFLgKQk0bFXX05HOPbpUUI+0iqw72BvE/iOASCMLjjjB55+lN9Si7SDTbj+0RZWA52YDEjBODjjILfTaOeafR3smESZhX9paRZyysUkeOOUSJjKNgHI/86HFQ1hFETPqOrvad1A7yu7RFGiYHzyemADg56j0FO+0eqW+l6VE8qSi2YAM8KMdi48sDHoMHGRmsr7SdqbzWlFqjPBp6HwwhsmXHQyHz+nQcdTzRmFh2ZLaXx7MHyMlKF2fMteq/FGJJSmkacZ0H+vuJDGD9EwSR9SPpVF1vW77Xbz5nUZQ5XIijUYWJeOFHvjknJ/liPJpDWqxunY+OQyLz8ygvzLbeGPEB1FaR8KNFgntr3UryGGbdKiQCSMMYymSWBPTJYdP4RWbr1rVfhHqBm0q808x4+UlDq46MJMnH1BU/kUP1ouMU9vzzJumhTfz8S6X87QWsjRR99KAdkW/YXPoD60xheDRNEnvZ+9SGOIzyKWLlQF5AyB6egpZ1TUdQETwpJbIp/fLIGBIIyhGDgggHqOnHnUP8T702vZOeGORRJdOkOCeSpYF8Dz8II+9ZOms2WLWPZl/Y3Ypb4mS6nPBdape3VtbC3iuJmkEfGRk55xxzyfvRTbHSivQEArUKviZJ3LMWPueaKKK6nMKKKKUUnexesx6H2ht7q6cpaOrRXDYJ2qRkHA64YL9ATWwfsTTLtWnSIstz+8LJIwDZJYNwf8AMefpWCKcEVt/w8vFvOyGl7VK/Lwi2bPmY/Bn74z96zPXaO0i4e+Jd9Lu2prPqPF7N6YpTbbkbX7xcyE4bAGfwoH2prq17pnY+yF7NHP3csiQYRtxLc7epx6jNWKqp8Q4ILnTbGO5UMnzyMAWI8QRyOR55FZ4MfctHPapMqN1r1jPPc3ZaREctLtMbMQvX/CCM4YZAORmvD6zp8bMsk+wqxU7kYAEeWcdaVNJsEVlS3CqyFCu47ccDpnGeBz54pZdKsZneSa3WR3Ysxck+TD19Hbj3qElCdyjZq2bZ3zEbVtPUkPcKuDHncCB4/0848/+Y9afaBq1jZ6m10ivKsUTLIsQAIMm1lJ3YyDg/c+uaj5NK00CR3tUO5SJOP1AjGD68cY/FWrsr2Pi0++/aNzbQwyBcRwqSxBznc56Fh0GM4yeTnjpAvkQjFTubab4lgt9c0+WCKSWY23eKCFukMJ6dPFjmucskWrTJbwt31mpJneNvA/HCZ8+eSB5DB64qVAwKY6eBBd3lt08ffIv+Vxz/wDsP+akBHmW07X1nBfWctndxCSCZCjofMV883EPy9xPAHdxFK8Yd12lgrEAkeRIGa+jm6Y9awXtfcRXfafU5rYo0RnwGQYBwACffkHmr3oLsLWT1qVfVFH0wfe5DUUuKStVKKdrS3mu7uC2tk3zzyCONc4yxOOvlW06FpkPZbs/HatJAbqQne7vsE0pHTJ8vIZ8gKyXsrew6f2isLqe3M6pMAFBwQzeEH3xmtyv9Ngv3had5h3LbgqSFVbkHDL0boOo48qzPXbn71r/AE+f9y76XWvYX9zno9qtvZo/dNFJIqs0ZkLbOOFBPp0rJPiPqKaj2qn7qQvHaILYDyDKSWx9zg/7Nah2v11ez+hTXagNcHEdun8Tnp9h1PsKwlmZmZnYu7EszN1Ynkn7mueh45ew3nwOBH6ncFQVj3EoozRWplHEooopooUUUUooo8q0/wCEGoBrS902WU7opO+iQjGEYDOD6bgT96zAVL9ldafQdcgvVDNCQY7hAMlkPp7ggH7EedAdTxzfjMq+RzDMG4VXAnwZvuRUTr9vDdrZwXCF4nnYMF6/3MnI9/SuFn2lsb1+9tZoXsNxjN4JMKJAA205HHBHJPXIxTme5hu7ywW1kSYxzGR+7YNtUxuATjpkkYrEdpU6M0vBEz22uA9lFcOxAdA2W25OfXBIz7Dz6VO23ZvUriyS43wwyuci3mUghfLLDODjB6H0qzW+h6bbXRuobSNZyxbdydpOckA8L1PTHWn0kscCF5XSNQQCzMAOeByajCiBV4KDZfmQGidnEt2M+qJDPPlTGo8SR7ScEZA5OeePIemanLi6gtmjE8yRmVwibjjc3kPrxULd6zdTSiPTYGZe8aJ3wNwYYyACQAcbiM5OVHHIJLTRprnY2prA0ZLSSp3YLTMc4Df5QGbA9CM9OZAgA5haIqDSyU1XUI9MsJbuVWcR4ARRy7EhQB7kkCqke2Nvaftm+bT7pr2JYkEG4MCuBtAIPTLsxOM4zxxVsvNPhuraKA7VWB1ePgNtK9ODkHjI5/rzVE+JdzaabafJKiS6lfjL3JVd8MQwMDAyARlR/vHORU+NV9VxWBsmc2uK0LGVbUfiJrup201rLJBBHIp3G3iKsVz0Dbj9OgqsLdRHAUHp0xxxXbagxhRx04oyMdAfrzW1oxhQuq9CZu2/6p2/MPQUhpTSUVBo4065+S1G0uyneC3njlKfxbWBx/KtvPa3QBax3R1a2CSjKrvBf7qOQawgUvhznFVud01MtlYnWobi5jY6kAb3LL257TL2kvoflQ6WVsGEYfgyMf8AGR5cAYzzyfWq0aQ0UZj0JRWK08CD3XNa5ZvMKKKKmkUKKKKUUKKKKUUKUHFJQKUUuvws1T5TXX06QZivo/D7SICR+V3c+wrXAscSEgKi/qJAwK+dLaaaC4jntZJI7hGBieMZZW8sDz+nn0raXTWtTtLGR4ltxcQRm4gYD9y+ctkluR0wMHpg9c1k+tY4W8WA8N/yaDptpevtPqPtS1d44gumpFcTMxQZfwhgu7bx1YrkgcA46iuEdrqGorOt7OnysyqqBFKkFSGWQc/4geRxggdetPLLSYLeTv5Ask5kMmVBVQT/AArkgdT68s3rUkOlUpIHAllG1lY29jEYrWPYhOcZJ8sefsAPoKZ6pdPBOEkeSK37ourRDJlYf4Onh8sY5POMY5lSRioPtT2msOzlsr3bNJPKD3NvH+qTHU+wHmT6j1p61axwFGzOWYKNnxK5r3ajUtB0C4dYGM7y93bd8HLKGJIOWHiKjyPmOtZXc3t5eTtPdSS3ErEbnlYlm5Hr5cnjpxxUnr+uXmvag13esF4xHChOyIegz19z5/gVGVsOn4Bx0235jKDMzBa2h4E5xO7jLIVOAcHy9q6Gig1aAEDmV7EE8RKKKMU8aAopcUYp4olFLg0YOKaLUSilwfQ0UtxaiUUUUooUUUUooUUUUoopwVKkAg9Qa0vsl8QbeHSJIu0dwfmrf+7dIyTOnAHrl85z6jn1xmdLk0JmYVeWoV4TjZT0HazVNU+J1gtqh0e2lnuGkAZLhTGFXBy2ec84GPf2pta/FNS8YvNIeNSTvMM28geWAQM+/Ss0zxijJ9aDHRMULog/zJz1O8nYlx1T4j67cyzpYi1tbViRGRCWmVf9ottz5/pqoyySSzvPM7ySucvI7ZZj7nzrnmijqMOij/GuoNbk22/mMU0lFFEyCFFFFKKL5V57xCwXcMn3pfLFcxbxjlRjz4NcsW9TpQvue96Dq6/mhgJFZQ2PceXNc0toQ4ZVIPQEMeKlezctnp2qC5uLCK9jMbgwzHw5xkHkHnr+TUNtjJWWK71Jq0RnAB5MY2+kXU9vc3NrFPLBbJuuHAG2NcHk59s+ppuLRACAzHy8vpTjvmeN1UskMpDNCrnYcHK5HQ4PTPSvOaVdR8t49RPbwApnNIAsgcMeOgxRXSipgiiRGxjP/9k="/>
          <p:cNvSpPr>
            <a:spLocks noChangeAspect="1" noChangeArrowheads="1"/>
          </p:cNvSpPr>
          <p:nvPr/>
        </p:nvSpPr>
        <p:spPr bwMode="auto">
          <a:xfrm>
            <a:off x="63500" y="-598488"/>
            <a:ext cx="1600200" cy="1228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7424" name="Picture 16" descr="http://ts4.mm.bing.net/images/thumbnail.aspx?q=1177287341155&amp;id=b1a4de2c48c2a7a3c18db6167656cfc6&amp;url=http%3a%2f%2fwww.olstars.com%2fimages%2fflags%2fBig%2fbw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7027" y="171648"/>
            <a:ext cx="1317209" cy="857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52812"/>
            <a:ext cx="4445224" cy="3437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422" name="Picture 14" descr="http://www.explore-botswana.com/main/botswana_ma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5044115"/>
            <a:ext cx="1814564" cy="1426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3366120" cy="3185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4788024" y="276295"/>
            <a:ext cx="27797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>
                <a:solidFill>
                  <a:schemeClr val="accent3">
                    <a:lumMod val="75000"/>
                  </a:schemeClr>
                </a:solidFill>
              </a:rPr>
              <a:t>CAMEROON</a:t>
            </a:r>
            <a:endParaRPr lang="pt-PT" sz="4000" b="1" dirty="0"/>
          </a:p>
        </p:txBody>
      </p:sp>
      <p:pic>
        <p:nvPicPr>
          <p:cNvPr id="13" name="Picture 6" descr="http://ts1.mm.bing.net/images/thumbnail.aspx?q=1203604819444&amp;id=3005b4e256f93609fc8ad7093e345288&amp;url=http%3a%2f%2fwww.olstars.com%2fimages%2fflags%2fBig%2fcm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61545" y="217116"/>
            <a:ext cx="1517925" cy="767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52812"/>
            <a:ext cx="4291446" cy="2832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43264"/>
            <a:ext cx="1656036" cy="1564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3593976" cy="2690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952" y="4509120"/>
            <a:ext cx="1907109" cy="19134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441" y="4794668"/>
            <a:ext cx="1977976" cy="18896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49641"/>
            <a:ext cx="2386608" cy="598078"/>
          </a:xfrm>
        </p:spPr>
        <p:txBody>
          <a:bodyPr>
            <a:noAutofit/>
          </a:bodyPr>
          <a:lstStyle/>
          <a:p>
            <a:r>
              <a:rPr lang="pt-PT" sz="4000" b="1" dirty="0" smtClean="0">
                <a:solidFill>
                  <a:srgbClr val="FF0000"/>
                </a:solidFill>
              </a:rPr>
              <a:t>CANADA</a:t>
            </a:r>
            <a:endParaRPr lang="pt-PT" sz="4000" b="1" dirty="0">
              <a:solidFill>
                <a:srgbClr val="FF0000"/>
              </a:solidFill>
            </a:endParaRPr>
          </a:p>
        </p:txBody>
      </p:sp>
      <p:pic>
        <p:nvPicPr>
          <p:cNvPr id="19464" name="Picture 8" descr="http://ts3.mm.bing.net/images/thumbnail.aspx?q=1290323895490&amp;id=ce0dde3a1dd4c7979a424726242b0351&amp;url=http%3a%2f%2fwallppr.com%2fwallpapers%2fcanada_flag-1280x8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224644"/>
            <a:ext cx="1489348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6" y="1051628"/>
            <a:ext cx="4323804" cy="2881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02" y="2275743"/>
            <a:ext cx="4393878" cy="2928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09" y="3717032"/>
            <a:ext cx="4413408" cy="2941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5004048" y="224644"/>
            <a:ext cx="24961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>
                <a:solidFill>
                  <a:srgbClr val="FF0000"/>
                </a:solidFill>
              </a:rPr>
              <a:t>DOMINICA</a:t>
            </a:r>
          </a:p>
        </p:txBody>
      </p:sp>
      <p:pic>
        <p:nvPicPr>
          <p:cNvPr id="11" name="Picture 6" descr="http://ts3.mm.bing.net/images/thumbnail.aspx?q=1233680084526&amp;id=8a2e5ecca353bba08ca03f3ffa16e8de&amp;url=http%3a%2f%2fwww.olstars.com%2fimages%2fflags%2fBig%2fdm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00244" y="130143"/>
            <a:ext cx="1201316" cy="896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930013" cy="2947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313392"/>
            <a:ext cx="3538736" cy="1143000"/>
          </a:xfrm>
        </p:spPr>
        <p:txBody>
          <a:bodyPr>
            <a:normAutofit fontScale="90000"/>
          </a:bodyPr>
          <a:lstStyle/>
          <a:p>
            <a:r>
              <a:rPr lang="pt-PT" sz="3600" b="1" dirty="0" smtClean="0">
                <a:solidFill>
                  <a:schemeClr val="accent1">
                    <a:lumMod val="75000"/>
                  </a:schemeClr>
                </a:solidFill>
              </a:rPr>
              <a:t>FEDERATED STATES</a:t>
            </a:r>
            <a:br>
              <a:rPr lang="pt-PT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PT" sz="3600" b="1" dirty="0" smtClean="0">
                <a:solidFill>
                  <a:schemeClr val="accent1">
                    <a:lumMod val="75000"/>
                  </a:schemeClr>
                </a:solidFill>
              </a:rPr>
              <a:t>OF MICRONESIA</a:t>
            </a:r>
            <a:endParaRPr lang="pt-PT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06" name="AutoShape 2" descr="data:image/jpg;base64,/9j/4AAQSkZJRgABAQAAAQABAAD/2wBDAAkGBwgHBgkIBwgKCgkLDRYPDQwMDRsUFRAWIB0iIiAdHx8kKDQsJCYxJx8fLT0tMTU3Ojo6Iys/RD84QzQ5Ojf/2wBDAQoKCg0MDRoPDxo3JR8lNzc3Nzc3Nzc3Nzc3Nzc3Nzc3Nzc3Nzc3Nzc3Nzc3Nzc3Nzc3Nzc3Nzc3Nzc3Nzc3Nzf/wAARCABiAQkDASIAAhEBAxEB/8QAHAAAAgIDAQEAAAAAAAAAAAAABQYABAIDBwEI/8QAQxAAAgECBQEGBAMFBAkFAQAAAQIDBBEABRIhMUEGExQiUWEycYGRFaGxByNCwdFTkuHwFjM0Q1JicnPxJDWCg5Oi/8QAGgEAAwEBAQEAAAAAAAAAAAAAAQIDBAAFBv/EACoRAAICAQQBAwIHAQAAAAAAAAECABEDBBIhMUETMlEicRQjM0JhgcGR/9oADAMBAAIRAxEAPwDnNfmOZSZ/mcP4tWRKs85A8RJYAMbCwODUWWZpWT0ip2gzCOOrjV6efvHKzgxtIdu8uNOgodzvb3sErqcnOswqVKssVa5cC+wMxFj89vvi5StV09Zl6SVzUsdIJVpCqB1GtmDbgnTqH8RFh6YA5gsQ5Ty5rLkWWxJmVeqGlqKwSmdik2kazGXDAqQPLvxcEX5wSeirZMvZkzee5p+/lF2NgXKixDk3BBHN/MLnbFLs5VUvgWo80l8IEjZYO+p7BrrpaNjxuigb2JsRq2NhE3aKqpFWEfupEQwrHEumPQb3Gk32uxPoL+ws4pTZkjzL1N2ezmoDOvaKrEIiSSOTXIb6mZW1AP5dJQ3Ivtv6jAhkzkQZWYs3rpvxMqIStUwjDk6SpbV8QJFwQLX64JVcGdQItdT1FRBSusY7wqLkoSykLyq6iSOnNycA6qorKhUWaU+WTvAEUINdgNXlA3sAL+2PbwBsgBsEfaIXC8GE8phqa7NJ6MZ7mDmkEzTamkVGEY3se8Gx97Hj12tLl+bSZS1eueVb96Ge0U0hMQGrSpXXtqsSDe3TkYFz5pmFTN3sbqlRMrpKwjU96HFiGuOove5649iNdDVJPT1MjvLCaa6xFI5YyQSo4LDUQenSx2x52qwuG+ruVRwRxClPl1dVtC0PaGvZ56RqtUDFTpVnXTbvubxne4G+DlBl+YQZWk8uZVpZtgjSPe+pltfUd/KTb9bYM9k4W0Q0lbC1MkCGKOeP/VsLnyXPHJ++C+YxpqMcUpKuui2rYi9+vub416QuOJM8xXQVVhapqT/9zf1xuVaokXqagD/vN/XB5ss7vTd4mJFyEa+n5njGcmW93DreSAALdl7zcY9P18XiLsMFrQ1pqDTx1dQx0mS4kaxX+Dr/ABenTrjx4p0WM+Nn1yIrhe8bcEuPXpo/MYvqmqWMd5rZSpQDcAgWG2M3pk12mdwyrpGslRa5NvuTiG9wea/5DtuJ3aGPNooHamratdQsbTML/ngRRzVdXNFRrU18MsjpEryZhN3buxCqBY3vcgm+Oi1WWUjwES+dSu2liPzxzzOYVo8yQpGxs6hG1DyG973I6bm/tjzdcoJ3LLY/pHM2UjTZvVVz0+YZoIKaN21vI6KbEAWOvrcncdNxvi5KlaqmnbNKl3EtMmpJGt+/jZwb697BbfPfbC9PLXz5jVyGREM4dJW0KC6sRq1WH/KvU8D1wUpauYzvEZWKyrGNRQfwDTGRf0FxjLiUmb8asVuZ5rHV0fek5tWMVpHqdppOFfRa2vnrcYrZzHmWTVz0U+a1zzKSdppACtyFb4jzY7dPncAdXVNWqNRzSuYgpQK4BOktcre17XF8Yz19XWm1TO0t5Xl8wGzsbsdhtc7kcXuepx9HpcLBQeKM8PVZPqKngiXKbMagh+9zGtIJHlFQ9yL79f8AP6lqSaqr83QyZnVI8srBQs8lhYFjtqAtYbfMYVSbHjjFmhqZKepSaBzHIp8rDpcEdfYnFcukVmLjuImrYIEqOkVHVzSUqjNakpUyaInWRrX23bzbbtp2vwcZCgr11XzCqv4XviPEHnVp021fnxjHJqkvAkcDNHGp1KF6Hi4O5BwWhhfSFQsqBBGAALBRwvy2xkIyLxYnFgZR/DK9ZVVswqDHI6okizOQSTY8kWI9PbGupU0lHPVTZpU93Doue+IsWVmsbt009L8/PG+szmgy1m76tHeLIJCkR1HWL2NuL7nnChnufS5gq09Ovd0m5KOFZmNiNRO9iAzDb1O+M2bUlB2LjItmNlXVihqJ4JMym/dNpLPMRfe1xv64oHtRF3LvHVVRZbAapGGr7njChLLLX1rT1zvM8rapX2BJ9dsXspyKozQeIdStOxuqgWuMQ/Gk+BLY9PuPcZKHNq/MqSpqEnmgSmRZJQrNI2g3uRvvYA7WuduOcARW5/NUmOHO6hauSi8ckRZwjRldQUsGsG0b2sRwL4LplcmXRu1G80JZkcmM2N0JK7+1z+nGAkmXZvX10VDT1F5JUMC6gFtGbkpqC3C87fTGZs5YzWNOFEPZRWZ+a6ppa3NZqinihhlEqobSJIwTWrq/wLe5bkBW2uMVZMr7WVtHQ1Xic0hpswm0veokJpwzr3bEFlJB1fP6WxsoOx/bKnzKi8RLTpRGqiE5p3A7tElEhOnSCPMNVxySL7cdmjanLMQrrqbUW1G5Nrc+ljxjDqNaAACYFxC7E+a6vMMwiapp4szzEPGnmdqtlAIAP/Gw/M/PHXPEzf20v/6f449m/ZfkVRWVk9TNWOkxPdRRyaFhUj4dhcj584a/9GqX+3m+yf0wq6hG5BnbCO586V3iWzatKedI66Z441YXLhzayjfkj+WCfZqqjnqMuo63vY6qGq7wPNcI9tRBPF7b7EW+dyCKrkiHaerKSmNPGOXL2axDsTx02H33xap70sb1SrIFQO0c1UGAk3BXr8W55ABufXGzHiPfiTaEs7SkjeWqqdcdTO93WIPHHIq+XvLG7rbc2vfYkXvfBHsnT5dG8tRmLwTQoFFNBa8gdVJJv0JFjzxbocB4MmqO0jUjZdVxMtQ7IsLyXkW+512FwLqdz6ge+HbsJ2UqYpqmvWm7uOIaKd2ULrkBIZjqG4/5uLAWGI6h0NhZXGhHJhJXjzaWqh7phC0AJhkG6jYkW+ouCeMJvaDI4qKpYLG8Sg6TGF2UjkX6n9RbDxFldUatKqESI+5a7BzpbZlYDkm5+3tfBHOsvgzWjmeVe7lAsrhTp23B1cHpsbemG0mpOncEdQ5cYyL/ADOUUGSTV1UooaNpWUnzaSQvzPA/LBqDIp66qSorZ/JHKIBp2XyAlrH2Y2/+s4cMvzhMh7OlIKZHrI/3MS7C87fCSObdSbHa56HAjPcygWgosryuJwtOLvPILtIQhUn6lifrj1fUOdqVePmYwNncpnOzTo9DE3ewg7lje+MGzmRrCRibcXwvVS9za+xA33xV8U1iQ2w63x6K7F+84E1G38XJ3BI+mMJM2121sTbjCulbIBYSMAeRi5BUhlIQxsT0l0jFQRDZhv8AF7H4vrfGw54xFmcn5m+ARpp5GuioAfR7gfXGipSemNpkK34Ybg/I8HHWPM4GM4zwldJkOkdMAs0zwioU+DjmdLmMgWI2598DvEH1xZonSSWMSAMQTY7Xt1+W3pjNqPT2/ULEZdx6MCtmBnkkcw270XIQXJIHJPJ2GNpqlatgWxMalQAdr7W+X5YaKPJaWjnmkgp2d5FuqvuI0P0JF9xf2wOzVoqh4Y6OkkkhgdVjkpR3l2PHHIO+mxPyxkU4T7Flky5hQZuLgzOA8k7zBEARtLBDtb+Hb5WxXyxTNWLGkeve27BQT6X6Yu1sLvPUU51o4bdZLAM3sfX+mHL9nfZ2qo5Ys0iSiqXlQqsUslgrWJtexANhf5H64q2obFgAvmQ1GNcmUkRKrMrrI3leOkqXhTdplgfuwPXVa1vfA4kjnjHVe0+d5TXydzTZlCtWA0c8SkFHBO2w3YgnYDm/tjl9aKaOdkpaozxi3nZCm/UWONWl1gyrR4M89kKtU9p3gDgzJqt0uLH74viKkq7d1CdhuI2N7fTAZsWcukSOYvpdgo4UG5+uI61SFLKJXG0uVFCIlZ0jdY0F212so259OeMVDNGiae5BZiDq1G4tfjpgjUZlU5dA9RSkNJ3jeUXDKbWsVA45N9v1GKM6wTaZkWTQ63YyHl+tiNiPtzxjw1zpzvWaFLGaAzE3UPc/DYAgnj9cdGy+qWnpUgVbBFA49MIOXparg1x76gdJJtsPb5fng5T9pY56sU0kUaE/CUk1A/piTsDys36XgG4zVdarRkKpP0xSy+WNc2pmlJQ6jYjY3t64FZjnjURWOOlDswv520gfljS2aJXqqGWn1jfQoO335+oxM2RNLUeJ13Lqoz7Rz238yEXB2t+gA+mNcVbpzBoJjYK1re3+Tjd2To6bKspgu5lmdAzzOSxJO9hfgDYfTBSVoJJlnSCJ5hwxALAfPHhZ1LMaiIQvc2GMf8LcemLtvY4qxwSSeeUEX6YvaBjRplO2TYi58z5FDRv22zRK9kjXXUMTKoIv3vuRyDz88MmadmskzOWB5M70RILEJLfa2wAO1/frhEetOX9qcyqGERvUzJaQ8DvD0G/QYKt2mppfJFRB2tuQgUfmScfS4ciFNrTI6tdiOWUUkWQTKuW9oYzFPIAVEQZkCqSLvfcXAFrdT64IyZ3XJEiLn1LKXkEV5YkOlSx4AYdLA/LpjleYZpOzRulHDEFbZ5GHUW3uMVWzqtYD95EQpB/dRcHpucIRp7NiMDl+Z1yAZh3iq/bNWiQqyReEjGq4W17Hjk9L6sDc6fNs5yWmig7RiJBKI5lMYBnBcIC1j03NhtuRjnpzSvqsvnqxMn/pe7j0EC5BuB03O2M6ajq6nKZKqrkaClZ1ip2AANRITchfZdyT/PAC4D0OYNz+Y3dnqat/dd5m8VTQ0lW8cck1w88YUja9yF1E236YYqmoo6ZZZYKaKcogREABIPJPv/D9sILqcuoxNUTKlODa0UikD2AH9MY3qzAJTrRT5QgRW1cnhr87nFwwxgIv9yLEtyZvzmtpvFU7JSeGqHkHeq0upUN+R67kXHTA6lASoNNVERvfvGud/YEdMbqyKPMaNZJ6BqZAw11KEIHG1wEubG223X1xcYhjDmlPTFnqnWNwwDm4OlRrIHIHHqMZTqXVrEoFFSjVKUJYXCk+U+oxXEx9cXc1ELMrxyuSyglXFtJ9vXe+BGqxsMexgzb0Bi1C2XVUkdVH3S3Ynj1+mGPNtTZNUux0iOWJrLuCTqFv1wm01W9PMssenUvBIBwx0GfQSalqVVNY0yB1DxyD0KnFySRxFqjARexO+LWXz6ZUBGxbc39cF5sqoKu7xXgLbgwsHT+624/vfTFOXIKmIlqaeCcjhWbu2Py1eX/+sI/1CjGUiMNLFT1AWoqZGYKpVRKg0tc8D269OOcEJKmmganjmaeWVyDEZIDIoIIINlFwFJ232wqaswy+wrKF1KjyvKpCqTwAeLn5/fG+ftR4ONo3WrMhDMrRShUkJtuSLEWNxx0ub3xiXE10I7kdyxnGWiGnFdT3lnQsknd0/lO5B3vdLG5seeL4v5Z4fJszy6oYq6VDGnmMcjKIfKzIS4sNdzcC99yOowirndYtN3c1VUSqJVkZTKRr0knc7nck+2/Hq75FkSZ52Uzely6rFSlZL4ijRNjDIpB0OCdm6H2N+uM2uZsQXd1INkIIIMH1+QZdlOZDxlapymaoUiZ6cie1jsCwDAXBvbb5kEgx2s7KZHk37P8Av6IJVVD1a6K2WyyjUbadhuAARb5nHPKeizTNK5qF2nllgYq0ckhYx2OkgKT0PQYJU+eT5vRZd2ZzBxHDTVYdJjt5ACHD+pC3t9sZ2GTcrbuB3O5JME91opu8kkCMJChjk8rEeoB5A4NuOuNaOQwAYgX4vbDVn1DHS1EdPVzU9fqjjuWsssCsAwYONiTZx6Hk77nJqHKc5r9OVlO6k0iNYyB3fQ6rkbAC/v8Anj1U14CgOLB8yLhQRUpUc1CIILxtLK7FZlaxtxYgBr2+YG+KkBETu0KQNKsgY08zWNj79LdfXa3XBHP8nGU1PkBeIW3PlBte/wB7H8rYoZxlVdHTR1bU57wD4JkuVbi4B2PBIPGPKzDeSwmlE4h2ioFrM1pq1zD4VkB0ebdrWsAQLi+98XJey9KlVHKvdll2jQILqvz6AXwuUmcSI9E+b5kAacFIYvD6BqbYliOdtt+L4JrmjGpl76sNPLsI15LAb3+XOMqWODN2kA20YTr8tpqqoaKUqikW8w/rjOHsxSwytVVKwtId9QQXP15wEM7sWFXmZeJjcqsZ/W18ZRdoDJrhSRpAnDeo9/fDmavpHJjND2lmy5DAYxPEqaY/PpKgX26+uK8HajN6rMqc0TLRqXVV1DvQxYW8w22uRttxyML5nExJuMHexVHl8udNLX1ARhHpgQ3trIPmt1ttbCriTuS2b2pZ0GftLMuWzUYqaRM7WECMuCIXmK8gbnTf8sWvE9ofWg/vHCVmHZKtopMxzLLZ1zLMktHRUxFrEsPi83ABJHFr++HTus9/sIP/ANP8cFVUDkTs641akM+c8ypFbOMweRWINZNxYf7xsajDIlhTRLHt8VtTe+5/lh7zbJwM0rLKP9fIdvdjir+Ef8uKCZ7iT+HyO2qTU7X+J/MRg12bylnnPfUgkpJmETu4GlWvdefttxhhjyPUAzeVC2m/vbF/LqZoUERjkeMC3l2C73IPQ+vIxzHiKxJHEryZLQ1dJLFNr8F+7laKnXzNY2sPyF9tt9rY1+BavroWrKaNUiVBQrC37umhB+ADqbgEt1vwMG5FdacvQqdKt+8iRrWBA5HXcDf2xYy2hVKNQiOOndSNcjYiw/z0xMMVEhzUVe2OUtXyZfQU6BBLKS2gBbi299rbC/P/AJMZlG1FSQmGnWZ18kaaQLNa1zb2v98EWoIauOCvBZVQFXiQ7q/BJJ9Rbf3x74S8BKkwqrBWFjqJ26/LDepcJWqEVqmhlEM71MoJgS5sLBpCOg9FBt8z7Y0ZLM1LkJoxEIhqLq68qwAI2HvhizTLnNHGgDAa/W9/67/pjQ2WtSo0AAIvsSOBbBQA8GMOomViy1DksgAPQC2KvgWP8Jw4nKyd7fljz8L9semmQKKE6ooChb0OM1o2H8OGz8L2vbHv4X7YqM8G2BaCaenYCyhf+kYYIJFmS4At/Ed9sYrlftgjltBoYsVJB2xVc98GSZK5EwggZVZYJSquCGjHwtfkMp2I+eKVV2ay2qXTLGaKY/BJALxE8WKfwj5Ww3LSxwRglDv0UEnGuSGGVbIFOr1BGJNlA6jKDOYZr2aq8qnEVXCAWF0dTqVx6g9f8d7YnZdc2y/PKYZJUPBVzP3a9Ve/RgdiPnxbHTM2W2RrQyqJGMt0ud0A5P8AL/xhWioZIZlkhZo5F4ZDYj64nkb1UppzKB1M+3fZerqayTNe9pkrVQeI8MXHeMNi62HlJ3uLng74SKbKaykqUnMAJjOwdbhv8N/vvzjpFLaqjjpKulinI2WSVrnkm2/G55wQWLLqOjaKCFryALqdtW4PIvew+Y+mMSb1G0xsScEsYi5n2aq81FNVU0TSy1F+8kCsLEIfKflpI9L78HFzs1k1dl6VdT4eRKiniAkheOyMl9yTwSNzb01YdqPMKWmU0uh5Yz5TJKPLbrsBuDa3GCVDHls88lQkjRzJIttbEJqHAFrbfW30tgFmUURxNTYcLDgxWoaqiNZ4pPDRiRBAY5U1JY3ViptpAG1xYXB674N5tFTZ3A8zU5hVSViOoMHHANhxf57Dm2+K3aTI5pMxnqKOJVgWOyqqi3/QAB0/TB6lhpoaBII9DzgCMyXIfcAn5dP8d8cSoWZwu0VOM5l2cqamskhJDHe5Cg232C34t1Jvzg7kySIqMKcxzxC1pPMWtsSD1BthyqcpImVaeEmcPdfKCSMYHIpxOid2gkiB1Nq8q3Bsu3J6+mIWTGxMytxANXPX1ShDDHGtySUUA73/AKnAStpDoKBRt1w51+XVcSXDK44t6nAOSgqJGsVIOOM2Fri2lOdWhQfph17JU2VUy1VbmCL4uCBmgZ49QuBfYetwPnjVSZOsK30ksepwVpsvKgHcH2wVoCoLI5WKEfavtdJNLmdSKPu0pmVYd4h5rW0gXJa4Fidt+ebNmqo/t5/75xrzPspR5gDMiinqeQ6jZj7j+eG/8Ob1H944FSBDeYAq8saSqmdl3MjdPc41nKCLErb6YfDlyFiSgOMGy8E3039zgwRGlyqaWWKGOUhO6DaNK2B1G54v0xroKaafK4WjtEJpI72HxBjbn3A/PDfmFDQxGJK4f7TIIVViSrMQbAji21sW5MpikREaMERm6jixwm01KhgAOIj1cUuX5jGodWllh004CixkJsb+oAOr5DBRqd0aFI+8YWct+6RmuLea56bk7b74YqqjpUkpTOqB9eiI23BO235j642vlUMhvJEG2tudrYUpfAPmKSK6i/Fl4pKhgFZw17lhfbb+mBtLr/AqWpnOueURr8ACl3dRfYYZs0r8sy2eKGvaVZJzpiURO2s+gsOcW0yejNOkKwAQggqnAFuMErcAoDkRQpY462bw5e8scRLo6C6uSbX9tjz64rrQzT5jXRvK5jp5lULoTzgoGJNhzdj9sONamXZWr1dY0NPqsrSsQNW5sPuT98UIZ8tSaR4qarXvjd5fCOFY+pNuPfHBdvJMfjmhwYpT00vgZ68qIlRioh0iws2kC/JY8873xcbKWKsEujFSAQAbbc2OGqHKMtqZjPHDFJLG19WndWtz87Eb49zeWiyekaszFnipk+ORY2cLuBvYG3OLI3F3Ecg+InUVBNPPOkxBWGpMa+RbsthYkgc7nHiUcpppmeNg3f6Q+lNNu802G9+Pb1wwZZm2R1Eg8P4iHvyGV6ijmhWS42IZ1AO3vg2uTQGLuwg0atRFzYn1wtseAY1j47iHUUUy18FPH3mkxM7BEU8OouSd7b9N8HKPKVj1Mw4BNucMMmSUkriWeBHYC2pugvf9cVJM3y1p2pYxUTtusjQU7yIp6gsBYHfjFPV2g8xCA1UOou0ZqaqiyyUxuBUOC8jhP3gKk7AEkb25tjdJ4iPO3iKyNCkcTaURAqli/wAZO9jpFgPrzhhoUyupZYqQxs1PuIhcFPoeMb2yemeo8Q8KtNcHWebjj7Ymrk0buOxAJsVE6dPE5gsMgkZY2ETMFNtTC9r2ttsNj1OB2b07QV5hgOiwjsHUFRqcglmt6A298O0FLlhrZ8tiSMzxkTyQ8X1HZvfcc4tVmT0k7ySyU6NrTS9xe6+lsNuYHucKU8jxEOroaiKopY42IWeUqbovlAQnbb1HXFoZb3ahpEZwi7+psOMNENJQ1FUsEaMZKdQ4BRgEBuBuRYHnbnFySgVEZijbD+EXP0GGXJxYPcQ+AR1EKClZ8tiqplTVKYwoSMKLsbaRbf73xlBHPFnMlOqs0Swxs6BE0i5a977/AMI4wwUlTkEkrmlJLQOyuVp5P3bdelgcFqGjpKgGupo1LSjQZCtmYKSLG/uMLuJ4uMa+INvNDRVEhBVooS6EW3I/UD+WKQy2SLKqioaZ6efQXE0gQKtlBuQtxbDNmLUlJQP4wXiNgVALF7ngAbkk9BitQnK65RAlJNGSxkEdRCyEkW33/wDjiTXfE5TQ6gmmnqvwKtzCnEYrCSojZLiIg2s3BJ6nGw97S5rTUzztP4lnv3iC4AQHVsBtew+uGDwFLC1RKtOgafzTFV3kNrb+psLYpUKZatdNDRw6Zwg1t3R2W5AGo8bg7X6cY4cUCYwYckCLpoqyXN56Z6uZ4oYY5FuieYsWvey8bDjEkpdMtYUGsQRrZLcnST0+mHAUMQnacIO9YAM3UjFSoTLsrljaULE9ZMIwQPjcg2v9scQSYQ9ngRay7LZ5Kennkn1d6ocqEULci9lsLgfU8YKx0AA4wWgyejgkWSGmjR1B0lR8N+bDpi13A9MGoC8B+D9Bgn3Hti0IB6Y26B6YYRS02Y8OPceHHRIn9uhNU1mTUVO1nlkmcD1KRkj5b9cMGTVjV2XxTOLS6Qsig8MBv/n3wEzCQy/tFymnCgiHL6iUn0JZAP540ZzXS5FmUlPTK18yjK0wAJAmvYfL4r/+MIQd1+JVPzFKfHUpZ1msk+f0dZTSM9DHXJR2Hw6lYs5HrYgLf5+mH8YTO0GVplPZTL4I3ZjRSIxci5kaxux9yTc4cUbUqn1F8LjTazfzHy841P3EWu1ao2a5HqazCqBUW53GGYnbC52oucxyizKAKgEgnnccYY+mHHZi5fYn2/2K2Xu+ZdsswFRIHhoEj7mG2yubjV89j9/bDSBcYWoaH8I7U1mZNMBDXqiMhAABXjf1uT9D7YZFkVl1BgR63wqOGseRBl5II64mqnplgmnkW95nDkehCgfywM7Z00dX2arqea2iRADcX/iGL9FmEdZLVRxowFPL3RY8OdIa49vNb5g4H9s6laTs5WTufKoUH6so/nguPoIE7EPzVB+RBubS+G/Z9EAoaYUcKwxkbtJZQot88MOURTw5XSR1RvOsKiSxuNVt8LqZMJuz2X1uWRouYRwxTxu1zrbSLj674J9k+0VJ2jy01NMdE0TmGpgPxQyLsVP8vbHKPJhyABaHyZ52pqKmOnp4KSy+ImWOR9Viik2uPU7/AJYLU1PFSwJBAgSNBZVHpgZ2nRvw/wARHFreBg42uRbe4HW1hi9l1fBmNJHU0rh43F9iDb2OEW97XAVPpgjqCu1k8OV0TZqY9MkTANIuxseLn0B9cG6WUT0sUy8SIGH1F8B+0VQs6DK4NMtTU+XRcHQpG7MPQc4MwoIoEjX4UUKPkMFFp2InMQUUeYpVGWmr7Z1dRDPIlRTQQugU7EHWCPe+32wzUVYlQGS4Esezrx9flgTR6x21zDysFNHFYng2ZuPvjbnGUSS19NmVBM0NRATrQcSqRwcKxIO8deY7ENSn4FTDIJmmzrPQyFRFUoik/wAQ0A3+7H7YPYDZIqfiGYyIoUymN3sb3axH8sGTthsJBSxJZPdErszmGX5RV5ulZV08JqK5mQa92J2+98N1C0D00b0otCwuthbk4Adj43SXNzLp89WzAqLC1yB+Qwdy96Ywd3R27qFjFYcArtbDJ0JTUEbzUHZ/BItXQ5hFqbwjNqjBsCGFsEKSamrdFVAQ7KCoPVL2uD6cD7Y2vKpnMDKb6NVyNjva3+fXCvltAmWdtpo8v1rTVFMZZ4huiuGFj7cnC87v4gFMleRG04XuzaMmaZyGfWDMCPYXbbDCcLXZStjrczztogAYqjunt/xKWwWvcIF/Tb+oynCx2ipfxd6lIJC0lDCSFB/3jEEH5gA/fDHUSrDBJK4OlFLG3oBfC12UytqnKfHZhJL4mtledxFM6KAT5RYEcLbBfd0s7Gdh33yIeyqqNbQQTsCrstnU9GGx/PFwYA5TURU2c1mVqSCAJVUm9+Af5fng8MDGxZRfcXIm1p7iYmJikSTHhxMTHTpz2pVV7dd+FAmNWkXeAebRYHTfm3thyr4YpazL3liR2jnLRsyglD3bC49DYnExMAwY+zKfa0BsncMAR3i841djpHkysmR2YiUgajfawxMTA/cZoP6Q+5/yAe2TH8fvc3jhRk3+E77j0w65axbL6dmJJMYuSecTEwB2YMvsWe1scctM6SorqQbqwuDjiPaqqqIKySGGeWOLV/q0chfsMTExDL7pbTdTrPYeNI+zNF3aKupSx0i1yTucU/2gxxz0FJDMiyRPP5o3F1awuLg87i+JiY0H2zN++bOwrMcldSxISZkUE/CotYD2wEz2GKl7b081LGkMs4USvGoVpOfiI5+uJiY6A9mPh/njkn7SJZMtzO2XSPSazdu4Yx6jcc2xMTCt3NOD2t9o99h4IlySCdYkE0y3kkCjU59SeuGQcYmJhvmZWiDQyyf6UX7xrtVOreY7gdPlh8bn64mJgDqPk7EHUCKmaZhpULd0JsLX8pxcr/8AY5v+236HExMdj9oiv3OT1NNBSRHwsEcGpjq7pAt9vbHQexEaRdm6NYkVAS7EKLXJdiT98TEwE7lX9pgj9ok81PJSPTyyRMQwLRsVJ+2L3YEBsmWoYAzSsTJIfie17XPJxMTCr7zCf0xGKsJFNKQSCEbj5Y572JjSnz+FadFiWeN5Jgg0iR7HzNbk+5xMTFD2JJfa0aO1hPg4kudLswZejCx2OLPZT/2KnHRSygegDEAYmJg+YvgxU7X/ALrtbBLH5JDHGNa7G1ztfHQI+F+X9MTEwqy+o/Z9pniYmJh5nn//2Q=="/>
          <p:cNvSpPr>
            <a:spLocks noChangeAspect="1" noChangeArrowheads="1"/>
          </p:cNvSpPr>
          <p:nvPr/>
        </p:nvSpPr>
        <p:spPr bwMode="auto">
          <a:xfrm>
            <a:off x="63500" y="-325438"/>
            <a:ext cx="1771650" cy="657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1510" name="Picture 6" descr="http://ts3.mm.bing.net/images/thumbnail.aspx?q=1278379113398&amp;id=bb3009dd286bdc0fd4ff6ea999511a8c&amp;url=http%3a%2f%2fwww.olstars.com%2fimages%2fflags%2fBig%2ff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620688"/>
            <a:ext cx="1512168" cy="72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7" y="4293096"/>
            <a:ext cx="2588146" cy="2094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7" y="1491837"/>
            <a:ext cx="5118148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6876256" y="306443"/>
            <a:ext cx="19944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PT" sz="4000" b="1" dirty="0" smtClean="0">
                <a:solidFill>
                  <a:schemeClr val="accent4">
                    <a:lumMod val="75000"/>
                  </a:schemeClr>
                </a:solidFill>
              </a:rPr>
              <a:t>FIJI</a:t>
            </a:r>
          </a:p>
          <a:p>
            <a:pPr algn="r"/>
            <a:r>
              <a:rPr lang="pt-PT" sz="4000" b="1" dirty="0" smtClean="0">
                <a:solidFill>
                  <a:schemeClr val="accent4">
                    <a:lumMod val="75000"/>
                  </a:schemeClr>
                </a:solidFill>
              </a:rPr>
              <a:t>ISLANDS</a:t>
            </a:r>
            <a:endParaRPr lang="pt-PT" sz="4000" b="1" dirty="0"/>
          </a:p>
        </p:txBody>
      </p:sp>
      <p:pic>
        <p:nvPicPr>
          <p:cNvPr id="9" name="Picture 6" descr="http://ts2.mm.bing.net/images/thumbnail.aspx?q=1203891147565&amp;id=817b87ef80a44beb79ab5783316ae2b8&amp;url=http%3a%2f%2fwww.olstars.com%2fimages%2fflags%2fBig%2ffj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895" y="620688"/>
            <a:ext cx="1368152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69854"/>
            <a:ext cx="1975098" cy="21274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97" y="1841914"/>
            <a:ext cx="4552882" cy="3033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967" y="5101809"/>
            <a:ext cx="2945904" cy="1472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213" y="4149080"/>
            <a:ext cx="2045023" cy="24256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732" y="291698"/>
            <a:ext cx="4186808" cy="1143000"/>
          </a:xfrm>
        </p:spPr>
        <p:txBody>
          <a:bodyPr>
            <a:normAutofit/>
          </a:bodyPr>
          <a:lstStyle/>
          <a:p>
            <a:pPr algn="l"/>
            <a:r>
              <a:rPr lang="pt-PT" sz="4800" b="1" dirty="0" smtClean="0">
                <a:solidFill>
                  <a:srgbClr val="00B050"/>
                </a:solidFill>
              </a:rPr>
              <a:t>GAMBIA</a:t>
            </a:r>
            <a:endParaRPr lang="pt-PT" sz="4800" b="1" dirty="0">
              <a:solidFill>
                <a:srgbClr val="00B050"/>
              </a:solidFill>
            </a:endParaRPr>
          </a:p>
        </p:txBody>
      </p:sp>
      <p:pic>
        <p:nvPicPr>
          <p:cNvPr id="56322" name="Picture 2" descr="http://ts2.mm.bing.net/images/thumbnail.aspx?q=1219204547173&amp;id=df567daa0b7fb40a56249f635b0a110d&amp;url=http%3a%2f%2fwww.olstars.com%2fimages%2fflags%2fBig%2fg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28150"/>
            <a:ext cx="1368152" cy="8314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33" y="1468340"/>
            <a:ext cx="3990482" cy="2992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93" y="3944330"/>
            <a:ext cx="3793471" cy="2532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4860032" y="428584"/>
            <a:ext cx="21178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800" b="1" dirty="0">
                <a:solidFill>
                  <a:srgbClr val="00B050"/>
                </a:solidFill>
              </a:rPr>
              <a:t>GHANA</a:t>
            </a:r>
            <a:endParaRPr lang="pt-PT" sz="4800" b="1" dirty="0"/>
          </a:p>
        </p:txBody>
      </p:sp>
      <p:pic>
        <p:nvPicPr>
          <p:cNvPr id="11" name="Picture 8" descr="http://ts1.mm.bing.net/images/thumbnail.aspx?q=1187836137116&amp;id=76f2acb8c9e8d4c5e6eb8f0b686b89c1&amp;url=http%3a%2f%2fkickpoliooutofafrica.files.wordpress.com%2f2010%2f06%2fghan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428150"/>
            <a:ext cx="1224136" cy="72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383" y="1361603"/>
            <a:ext cx="3425957" cy="2569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5" name="Group 4"/>
          <p:cNvGrpSpPr/>
          <p:nvPr/>
        </p:nvGrpSpPr>
        <p:grpSpPr>
          <a:xfrm>
            <a:off x="4999245" y="2950790"/>
            <a:ext cx="3233936" cy="2146525"/>
            <a:chOff x="4999245" y="2950790"/>
            <a:chExt cx="3233936" cy="2146525"/>
          </a:xfrm>
        </p:grpSpPr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9245" y="2950790"/>
              <a:ext cx="3233936" cy="21465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4" name="Rectangle 3"/>
            <p:cNvSpPr/>
            <p:nvPr/>
          </p:nvSpPr>
          <p:spPr>
            <a:xfrm>
              <a:off x="6516216" y="4781622"/>
              <a:ext cx="1656184" cy="2880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200" dirty="0" smtClean="0"/>
                <a:t>Photo: </a:t>
              </a:r>
              <a:r>
                <a:rPr lang="pt-PT" sz="1200" dirty="0" err="1" smtClean="0"/>
                <a:t>Brandan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Lally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498" y="3717032"/>
            <a:ext cx="1956647" cy="27067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 descr="http://t2.gstatic.com/images?q=tbn:ANd9GcQ0n2iTVrirBKet5zKmrGLN7G2MIcH3TS1BEHEH9BUuyNFXBZ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729" y="3861048"/>
            <a:ext cx="3240360" cy="2108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66087"/>
            <a:ext cx="4042792" cy="778098"/>
          </a:xfrm>
        </p:spPr>
        <p:txBody>
          <a:bodyPr>
            <a:normAutofit/>
          </a:bodyPr>
          <a:lstStyle/>
          <a:p>
            <a:pPr algn="l"/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GRENADA</a:t>
            </a:r>
            <a:endParaRPr lang="pt-P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4586" name="Picture 10" descr="http://ts1.mm.bing.net/images/thumbnail.aspx?q=1190901329476&amp;id=46a0a04f579bf409b64af412b8e46a0a&amp;url=http%3a%2f%2fwww.olstars.com%2fimages%2fflags%2fBig%2fg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66087"/>
            <a:ext cx="1296144" cy="72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54079"/>
            <a:ext cx="4739948" cy="31816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5652120" y="164172"/>
            <a:ext cx="20291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>
                <a:solidFill>
                  <a:schemeClr val="accent5">
                    <a:lumMod val="75000"/>
                  </a:schemeClr>
                </a:solidFill>
              </a:rPr>
              <a:t>GUYANA</a:t>
            </a:r>
            <a:endParaRPr lang="pt-PT" sz="4000" b="1" dirty="0"/>
          </a:p>
        </p:txBody>
      </p:sp>
      <p:pic>
        <p:nvPicPr>
          <p:cNvPr id="9" name="Picture 8" descr="http://ts2.mm.bing.net/images/thumbnail.aspx?q=1185012646997&amp;id=0bd60f114190f764d2b2e35c3462f2ca&amp;url=http%3a%2f%2fwww.unep.org%2finfoterra%2fflagold%2fguyana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01822" y="266087"/>
            <a:ext cx="1008112" cy="504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40775"/>
            <a:ext cx="3169239" cy="4225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061917"/>
            <a:ext cx="1368862" cy="22814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76266"/>
            <a:ext cx="2524125" cy="28527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88" y="1360442"/>
            <a:ext cx="4314056" cy="3235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098576" cy="850106"/>
          </a:xfrm>
        </p:spPr>
        <p:txBody>
          <a:bodyPr>
            <a:normAutofit/>
          </a:bodyPr>
          <a:lstStyle/>
          <a:p>
            <a:r>
              <a:rPr lang="pt-PT" sz="4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INDIA</a:t>
            </a:r>
            <a:endParaRPr lang="pt-PT" sz="4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626" name="AutoShape 2" descr="data:image/jpg;base64,/9j/4AAQSkZJRgABAQAAAQABAAD/2wBDAAkGBwgHBgkIBwgKCgkLDRYPDQwMDRsUFRAWIB0iIiAdHx8kKDQsJCYxJx8fLT0tMTU3Ojo6Iys/RD84QzQ5Ojf/2wBDAQoKCg0MDRoPDxo3JR8lNzc3Nzc3Nzc3Nzc3Nzc3Nzc3Nzc3Nzc3Nzc3Nzc3Nzc3Nzc3Nzc3Nzc3Nzc3Nzc3Nzf/wAARCACLALoDASIAAhEBAxEB/8QAGwAAAgMBAQEAAAAAAAAAAAAABAUCAwYBAAf/xABAEAACAQMDAgQCBwUGBQUAAAABAgMABBEFEiEGMRNBUWEigRQycZGhscEHFSNC0RYkUmLh8TM0Y3KiU1SClPD/xAAaAQADAQEBAQAAAAAAAAAAAAACAwQFAQAG/8QAJhEAAgICAgAGAwEBAAAAAAAAAQIAEQMSBCEiIzFBUXETMoFhFP/aAAwDAQACEQMRAD8ARba6Fq3b7VIJW0JlVKNlS2Vdtqy4gSBLaQ3ELGdTiNHyy/b6H2rjZFWgfedXGzXXtBgldEdW7a6Fo7i9ZVsFdCCrgtd2UVzlSkLUglWhfapKvtRAzlSkJXioAB9xRtray3MywwRl5GPCgZ+daiPpNIrQi6YSTE91JUJ6YqbkcvHhFMe4/j8V8p6HUx20VLZRd3avbXDROpHo3cGqwtU48qutiS5MTI1NKglSCVaEqQWjuKIlYWpBKtCVIJXbnKlQWpBKt28dqKsrCS8dlRkQIpZnkOAoFA7qgtj1OpjZzqo7gOyu7auKYLDglSQce1dCV0MCLE4ykGjKNte2Vfs9q7trtwaiTZXttXba6EqK5qVKQme9Q1u2giNks8FwyOoaMhQFxjAwO/nRQSmnVKFF0ZMj4YF4x/lFR8pvGn3K+MPC/wBRMqADipBauCV0JV1yIiVBK6Eq4JUglduc1lISpxws7qiAszHaB6k1aE9qZ6dayWerWD3cZRDMjfEPQ0GTKEB77hJiZz0JtdD0WHSbNVAUzuP4kmOSfQewqV8NqtyB9tWS6jG0aPEjsHAIOMd/tpRf6hcEcWjYPH1+w+6vknytkfY+s+gwY9BQ9JneowpkGDuPOPKk1sd4Ib6w/GidbvZ3n+K2kUdsgg/oKE0ZZL25bwEZv5duOc963OFm0qz1IObh3BPvCgldCUTJbyQyNFMpV17g15UrYVwwsGYrIQaIlASpBKvCe1SEdFtA0lISibTTReeKy5EioBuVQzAZ5xngVwJT3pdcS3J/6Y/Oo+e1cdqlXCWs63MpYwW8ZuRbQNEBOwcsoBdvNuO/p8qKC1aFH0i5XGNs79vtz+tS2U3jt5S/UXyE81vuU7a9tq7ZXtlO2idIj8OvbD/rV+yvbODUW00tZUih+zDBOM5ojrC/tTd2ADSYjTB3ROo4x6ist0LcLcDUYsksJ/ECnyDccfMGtp1vhdQsVP8AKPP04qHkNeRP7LMC6qwMAABAI7EcV0JVmzn+lSCVoXIde5ARkgkA4UZJ9KsjhJzx5cfeP61ZJbPLpd26M+xNu5FkKbuad9OWMNyssk3aI/4sDyPP3VJm5WisfiUY8AbW/eKtNkW0vIbmSNHjj3OxkcIqBRnLd+PkaG6o6hkuJWj/ALqZra6WGRYZ2YozAkd0APA7g1pbrSrS1MdvEEECQj62WJGccknJ8uaAvRDcWJ+hzxuyTFgQB8LkEMftIzWZk5H5sgaaOLCEQiRk1i5nt0i3pCF24CSYJwPPn2pjHsu7cE+C5xhn3kZP31mQojknyqE/BguoI7Z/Sm0vUVhaLGrlA7AbhHEG2+5peXGB+ojcRJuduenre5JJmEZPfZNVmlW0PTM6yJLFK163gxm5mAG8ngAhc5Jo2zv471YntzE8bEAuFFeu7eO5EHiKDsZz8S59P9aWHb0PpCZAZk9R12XUb20uLeG3nV3khb6PMTyhGR8Sr2z86YSjZKkakbjJtwTyflTa003SvFdLTwd4f4wiDhiMZPPpWR1Mtaa9cTBlaeOU7VPY4Pp860uJytV0Eg5PGDNsY8EZwWAO3OM47V0pz2qc0EkmmpMDJtE0e6NZioJJGMjz71bs9BWnjzFyR8TMyYAoB+ZQEpxoMiW/0h3ycqBtVSx/Cl4SnHT6/Fcf9oqfnsTx2jeIgGUTNQTxT398kW84l3EshXGfLnz4onZXSuNT1Bf+qD/4j+lW7abxn8lfqDyE81pTsr2yrttexT94jSIV2tnaQccHB7V5+I2PkATXzLp+e8tNat0hmlhtXmAcAgqVyOMdvMDPfnNfUJFBjcHsVOQfsqMN1LylGYL9mO06jcbydzQqW4z/ADeXrW5641BG1G3LW9yhX/Go5GfLBr5x+zqVY+pbRXIHixlFHqcD+hr6p1+CNTt8Hj/UVHlN5U/srT9W/kWapeNY6VNeJGGdEDKj8cnyNW6VdrqOnwXiLtEqZKn+U+Y+RoDrGdIOn7jeMmTbGo9yaE/ZzMZdDliPaC5ZR9hAb82NWb+KpKU8NzTx3tu2iawiPl4ZEjcYPDYDfkRTOyJ/cl6FOAzoD9lZDo25SbpXqSaWQKbjUndVPcqAuK3GjT28Om3ksyJLgqwjJHPoazs7eDJfzKsYpkqUdRIIdAZVY4FmBnPlv/1rNaQsXguYmwc7XxW21a8ihtxevH/DW1DFCB23DjB4rPC/GowYW3jhOSw2Dgjy8u9SYuhVSv2i25YLa3bgnjYefspLlQASu7cfM4p9ew/3G6JOVIj9vKgbWO03L9JA29hwKqYXFoaEcdML4F6kaqfDuFO4Z8wNwP4Y+dP7zcLZuf5Z+fT4aX6NChvLcoB8LED7jTm5ARUfGVXxWYeuBUbdNHXczHRwheffGSxTKtjjyzSPqFAOq7pmOWDkAfM1tNF1QX05T6OkaHJUqoBOPX5ZrK9RSL/aS4Qx5JcnJ8uf96fxjeQxWb0jyfUYbfTI7V32u7RvgoTnBXAHv3ooD2xWe1i8hgNhHJKiuQrAM2PQ/pT+KaOeJZoXV4nG5XU5BB8wa1cfhJPzMzItgf5JgUz0eXwRMVikkYgcIBx95pYrqwypBHbINMem7uOae/hU/wASEIGHsec/nSea14CJ3AlZAaiFLhpNb1BXt5IlAV2aQjg+neoaHqK6tpyXixmPczKVPkQSP0qvqK6+jXGtyBsFLZWGD/3Uq/Z5OH0aeLcGMVyw+RAP9aLjuQij/IefHbFpqMV6ubhXM1TtJtJ8l/Z/pdwuqSX74EEaNFkcb244x6e9b+RS0MiqeShwfQ4rJx9babn4Un25yf4fFZzQ+pLqDUbma9u7iSOWNwQCWCt/KQPLHPappaVuB9Mym16j0mQhVK3UaOpHABYK3z5NfWOubrx54JxEwQsdvI57e9fIWuY01pLmPcIhcrLjzxuDGtFq/UlrIiG2S4dgCTvBAyfnS2TZ1b4h3SkQ/ry4NzbWHglvCJZmzx8WBj9a90VdLZdNapIQxxM5yPLEa81mLjWri90k2VxuYiTeHC4HsPzq7TNTki0a+0879s6M4IGfTIJ9xii7g0Kqa/8AZ5bJf9MXNsuwSJcvksM5+FT3x70+e5lhjgvoDE1vdabKVIYcMux1xz24avn/AEn1beaDaS2lpaxTxSyvJIzkg5IUcEegHnVlxr8f9ntK0+OST6Tal0fJ4KHcB6+q/dU7qxYj2MeutX8Td9Eyzax+z2OCadvEi325lf4uPE3Ln5MBVXTV/Fd6vc6J4n95iXerbPhK4GcHPlkffWM6V6ll0vS5dOMReKa4R2IYjbh1J+8KRQvTetTaN1bHqPhO6sZEkXHJRif1AoDiPihbifYbzQrie2kiV1DPtBbbkZHtmlNx0fqEmwJeRDDfEPCOT2/zcedA6H1uzWkyailws3jEq5JKhM5x6n0p1ada6fdXKRLbXnxNn6uT2OAB9tIJyrGhR7Rrp1jc2zQOXVvD7jw8E+XfdXdc1OO0EEckDqJ1kAZcHkqBnv70qu+s47aOaSPSr5xErN8SbQ3mPv4rM9T6vd6tqtgIredbQKu9ChOwk9zjtkAUKKS1tPMDXUeaDqVrZ6hBbNdeNLNO0KKsW3aQm7BOfb8apvtPk1bUbvUIpBF8MzgFc/8ADdkPmPPmvnltcajDqCXFtbTs6XjSRN4ZI8xnPbtWmsuoLqO1dZLC52RW11E8hBBzJKGXy8hx+NNK6m0gft00N6l05pNb6Xs2cLNcFiMqDwEznvTTpR5JemWupMhbaWdGAHYIze/pWQ6o6nluuo9J1Oxspg1inwJKCASePuofSOqr/TtKvLCPS2c3k0rySM5AUuMYUY+fNP2y69esVot9zZ9Ayy6no7luJEupAyqM7STvx3/zUZ0vKq9S62I5SVdYYQyjHxZYetY/onqZdBtbm2vLKR1nmLIyg5ztC8ntil9trN5pWuT3dpaNPA0ivJECQxVTkc/LvSnLvan0jAigWJouu7hbX6RIs+57mMxFRkbdpBJwSc8MPvpP+zfUQk1/bSsqb9kign6x5B/IUg1e8ub+5urm5ha1huWeQBhgbyRt58zjj3xQelr4cN1JHKxuti+FFH9Zxn4hjuePyqjC2qi4vKtnr3n11dTgkt5J4n3pGSDtOTkVnH1y+ZiVuWUE5ChV49u1Jel7r9z2lzFJaSopbxCdp5GAO3kOwpkepoc/8v8A+YppyqfeKGF76EzRstJiQn6S7qDgkEd8Z8gKrB0X/wBOdvTLMP1pKjOD8JyfTFXokh5NNGM+8A5QPSNHl0dQH+gFmHYsSfzNUyalajASxh+bN/WgHhZm+OTGPLv+VQ2wo3xEn5Yrv4xBGXqHtqMHIOm2h9cqSPzq0aopDCPT7Ln1i70qEmxgAoIPPPepieVxgHH2cV7RZ78je0ZfvMogUWNqi+iwgD8659OY5IEUfoFiX+lBpFJIRgEnyBB5p7pugTOr+P8AAwhaQY54GBj2ySKFiii50BnNRWZ7lz9ZwD/hAX8qZdP6bc6zqsenx3RR2ViSzE4A78VpemrWGLpQ6p4Ef0mcOyyMuSFWQKPxFQ6fgFtqUmqhh9IdSgAHwqD/ALCpWz2DrKBi9LjfRuibaCB21GJ55xLhCzfCFzj6vrT626f0q3kUxWpADn4fEOCPs+2k91rFytrI4cFlAPOcc+wNLZOotUwvhSR9xkbT+pqRlyt2THqyDoTYXej288UgiLqzIVUBzjggjz9h61mNUtL3T9dsFt55foimNXVpMK5xyG75HPfypvpN/cXDwRyyr8ZwwC4/WmGpW1rOInkUvsMgAck4IUnOKAOUNGEQD2J8/t9T1eLWxBa+Cg+lNDFGnKqD3APBxWluJornpe8udRuEiuJnkGwv/gcqO55yFoPpuGGW4tTKIv4UnixlVwSdhHJ8+9d1uGyeDVLO4hWUW8hkhdudu8kkD580ZIZgB7TlEXcXanpjafrWmaeJzI1/jY5UAKfQ8HirdGjluY7q6hCtb2k7Rz7kU8ryfTPrQPUFzMbjQrjLeNDjB255wP6Ux6aVjpFwp2gTzyk/DjOSRzVeuSpNslzT2Gp6dfwGWxNvK20jeIWAHngnPf2rMaRJEdQvPFWI3HOQhOCd3PkR6VHoxJrOzutxw7TkcjP1ePzzTHpa0im6m1SJlIUxxynAGAdx9uxxUr4WxIxlKZ1ZgIytJiqSMNPWY+aqwpq08KKiyaLcJu81VH2/caxfUc13p11efQpXj8OASDnsxYD09B+dB9J9UazqF3Pb3csLwRxZ/wCGd2c4HOfTPlSl4uRgCPeHk5CWbM2k9/pcYjWeyuUwTgm27fhXPp2gHnY//wBc/wBKE/edwFUHYduecd6l+9p/Qfh/Svf82Ue0H82M+8+FG5fPkP8AtrvjMV8zz3JqjGDVijI4FblmZmoEmzufrNx9tQDDtmiLSze8mEUOGb0zind10/8Au14orwHxW+sqkbR7ChZ6NQgti4g8NyN+3geeO1N9D0qO/R5JXZVV9oXHfgHP40x1BYk0uWKGJVAUADHuPOvdP/wtMBz8TszE/lRV3FlvDGPSuxek9WLhfEW62liBk8Djt2rWdOxWklveTXZwuxYd452gkH8wPurM6bAkOhauqqvxTrL2Hc9/ypxpDM+jagiDJBQ49gTWfnBKP9yzEQXT6j3VYrKO1htQyraC2I3HgYLgk/nWdKWlrF/dblZfixwc4HyozW3aXSIU2kO1qcD1+IVm7I4jYIAQDkkAjn51NhXqyZRk66hVxOTb3AJONqYoa3u449rMCc+RFReTckykDlVA5oDdg4ZGOPQdqqMQs1+k3Wbu325BY5HtxT24uCFU5zh5O/H8prH9OyO1ykpB8KEH/wCRIwB8u9PJpCE5Of4rDHf+X0qN1tpSvQk9IfT0uGezmYnBAQqfhyOaR9SzKNbu03HDsMgcccGrNDEsd2EkByud2ck9jSvqZz/aGc4yuRz8hTsSj8hi8pOsN1J4zbWhZ13KAwGceWM03t/DhgSOP6o7c++aCtNkmhXLkDeiJtOPXINeE4x3rSxCyRM3IaAMYQlIlIQgbmLH7TyaYdLqqaxfXG7BlgVcfYSf1pCJhjvTbpx45rmWKVAymMtyOQR/vS+YnkNC4zXlAi7qQx3F9qEasCWtSMZ78mkfRsaobyTgElV+7J/WmmoRRR69MFQYWIY59Sc0s6eja2iukP8A7g4PqAAK9xktFMLkOAzCaPfnzr28+v40F42O5r3jj/EKq0ku8+a2+mzSruYBDnGGo2305ItzMyuwUkDHarhI2eQBXTLwc57VzUVDLkwPpuRvpEjk9gvb1zWq6tlD6nESc5GazWkhYC7Bg3xg9jg+1N+pY4jfodzklR9Yk1LkHmLKkNo38kJdskTRuMqwwRUomVEVE+ELwAPKhRJ61IP6VZUjuMVlm+gXax7yjAb9pHvinHTmqfQmkUqGVyMjA7j/AHrMCQ1YkxAPlxgVPlwB1YfMfjzaEH4mqvdVtrkx3ES+EPDJdWz8PY880DfXS/Q32vEreKEIyMg9+RS3TZIpLuGG4k2QuSrN9oqXUFiYnPhyhjJICdqDLY7EnzNRthGNggli5jkUtK1kXefi7qO9Oo4rW4t41IR9oB5B+6gzpcyW0ckLmQuikKAPhyPWiYxJbxKGBRgOwXIoXYMOoSIQe4YnhLt2uBjyx+FQvb1LeBZWkVVEpwx9SMUpn1aWM/DG5APfsKL0e+TULtIbovCgO5W4I3c47jHlSyjVsYe49Jd+/LdZCmcOG8Nsrj4vSkurNJcalIxBKyEfH8hU9asgtwsXjM+ZN7kEDJ9eMeVVyEv3bvjPyq3j4ARtI+Rn1OsPRilhPAjqQAowx2l8Z7V4TUDvz9te8SrkxhST8yB8hYAfEP8AG96b9OXYjvyXZVUxsNx8u1ZxZV+ymegTgagEbLK6sGXGQeM80vlLeFh/kPjN5y/c5qFwj6zOVdSdgxg+5qIlofUmiGrSlABhQBx271UZR613iisSz3LPnGG+KfWo+KKCMo9aj4tU1JriDfXt+O1U5NeyaTKZdvxyDjimGvzF7uBjxmMGlOT61C8lczxZb+VfL2pGX91j8V6NC9+fOuhz2qkdq9T5NCNxHfiurIW7HNDdq6GJ869OgQvd7g/Oi7SVmuLbeXk2SAhc9+e3NKjUhQOuwqEjam5vp3VQiPZzR5GfgYEfeOKBvYjsB3SICMjcRRekzSPpsG5s/APL2FD6iThTnkk1ihQHqbV2tzOaixdgCT9poeAtCRtlOO+Af/2Kv1Mfh/pQMfBrSwrczs76gmHvcO5y7lj6k17xT60Jk1IE1cFA6EzyxPZhQk9674nvQuTXQTRTkKD+9MNEm26nCdxHf8jSgGiLVisylTg/6UvMLxsIeHrIsJ1GQNqVwQQe360P4lV3QAuGb+Y9zVeTXON1iELk95TL9/vXt9D5NdyadEVP/9k="/>
          <p:cNvSpPr>
            <a:spLocks noChangeAspect="1" noChangeArrowheads="1"/>
          </p:cNvSpPr>
          <p:nvPr/>
        </p:nvSpPr>
        <p:spPr bwMode="auto">
          <a:xfrm>
            <a:off x="63500" y="-515938"/>
            <a:ext cx="1400175" cy="1047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6630" name="Picture 6" descr="http://ts3.mm.bing.net/images/thumbnail.aspx?q=1290758269746&amp;id=c060cdb523aa685265271b54f11d00ed&amp;url=http%3a%2f%2findia.mapsofindia.com%2fimages%2findia-flag-a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349000"/>
            <a:ext cx="1152128" cy="706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11895"/>
            <a:ext cx="4000633" cy="3297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6444208" y="248871"/>
            <a:ext cx="24929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dirty="0" smtClean="0">
                <a:solidFill>
                  <a:schemeClr val="accent6"/>
                </a:solidFill>
              </a:rPr>
              <a:t>REPUBLIC</a:t>
            </a:r>
          </a:p>
          <a:p>
            <a:r>
              <a:rPr lang="pt-PT" sz="3600" b="1" dirty="0" smtClean="0">
                <a:solidFill>
                  <a:schemeClr val="accent6"/>
                </a:solidFill>
              </a:rPr>
              <a:t>OF </a:t>
            </a:r>
            <a:r>
              <a:rPr lang="pt-PT" sz="3600" b="1" dirty="0">
                <a:solidFill>
                  <a:schemeClr val="accent6"/>
                </a:solidFill>
              </a:rPr>
              <a:t>IRELAND</a:t>
            </a:r>
            <a:endParaRPr lang="pt-PT" sz="3600" b="1" dirty="0"/>
          </a:p>
        </p:txBody>
      </p:sp>
      <p:pic>
        <p:nvPicPr>
          <p:cNvPr id="10" name="Picture 8" descr="http://ts3.mm.bing.net/images/thumbnail.aspx?q=1281568085938&amp;id=0e6540bcd1177584ce4aae718e5547a7&amp;url=http%3a%2f%2fwww.olstars.com%2fimages%2fflags%2fBig%2fie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314817"/>
            <a:ext cx="1241041" cy="68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" name="Group 4"/>
          <p:cNvGrpSpPr/>
          <p:nvPr/>
        </p:nvGrpSpPr>
        <p:grpSpPr>
          <a:xfrm>
            <a:off x="4427984" y="3776266"/>
            <a:ext cx="3546887" cy="2662530"/>
            <a:chOff x="4427984" y="3776266"/>
            <a:chExt cx="3546887" cy="2662530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3776266"/>
              <a:ext cx="3546887" cy="266253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4" name="Rectangle 3"/>
            <p:cNvSpPr/>
            <p:nvPr/>
          </p:nvSpPr>
          <p:spPr>
            <a:xfrm>
              <a:off x="4438252" y="6262837"/>
              <a:ext cx="2824220" cy="161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Photo taken 25 June 2003 copyright Richard Gallagher.</a:t>
              </a:r>
              <a:endParaRPr lang="pt-PT" sz="9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263" y="4567118"/>
            <a:ext cx="2160092" cy="2041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58616" cy="778098"/>
          </a:xfrm>
        </p:spPr>
        <p:txBody>
          <a:bodyPr>
            <a:normAutofit/>
          </a:bodyPr>
          <a:lstStyle/>
          <a:p>
            <a:r>
              <a:rPr lang="pt-PT" b="1" dirty="0" smtClean="0">
                <a:solidFill>
                  <a:srgbClr val="7030A0"/>
                </a:solidFill>
              </a:rPr>
              <a:t>JAMAICA</a:t>
            </a:r>
            <a:endParaRPr lang="pt-PT" b="1" dirty="0">
              <a:solidFill>
                <a:srgbClr val="7030A0"/>
              </a:solidFill>
            </a:endParaRPr>
          </a:p>
        </p:txBody>
      </p:sp>
      <p:sp>
        <p:nvSpPr>
          <p:cNvPr id="28674" name="AutoShape 2" descr="data:image/jpg;base64,/9j/4AAQSkZJRgABAQAAAQABAAD/2wCEAAkGBhQSEBUUEhQVFRQUFRQUFBQUFRYUFBQXFBQVFRQVFBUYHCYeGBkkGhUVHy8gJCcpLCwsFR4xNTAqNSYrLCkBCQoKDgwOFw8PGikkHBwsKSkpKSwsKiwpLCwsKSwpLCwsLCksKSwsKSksKSksKSwsLC4pKSwsLCksKSwpKSkpKf/AABEIAMEBBQMBIgACEQEDEQH/xAAcAAACAgMBAQAAAAAAAAAAAAABAgADBAUGBwj/xABEEAABAwEEBQkFBQcDBQEAAAABAAIRAwQSITEFQVFx8AYTIlJhgZGhsRUywdHhFCNCkvEHQ1NygrLSNKLCM2Jzk7MW/8QAGgEAAwEBAQEAAAAAAAAAAAAAAAECAwQGBf/EACwRAAICAgECBAYCAwEAAAAAAAABAhEDEjEEIUFRYaETFCIyUpFCgRVx0QX/2gAMAwEAAhEDEQA/AN8AmhMCjK9SfEoSEQE95SUhChqMIqSmAsIwiigBYUhMogBYUhMigBYQhOogQsKQnCiBiFSE6iAEhSE6iBUJCEKyFIQFFcKQrFO5AUVQpCtRvIsKKIUuq4uUEbEWFFN1G4rboTNAS2HqUc0oaRWQmS2K0MK6osohRGwtSkBG6maEYSsKFhQBPCkIsBYUhNdUhFgLCMJrql1FgLCkJ7qkIsBIRTQpCLELCkJ4QhFgLCMIwjCLChIUhPdUuosKEUhPCkIsBIUhPCkIsBFITwhCLAWEITwhCdgLCiaFISsBUYUhCEWAzXBR1RLCkJDtglBGFE7EEIpQips0oKKWUZSsKGUSyjKLChlEt5SUCodGVXeRvIAdRJKMoAZRLKl5ADKJZUlFgMollCUAOpKS8heQBZKkqu8peTsQ8qSkvKSgKGlCUsqSix0NKEpZUvIsKGlLKBchKEGo0oEoSggKGlRISigdEBRSB6nOKbNKHRCUOQNWckrCi1G6FRziPOIEXXVLiqD0OcQOi2EFXzqnOJioslSVVfUvpiotlSVTfU5xAUXSoXKm+gXoCi+8peVN9DnEBRfeUlUCooaiAovvIsbKxr6ZtVIdFpQvKtjxrTB7UWFBvqXlWKgxSX00FFpeoXqouQLkxUXc9OGoKSse8oXJDMiVFjXipeQKjIRWPfURYzGbpWl/EZ+dp+KyKdoa73SDuIPovNm1IGJ2aiFbSfOIPePNfJ+efkdTwnot9QPXDWLT7xlUJaMMYcO6VljlM+JvgjVAbOPZrXVDrMcuz7GTxS8Dr7yIcuVOnanX/wBo88E1PTFV2TidzJ1xqat1mxfkiNZ+TOpL1OcXONtloOUndTJ9Gp3VrUMw8b6Th/wVqcHxJfsTUl4P9HQX0b65h2k6wzdG9serUPatXr+Q/wAVpr6kbHTkqSuY9qVev5D/ABR9p1ev6f4o1FujppRLlzHtKr1/T5I+0a3X9PkjUW6OllSVzXtGt1/T5Ke0a3W9PkjUPiI6WVJXM+0q3WPl8kPaVbrHy+SeofER05KC5j2nW63p8kPalbrenyT1DdHUSpK5f2nW6x8kPadbr+iNA3R1MqErlvalbr+iHtSr1z5I0DdHUypK5b2pW6/m1Q6Urdc+LUaBujqFFyw0nW6x8lPaNfrO8AjQN0dRKkrlvaVbrO8Ap7UrdY+ARox7o6mUsrl/albru8Ap7Uq9c+AS0DY6iVFy3tSr1z4KI0DZHKsL3OIa28QHYwT0WydhnPPt3rZ8nxVlwptpEuaSJYyqcHXSWtLHXSCTqBICxmW972kOksBgDYMyWjYSVYLVcb92xt8ySSJAAJh0SMY9V455NeEfX7cnQU7La6LTUeKbmNdddFGlebn0gTRktwzGHSG9bnR9F9RrXNqXLzQ6Ps7TGIbdLqdIwZIwMZHYVwto0xaKlMMe9zmjPWDkelHvYSMVi2Wq52ABEgsMg3Y7R3Z9gXRHqXFdkvYmUYyfj+z0N9ocKhpm1ta8GIMNJ14dEbD4HYiLLVeLzbS5wxxa9xHblgFwheejeJIaA3pm9g3+admWWaupMJc0te6mWXbrmk3mAYgNAI2DDDLMLVdc0/tRhLp7/k/2dbUsVT+OT/U5Y7tGu/iA6sT9FrrTpyu5zSazpALZktk3Rm2cMQTvx2RhPNQyH1HOaSDmc+jPkANy1/ySXCM30j/Jm8OjjtHj9En2B2xy1NZ969LyC7EkuyOWvPUsS2VKrG3ZN2YMATdjNxIwyVx/9NPlEPpH+RvaVG8S0SS0w4SJG8SrfsRH4Xfmb81xtO3FplsSDhHhg3jWuv5O6U+0DG41w96RAbOR2xgdy6MPW79pdjPJ0sl9vctZZyPwu/M35pnMI/C/8w+ayTa2CRfALZn7uoBh2kBLQtt49CSO0Pa7sJgkeErpWdPsmYS6bIu7RjBnY/xHzTBv/a/yKznVjsPi4qsv7vH5rTdmOj8jFkbHflKqc/Y13h9VnO3nuH1Vc9pPdinuL4ZgueeqfJVlx2LYuO/wVTgOAfkrUh6vyMEuTBXmzDiUhoDb5lPYKK43eaFztTmzwldRlOwogpdvl9FDQO0JRQ3oijv80OVd2Ci26Qfs52hQ0O1CrZ4PYciTmPmq7vahStWhuLi6Y/M8SFOa7T4hVk9pKk8SPmixFnNb/FHmx2/mVIce3xUJ7D6oHbLbre3xCirv9jvBRAWzk61jr0mguZUpj8BqMcJEjBt4Cdqo+0uNMYkSHNk4DPM/TbrhdtZuXNR9JzXtZUvAw2pEicDfbiwtOMAkHoGScJ5G1Wx7DjSY2HBwi4MBhg0CI9BsXkW14cnoLQlgZUpul7xFycMcxAmRkO9ZwthgFoxzJMXXZAxvAMYzO1W1xVc0OFJxYYF6pTN1oMfvIIfj2jPWSra2j6bXNc9uOWRbgASMPw7IxG6FjOf5IT78GFXq3gR7uWLsQQcJ2qWGsA52OLDBDso1ERuOvHFWUrC1x6RN0tLxAcAROIGsY+MrseSmh6D7NAoYPp3nB8c44mQ3pR0TDoaTET2lXjSnaHFXycbUtnSMYk4YZTraTqOay6dvF66cSBJyIw1A6/otzbuSb2XmUPvGve0ik4XKzYZWLr7HdEwJxBxEmAtVaaNSkfvaLg4wYLS0AOk05mIJAPbh2IlGlwXx4GBTrCo6WnOXBpwvRkewXnJXaRD2uY+6DGLgZF7WRjBiI2Ya1sdFcmxXrBtAub73Ota11RwyukNaAYJwJOrGYwXd6D/ZhRrtv2qKZb0WtbTDLwDWguIdOG0RMz2ISTrt2FV8HmOjGNLLxN5pAJkjGSRBgi6cxGB6U6wuv5E2WjVrmlUc5rXB1RjnU2kuawNDg8nLpOAnXdHWw7Or+y6jRpl1EMLRDnNJDWua3HpS2CSJxw71sbFyTa0dGnTbiGEhjK2Dc3AGiMJjXjHYuhWnt/wdtcFGhm2FzedoveS10sqVRca9wY2oHNLgC5vSEkawUdJ2+nXsfOUHtrUy5uLHOP3hgv3C64Z44wrq3JK11Hz9pe1pBB6eF06hSuxGAwJEbcUNG/sz5gEUq9ySHHm2OpyWiBIZUAwCcckotPX3FL6k0/E5ZjXH8B8YHeTkO1XOsjwYuOd/4/vNXZln36l29PkW4zzlrtLp1Co5oHZmSRvlZmh+SdCzSabSCTLulAcccXNbDXZnMHNdq6uTf2+5yfKx8WefjR1R2VCt/wCs/JKdCv10qve0fEL1qQkqNBzAI7QCn82/IF0kfM8k9iO/hvG91MepRdyff1D3upY+a9XYAPdAG4R6Ki0W+7hmeMyj5ub4RXysPU8pHJ6ocmH81M/FMOTVTXgO0kxvutPavR62lHAbPGfNa206dOtx7zCtZ8r4omWLFHmzjf8A8u4Z1GgZ+7WI/wDlCh5PN12hu4MqmJwE9BdJU04D+PzWLU0oDrB3lVtnfiv0YuWBfxZpDoCm0S60tDQLxPNukDbBA4B2J6ejbO0TUe97bpdNNtwibpY4XpEQ1+r8WohbB9vbsZG8fJYVWpTccKLHHtYP8UpLNJU5exMc+GLtQ9yaV0XTFMFgqsa52dR7DJwaxjWAt6Unf0sOzV1dAwcXAYEy4taMJ2uzwI7VnPog/uKX5R/ggLK3+FTG5rf8VcIZoqlL2M8nU4W7cPc09o0e1ri0vpyNjgdXYVV9k2OBW/LQMmgbhCpcew+a7FKVdzgeRN/SaQ2B+r1CrdQeNRW7c9Vl44/VVsTuzSOedh81FtKjxrjv+qirYrf0PMrXY3Pf92BeM43sds9HAE5QTq8fc+RnJqz6On7RXF+cA10jHHmzdphznNmPedOeAwXkugLVVs9cmk0OaQbzQ281xBmHg4CAA6TlBdgvS28satmqOJsrWvOBqFgqOcWxevVW3Q6Wg5HZ2leVlPVHplVB5bWuxW2ncoGo14c0mqaT2MIm6WgvuueTI1Oxjv4evY3mmAwvfSYQS6pcDBdkkNMjGJIGPetlWoGpUNQ4TVLzIIgmvQqkEC8Wj7ggZ5jYt2OTdcUKTbnOsAa1uINJx6LQei5xgkAkQMsVjJPLJOLNEonOWXRJZRbDmF5AF684TkS0dHogmMQZgZ6h1vJemwNPN3i8hwcA0uESIm8Z/Dj2qptnFxjKdJjXQXFjLPzdMYE3ucMB4ljRJkgvIxxnqrCGVmG41nPMfAdVo0yC280uLiy7LrjicHDEdy1XTSh9UZpv+xKfhT9jUVdC2UAsqMqVXM5trm82+7LWkMa66CAccscSDqWXauRdCtQFOnT+zXpugBwJLRgTTq0yCQXOEga8Ct3YdBPcxgeKlOoyCarTTxIMwAHOJgxnnBXQ07KcC55JAiQA3PPDLUF0Y/pXZU/RkT7v0/0ea8lv2f2yxkEssziA772kXCqZOALXhrQcR0gcmgQV3ejtG1JDnuuuaDABJb0gL0iYnBbcFC+pUIp7eI7dUG7hj8klOztbkAJzKDrQAYnHZr8ErqioVFxclNVYb7a0a53LGfbBMjAmASccpiB3lOmOjZGsqaltaNfhitVUtM5md/yWPVtnb8AtFjsiWSMTa1dI7B4mFjP0kdoG4T6rT1LSqXVitVhRyz6uuEbOvpAnMk+A9Fi1bc7bCwn1lS6ot1jRyT6qbLq7yc3FYb7MDrd+YhMaiRzlqonLLNJ+JQ6wMmTJ3uKT7DTH4R34q1zlW48YhaUZPJJ8sIY0ZAdwQLlW56QvVGTbLHPVZel5xLeTTICXJJQLkHOTADuMljvYrHO7AqndyYzGqtM4Ad5I9FFaVEFWzzigSxwBwe0GcSXY9YxjAdMzGBxxXq37PeVTXUzStdUOvubzQe1zndO9eF8YiCBgQILwuA0hV54AMN15/CZcHAyReujDPOAJByErQ2evVbVLSC0kgBpEA3cJMR+GcfTNeYg91fies7xfY9y0zYLC1xLXkuibrWh/b72BGrAulZXIfTrTUFmDQWEVC0vLS5o94tbEy0mTBJ1rRcl+RFWq1prONNobF0y+ocBEtIJaM/eg5YLtNEck7PZyHBjnVRhzr3XCJkG6GwW6x7skaytVFLg0dUbupoOgXXzTaHHEubLXEnWS0iVm0WBjQ1swMBJJPiSSVh1LVAzAPYC7zw9FU617Lzj3geAhX3I1Ni+sBmQN6xLSb5YRe6D70DAO6D2wS4YjpA4bFhm1Eag3blPliq324nWfED0VatibUeTaPrbYA7cT8FRVtUjCT4gd61Rtcam+E+qpq20nWqWNmcs0UbE2s9YDVDdWvIb/ADVFW17zvOHhK1rq+J6RMxhh0cIgQOzXJx7gprrVY0c8+p8jNdaeMVj1bQdSx3VFU47VooJHNPO2S0tJ/E/c0kLFvv13j3j6lXOaDnjvxQvLVIweUqbUI1OPaSP1SVbYQfdO/BWuckcVSRjKZiVreCPeI25jvmFgPe3+O78zvWVtnjb4Kj7IzUxvc0fJaISyJGiqvEYVHEb4H9ypfTJyDj2zK6LmG6mt/KETCoPjryOcNDsPn9fgmbZicpI7Pot/KQlBPx/Q0hspOr1TcyRqd3XltyUpTRLzehp3lwH7z/cUgtzxqcd4E/NbkoFMl5V5GA3SA1h47kwtw1B/5SsxK4JmbkvIpFQHb3gj1QLONauhK4pk2UGkirCxBMVnF2XRtxpeCXB0tc04luEEg74nxWTzwDSOhIDgXOgF03mtxzGJOta8Wg0w1mci8ZInIgkgbjO7uSWihUqG61hc50Bt0hoB5xpN7HGejidYK8koptXyz17Z3PIXlLXp1gwPdWbUu0wKtQm7dDi2C6bsC9qyXp9Sq78Tv6R9IC8q0BoCs40SGXHNcC57iLzC1wDjdxBdOGesyNnozSGiAA0agOiBuAXZhxSSqRLyamU6oNQ7yZ8lW+sdvdkPAKkVwdR42IF66lE555rGdWVNSugSkIWiRzyyMhrpC88ZJrqWFSRk5ClBFwSwmZNgLksokJSroychSUjk5SOVGbFJSlElIVRLA4pC5EjUllVZDAUhRKgHHBTskSECrCEpCYhOOMEpCsIQhMTKizclIVsIQgVFV3j9EONasLUCEWBXPEpSnJSlOwFjt8lFCinYqPLrdVd9rY57g0NgMwkQM24ACccZ2966HQdtbSqc843sR0akR1oaNWRGM6945232hmLiQCXYXZkEZQ04NGr9FrXaUddIBziRJN6JgkbRPmvN/fTS4PXOd8H0Q3T9BrW3qjReAgA3iZ2AZjtyWcak5DxkeM5L580fpG40Pvuwg54GNWv01LrtCftAqCC+86nBJgNnDAQXABokZmPNdamkvqZyyTPUpRM7/otPoflAK7iAxzSGteLxBDg6JukHGNZ7VtQ6OJWsZJq0YtFgPHASuPolLtnHglFbaO+JnwVpmbQzj6asNaQ8fFG/P18u1K448H6KrMmgIE8Yon9JSxxkEyKFn5ca0J+CcnjjckOxWiGhSfikeeNu9MUHN41pkMrInj0lIR3q274bc/VKWp2RRWWYR5YIHJOVAMME7FRWQgUxdxh80DknYmhISqwhK5OyaEAQI4zVl1COPoixUVEcfohCsI4xQITsVFYSEK0BKTxKdgV3Ul3j9VdCQjw8k7FRVA2+ceiKtjgBRFhR4nbGMGd7LA557MRK10kEHwkZ7xrW5FRoaQ4lrcjN4yciTE8ZBVss9OoMoAwF0yccdeeMr4EZarvZ6lOjX1HYkwMZPRyBJ2asl1fInQ4qWpra1NzmkQ6kXso1DfBg0mPLS4A49AzAG5aQWFjMnOdewIiAO0iJjcsiyGrQeeb+8YWkkdMNBIIbEGS5sgicJEGRINrJF8g2mj37RuiGWdpZSkNmYLiRMZgHbnOtZRb46l4lyf5a2qmebNR90TcvOAaDEXnX2uv5+6YEwV2XJu31nmKgq1GOcLxaWwCSwlz3uqg5HFoEZRsWqyq0kjmlFo7c92zZrg5a/qoW8H4JGkAQAA3KGiAANUbElZ5GUT2k6+PNbmDVlt45a+z5JYGQ3jWfJaW26bezCWNxxvNe704wS6P08XmHGmR/2SD/ADQ44jwKtC+E6s3mfw8dmpVtc7GbvcSYjblK01r5WUm4CXYwYgAapxMHuVlDlLSdAkgkwLw9C2VVEPHKro2p4w4hK8cH560grYxqOz9UXVQNeGvLzJQZNBjjBLCodpOkM3sGr3hOzamZbGESHtIxxDmxh2ymS4MsJQceNSRtpafdIMbCD6ZIk6/qnZNBI49EC3x8f1SVbU0ZlonrOA2TnmiKgPukEbRiE7FqyOHH6pUS4LHtNvawicZ1BFi1bLYQBWPS0i1xiI3kY+YWS09GRHiPhknYOLQsygRCscEjhx9UWZ6iHBC5ux3J/VBx44CdiorjjNAjv8/ROcEpM8fVOxUIAhxrKc8QECnZNCEcYIqXt3ionYUeGWvL+o/BUu1bv8VFF8fwPUvgusPvDcV0Wi/f/p+BRUXH1BhPkSjnV/kf6sW75Ce+z+d/9oUUTj/H+iJcHq34Rv8AgtZW/wBRT3j0QUX1jnRq+UWQ/m+BXK1c+9vqoorjwduH7Sm2+83ePis79+P5h/aEFFqQ+TtLB/0xuPqk0p/p3bn+iiihnzZfccPU9wd/oraefGxRRdHgfQRs9A/6n+l39wXR/h7yoosp8nJm5ZqeUn7v+X/iFrLN+HeEVE48Dx/adLQyd3eqrdm7d8QiooOZ8ldsz7x8Fj2/3xuUUVI0ibWnl3fBFubu/wBFFEkcwlHXxrVbvgVFELkQdQRq5Df81FEzNiu+HxVI1cbFFFaEZHyCiiiZR//Z"/>
          <p:cNvSpPr>
            <a:spLocks noChangeAspect="1" noChangeArrowheads="1"/>
          </p:cNvSpPr>
          <p:nvPr/>
        </p:nvSpPr>
        <p:spPr bwMode="auto">
          <a:xfrm>
            <a:off x="63500" y="-889000"/>
            <a:ext cx="2486025" cy="1838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8678" name="Picture 6" descr="http://t1.gstatic.com/images?q=tbn:ANd9GcTYJ2Wn-xHk0U0yl9pPr6rjFoeploW_1NOcG9xoooa5SqijFUzaf_5NZps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16632"/>
            <a:ext cx="1343025" cy="10763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4" y="1556792"/>
            <a:ext cx="4031117" cy="302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8" y="4797152"/>
            <a:ext cx="3161928" cy="15809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20022" y="239296"/>
            <a:ext cx="18681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800" b="1" dirty="0">
                <a:solidFill>
                  <a:srgbClr val="00B050"/>
                </a:solidFill>
              </a:rPr>
              <a:t>KENYA</a:t>
            </a:r>
            <a:endParaRPr lang="pt-PT" sz="4800" b="1" dirty="0"/>
          </a:p>
        </p:txBody>
      </p:sp>
      <p:pic>
        <p:nvPicPr>
          <p:cNvPr id="9" name="Picture 10" descr="https://www.cia.gov/library/publications/the-world-factbook/graphics/flags/large/ke-lgfla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280" y="239296"/>
            <a:ext cx="1235476" cy="860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62989"/>
            <a:ext cx="4528543" cy="3017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88122"/>
            <a:ext cx="3593976" cy="2389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636" y="3831274"/>
            <a:ext cx="2947979" cy="27854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8"/>
            <a:ext cx="3367612" cy="27259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242592" cy="670086"/>
          </a:xfrm>
        </p:spPr>
        <p:txBody>
          <a:bodyPr>
            <a:normAutofit fontScale="90000"/>
          </a:bodyPr>
          <a:lstStyle/>
          <a:p>
            <a:r>
              <a:rPr lang="pt-PT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KIRIBATI</a:t>
            </a:r>
            <a:endParaRPr lang="pt-PT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24" name="Picture 4" descr="http://t0.gstatic.com/images?q=tbn:ANd9GcTTiWQytippNyLZ-Vt8lJdqfHIQFw2Y4mdJ9EiDT_oIgUrP1X1Jl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92222"/>
            <a:ext cx="1683271" cy="879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726" name="AutoShape 6" descr="data:image/jpg;base64,/9j/4AAQSkZJRgABAQAAAQABAAD/2wBDAAkGBwgHBgkIBwgKCgkLDRYPDQwMDRsUFRAWIB0iIiAdHx8kKDQsJCYxJx8fLT0tMTU3Ojo6Iys/RD84QzQ5Ojf/2wBDAQoKCg0MDRoPDxo3JR8lNzc3Nzc3Nzc3Nzc3Nzc3Nzc3Nzc3Nzc3Nzc3Nzc3Nzc3Nzc3Nzc3Nzc3Nzc3Nzc3Nzf/wAARCACKALwDASIAAhEBAxEB/8QAGgAAAgMBAQAAAAAAAAAAAAAABAUAAgMBBv/EAD8QAAIBAgQDBAYIBAYDAQAAAAECAwARBBIhMQUTQRRRYZIiU3GBkdEyNEJzobHB8BUjM1IGQ1RicuEkgqLx/8QAGQEAAwEBAQAAAAAAAAAAAAAAAAECAwQF/8QAJhEAAgIDAAIBBAIDAAAAAAAAAAECEQMSIQQxQQVRYYETIhQykf/aAAwDAQACEQMRAD8A9ciIqYRUwiOHADMEHo+iNTpUSSJkU/w9xmzEAxDS3z6VosTSw4UiQqEVSRr6Wg7iP1GtZJIrxZl4gLSB2QtYEDTUX6CzfGvWPJNYQkkrq2DVAqqcxRbMSNQPZtWvIh9TF5B8qzwyyFjKcWJoXjXlgKBaw1a43vRYChAStySRvbu+dVz7CbMORD6mLyD5VORD6mLyD5VaWYJJEOUCrtlY57Ze7266e8VrmT1f/wBGn+g6YciH1MXkHyqciH1MXkHyrfMvq/8A6NdcqGsE7utH6FYP2eH1MXkHyrvZ4fUxeQfKtsoYjlm/gd/d31QN6TDW4NjcEf8A7QqHbKdnh9TF5B8qnZ4fUxeQfKtL1KdBbM+zw+pi8gqvZocwYRINNsi2PidK2qUUgtmHZ4wgAhhZwBqyAA+OgqBcMWycqPNroYwCbbnbat7VPy7qVBZkIIDtDEfYg+VTs8PqYvIPlXXjJdSJXVQD6C2sSep61gmJlTFjDYhVJZbxOl/SAGtxbQ37r7jbqcQzfs8PqYvIPlU7PD6mLyD5VpUp0TbM+zw+pi8g+VTs8PqYvIPlWlSigtmfZ4fUxeQfKk/GIYRiUAhQDl9EHeaeUm4z9ZT7v9TUTXCot2M8KVbCwkEEGNffoKnZMNlC9niyhSoGQWyncew0r/wvipZcIYZ3uyKpjU75CNDsL6g/CnVODUo2OS1dHFVUQIihVUWAA0ArS14lsPtH8hUCaZmOVe/r7hVRiVVuSmhGtjf99KG/sQDY5WZI0XRjMht32YN+lEV1nzEFlBI2uT8/Cu5r7Rr+PzoVjKmrS/S16gfkKhcW+goPv+ddJEp0Fmtaw607EU0ttpXWlCqDLqtwAeuptvWSO7sxsuTTI2b6Wmt+6h1xhjhklxMaIsYuSr3zHY2Fr2vtek2hpWHBL/QN/A7/APdVrLDSc2BGDZ7gXbKVvp41uSWQ31I600IrUqVKoDnpZxqMttrdfbQrcQgR5lfOOTbMcpsb93fsR7qLqWpDB5MXHECWzaBzop1yb2+NvGuyYlY0icJI/NsFCrc7X1FbWHdXbd+opUw4Dx43DyNlV7nmtFt9ob1FxcR1s4WwOYrp9Et+Q/EURa3tqajb40Uw4DyYqOPDCchiptYaA/jp+NcbHYdAxYv6JVSMpvdrEae+iBoAABapbwFHQ4DrjYGcIjMTzDFopIzDf3eNL+M/WU+7/U04A8KT8Z+sp93+ppS9FR9lOAYXERyc6VMq8kAkm5djY39gtv42p7zBGoJAuTYEi9qUdvSPg/8AEeVIViQctXFjtlvvsdfG1HoBi8PAxIGgk+hmBOhHW9ZwqMdUPI3J2y8Su3PGIkYrISECEgqtrb9+59/hWoRCfRZrgaA7H/uu8skXBB8L61U3WxINaUiAaWGaQsQ6RkAiM2LW6X1Nr2vruL1V8M8rQ8xgyxqWuCynOeuh2sTRrjMMyj/lVd9qKTC2BYETRwDCyuonitmb0mDL33Y3PUbm1bCWZpJAIgY1tl1IYtfXQi1u4g61pJayXz6tYZL/AI26e2r38aEgsiypKQrnLKVzC+/vpXi8HBg50xWHUxTBcr8uEyF0Bvl20NzprTQi41q8ZV7iRI3KDMuYXsRtUZGoxbfwOFuSQBg42gxE8QUiE5Xi3sulivhaw08aN+yfaKpicWYXgPLTI8mVmKCwGU2uTtqAPaQK3zqwIdFsf7RYiuKP1HF66dMvFn7PM8S4pxHDf4hXDLERwsRQtLiFS7IzNILAdQSqAn7IN+twJNx/ix4e8yYPlsgZVZrsXYQh7lQm12tpfY+yvQPhZ4uJvjpsZ/4aw5Y4bEBToWYm+p0G4017zRma/WuyP91alwybUeNHmJf8S4wyrh4OGsZX5gWQFigsJcrC6jMCY18w8Mzfg2LlxmGeSawYPYWBAPoqdNBpcmmF6V4TGYhOLz8OxSTSDKZ4MTk9AoTqjG1synoOljvenTi7bFakuIaRCSWNZFilCtqMyEGrmKUa8tvhVeUrqstyrqwUkfaUA6Hw1qRucoexVr7HpauLN57xZHDW6Nsfjbx2s5Uq8osQ40VunjVK9CE1OKkvk5ZRcXTJUqVKoRKTcZ+sp93+ppzSbjP1lPu/1NTP0VD2TFFmwaRy554zErqYYgcuXWxJNtbWv+PcPjYmxUk2L7LPHiUQBFJFnTci4JudCe/26Vphp+G4lY8OmGmdpIgrkKwsL6g66a63+dHy4SJpkjGHcBi5Mocjlmw1Gu5vp76y12XGaJ6volhxeJQQ5Jisykkq5YqUO2hsb937FNcLxbErHIJVV1y3ujFSdRsNvxqQcHw0Ik5qCZToiNchEGyjXXrrvc0twMQwuGkiGHmhhCFIhKpBy5gRqeth+dYZFkxq74bR/jyXwPwnEZZ8U4TFYt5UUskEiqitc2uCNwL7E93WjufjFw8ZcqJgAZIo36eF/wDqkGVpIuesT5In/qjTKy9bb++1qLjjilwy4ifiE6OLRyEG1iens166davHkbXUTkxKL56D+H8YjxlgnNjlDZXhJzMp11OUkW8dtR30cZXW2aQi5sAWtc+H40sHD4ZcDGvDGgUxFZI20ZWI77b3H5A1SPiUEknJkwzxNFIW9EEXfU67bjXu8b1spVxmDjfocxO5awc7Hr4VliZJYsNO5MlsmvpEADv9176d1cin5lijGzKGBGxB7jtVyiy3ilBaOQZWBO4OlGSG8WhRbjKxQeKyOHEmAcqCMpWRbg95vtai+EnFvAWxL81T9BhY7adw101/TYV/hGBBzHDJmIyk3Pzq0Uf8OVuz5+z3uI1BOUmw27uvhr7vOf05V7Ov/L/AcGYKQCbMLMO+unEOGMedvRF8tumtrfA1FZJQHjZQCL6sLfHupK+Imw88yPjMAxaUgpIQuUfZudL6Dc/jauCWDNF00zpWTG1Y3gxbYiBJFZwrC+VlsR7RWpmlP22pJh8ZiXmghE/DTnNssct9AdbG+ptfSnOUgkFk00+kKTxZvsx74/wZ4qWQRSSIhllVCVW/0iLkD8aRSiaaVjLgsYt7sgWULlva9tLk6fntevQ5epZPMKqYiHEjEMD9HY2PW3uI/CpcMkeyj/0cZxfEwbhMkz4fkTwPCEIRTIxJcDQNcgUQQVJB3Bq1dkZfRJW5K3Ovu/SvR+m5228fwcnl41yZnUrkk0ca3dQLkAG567bVfMltE/GvWs4itJuM/WU+7/U08OUx5gCCD33pHxn6yn3f6mlL0VD2MMDHDh8LAkYVAY1IHU6A38aBx/EcVDinhwywEIBdmude42Pd7elK4lzrHLKc0+RbS/aGg2PTYbVoBa5JLEkkljckmuKXk8qKOyPj9uTGMfFZHmw0SYcKZHCuS97C1/R/7/Gi+KiI8PnEyB0ybHv6e+9qSAlZo5lWORkIIEq3G97juOm/4Ubi+IrisK8QidJC6izeBBJB7tLVcM9wez6RPDUlquBfA0gXh0YWJYmDFWyi4YjS/vtf3+2s8ZwPDyi+FxDYaYG6SBM4XXoL6eFtqBwD8rHQtmcKzZXGY2uRYXG29vjTuecQ5WdWyE2Yj7PcfjYe+rxa5IW/gjJGWOfGC8K4c3DwVaXDNdiS8eG5bMupANjbck38dqKx+GXEQtGyRTA2OWQ2BHt6VdGzqGFwCL63FbSIbg3XYfaHcK21S4YW7sEweDGFR40clGcsAWHoX6DwrDh5MZfDPiUxEyNYnmguB3sNLW203sKPyagAoTa9gwvb40raOaHjiSuQ0UylEIXVTYHKT3eiSPEmk+VQ127GzBTZmOUsAbbgHqL9a4Ahe2ciylr5fZ+P/dQE5CDsNvChcTxCHBaz3OZSQB1t49+opvi9iSv0EIiIoXmbb2W3vtVJ8JgJJFklwuGmzBSXaIEt7/fQvC8amOkl50PKmjP9EyG4UqCCRtfUA2Jotisw5c0UTgKLgE6G+mh/elL/AGBprhQYXDLIG7Lh+YpuGWOxBq8jsksrSsgXmei17aE6A3/Zqxw0SSNkkIF/o52Nhcm1vfXZR/MfrdqcUgMwn08zMysb2bYC1rDwohVHIRQVUBmtcgf21iKkzskcVkLKzkMR9kWGv5fGoz4o5YayLxzcHaLLC17tIvosSPTGoPeB3Xt7qtKBdMpBstjYje5oM4tFd0nVobOAruBZ7kAEa66kC1B4ubG4SSNpSZoSdWhUB76k+jrfQdLdaww+JDBPaLNMmWWRUxjLEkyGOVQynoakEZijyFy9ibEjYX0HuoaLGriGBhjfMjFckjZDpodD3G2njcUVEbqfTz2YgnTTXauxNMwfDX/K/wDb9KScZ+sp93+pp3/lf+36Uk4z9ZT7v9TUy9Dh7F8P9GP/AIL+VXqsN+THb+wflQB4jOiSZsHKXFyihTqvTYG1eQesMalLDxHEhC3YZT6QAADE2Ivtl6daIwmLlmmMcmHdLAnOVIBINuveNaACyARrf3dKY8O4g74gwYuSO7AcpibM+9wfHba1Lqmo1VipBBBHQg3B+Na4srxv8GeTGpr8nou0RZA5ewLZRm01va1VxCkYxLvMFZFUBSCgI1N9Ou179PiPw3EyYyGTnrZo5MhKmwY2Bvp01piXJ3VPLXpJ7JNHmyWroExXNiXnYeISSLYFb2LD2/E1RcSvFIXVGlgb7Mig3BHQjob2uDuPfRuf/anlrjZGbM0UROliUHTahxdgmcBVI2HMDlQM1hr7bVjPh4sRyzIuYowdD3EURn3skYvvZBUza/QTyinTrorBMPhFgx02IUH04rSSs1yx1t4C1/x8K5ho2GInxDhQzkKts30RtudtenjRhe9wQpUj6JUWFQNb7CeWlTC2clVVkdgzEswuCdLdbVyQLITnAIJvYi/W9WLk39FfhUzf7U8tNKhA8wIZX5joVVjfdLafS/ffWiORh4eayl3JF1vZjYbVpm/2r7hXS4YWfTU2I8aHYzMgHU2IqoUqoVFAAtpsAOtdaFV0Ay7C69w2F+751FuAbkHXutVewBnwizSRzFOW6PchrG9ibHTwZtfHWqQPHFBhTPNKX1RWc2zHxsSDt8aOqnLUNfXbYbA9/t1qdfsOzZVdojlUmza2F6TcZiftKeg39Pu8TTQrIuDyo4ZlIszi9zbra1I+OtiO1pyYoinLH9SRlO56BTUSfBw9gkP9GP8A4D8qvfpf3UwwfCVOHiM87s2QEhAFG23U0S3C8MVsqup/uEjE/iSK414s2rO1+TBMTVK7i0bCSyxn+Y0aGQHa6Abnu2tVVYOistiCARY3rCUXHjN4yUvR2p7Klca9tFuegB312qaHdDPgS2XEML5S6jXvA1/C1NKHwOG7LAIywZiSzEdSf2K2KXZWufRvoDofb316+KOsEmeXke0my1cN8w0GXW+v78a7UvVmZKlVDqZDHf0wAbW6fsVYUDKcxecYrguFDEX1AJIB95B+FXrgWzFhud/30rtAiVKlSgCVKlSgCwYgWtcd1VkjLIcjlbggEDValSigOKGsM2p9lqsASQALmuXPfUuSN7UAXzshCoxHeR1PfSXjTscSlyf6f6mm9JuM/WU+7/U1ElwqHsZQyxpDCruqsUQWJte40/I/Cr9oiu1pU9EkNZtran9KDQmyMcIJFWJXVgNSwUWt47j3VyUAJMn8OLgICbHRy1sw92Ud21CfAo2xeHw+PXlNIMy2a65SwG43B0Nh8KVY/DpgpiAGELC6s7Ei/UXPx176cwKFeQiDljMFDf3AaCtzUZMSyIvHkcGeX5iczlZgZMubKDsO+jOGwGbFRSZG5SXa5Wyk209u9/dROKbC4ZzBPhc8bnmJkjUZe8fHf2jpRHDJnmwvMlJNmYAta+UHTNbS9t658eCKn1+joyZpOHF7C6lRSGAKkMDsRrU3HhXccRUyKHCFlznULfU+6gcbisdBiCsGC58Vl1UkEHW9/Dba+x8K0x3D1xjAyTzooFgqEADW99R8fDShBwCEPmOLxbXOYguuuhFvo+J+JqHt8Fqvk7iRicdh51kwzYWXD+lC7PfMdduoGn5eyrYDi6TWTFI0MxawUKSGBPom9vHrQ0qYTAviMPzcVeVEVnUKxTU2XTXqd+lgK14RhWkYYidCALZFNxr1Nvfb41jtLdKP7NdY6XL9DiqLNGxNnXRspGYb93tq+3jWHZILk5Dcycw+kfpbA/Cul38GC/Jo0qKLtIqjU6sOmprjzRomd5ECHXMTpVBhILMvKBDZr3J1va/5D4VZsPEyorRqyoQUVhexA0NLocNM63tmF72361VZY2bKJFJsDYHWxvb8j8KzXCQKxZU1MnMOp1ba9WGHiFrRrYaAdwtb8jR0OFjLGsfMMi8v+6+ld5i21dL6Hcdao2HjaFYSpKC32jf471STBYeRWV4lKsVLKdri1tPcPhR0OGxdQbFlBvaxOt+721YVguEgViwjGYyGQm+7G2v4CtwLU1fyJ0Sk3GfrKfd/qac0m4z9ZT7v9TUz9FQ9jTDkdnhN941/IVpcd9edhxWI5Mf8+X6C/bPdV+1Yj18vnNJT4FD+4qXFIO1Yj18vnNTtWI9fL5zT3DUa47CDFhCGyOhNmtcWO4t8PhWmFgXDYcQqWIBJLEC5J60m7ViPXy+c1ztWI/1EvnNR/W9q6V2qsOxOFw0Con8/JLy4Asb2Cgbfveqt2HESSJnxAbFO0bEEjVdTbuHjQZxWI/1EvnNTtWJ/1Eu/95ocuhrweRRJG8jpe8hzMSf37KFx+PELmGEB5ct2J2Tuv4+H7K7tWI9fL5zSN55i8xMsl+Y/2j/cazz5XGPDTDjUpdPRcOw8mInGLlYPGGLXY6s+17WtYa/Ad1ObivM4HEzjBYe00g/lLs57q37ViPXy+c1WOoxJyXKTHeJeRIHeBOZIuoS9r+FanT2V57tWIt/Xl3/vNd7ViLn+fL5zWmxnqP7ipcUg7ViPXy+c1O1Yj18vnNPYNR/cVLikHasR6+Xzmp2rEevl85o2DUf3FS4pB2rEevl85qdqxHr5fOaNg1H9xUuKQdqxHr5fOanasR6+XzmjYNR/cUn4yD2lPu/1NYdqxHr5fOaWcSxE5mW80h9Dqx7zUylwqMen/9k="/>
          <p:cNvSpPr>
            <a:spLocks noChangeAspect="1" noChangeArrowheads="1"/>
          </p:cNvSpPr>
          <p:nvPr/>
        </p:nvSpPr>
        <p:spPr bwMode="auto">
          <a:xfrm>
            <a:off x="63500" y="-606425"/>
            <a:ext cx="1676400" cy="123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60240"/>
            <a:ext cx="4224469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4948077" y="192222"/>
            <a:ext cx="23452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b="1" dirty="0">
                <a:solidFill>
                  <a:schemeClr val="accent2">
                    <a:lumMod val="75000"/>
                  </a:schemeClr>
                </a:solidFill>
              </a:rPr>
              <a:t>LESOTHO</a:t>
            </a:r>
            <a:endParaRPr lang="pt-PT" sz="4400" b="1" dirty="0"/>
          </a:p>
        </p:txBody>
      </p:sp>
      <p:pic>
        <p:nvPicPr>
          <p:cNvPr id="10" name="Picture 10" descr="http://t1.gstatic.com/images?q=tbn:ANd9GcQUZhOx244P_dG_1CCDGmdejUC8QqWvwe-CwOr_cRY_NrrwKXz_HMceoSS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179509"/>
            <a:ext cx="1285875" cy="857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60240"/>
            <a:ext cx="4241237" cy="3180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" y="274638"/>
            <a:ext cx="2530624" cy="706090"/>
          </a:xfrm>
        </p:spPr>
        <p:txBody>
          <a:bodyPr>
            <a:normAutofit fontScale="90000"/>
          </a:bodyPr>
          <a:lstStyle/>
          <a:p>
            <a:r>
              <a:rPr lang="pt-PT" sz="4800" b="1" dirty="0" smtClean="0">
                <a:solidFill>
                  <a:schemeClr val="accent4">
                    <a:lumMod val="75000"/>
                  </a:schemeClr>
                </a:solidFill>
              </a:rPr>
              <a:t>LIBERIA</a:t>
            </a:r>
            <a:endParaRPr lang="pt-PT" sz="4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2770" name="Picture 2" descr="http://t1.gstatic.com/images?q=tbn:ANd9GcT0Ujlz1rR6uW3tfOv-XMO_NTEQJ7qvhLOll83qGLuy8KvEoKP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91433"/>
            <a:ext cx="1603648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6" name="Group 5"/>
          <p:cNvGrpSpPr/>
          <p:nvPr/>
        </p:nvGrpSpPr>
        <p:grpSpPr>
          <a:xfrm>
            <a:off x="119140" y="1179808"/>
            <a:ext cx="4170040" cy="2827297"/>
            <a:chOff x="119140" y="1179808"/>
            <a:chExt cx="4170040" cy="282729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140" y="1179808"/>
              <a:ext cx="4170040" cy="282729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3" name="Rectangle 2"/>
            <p:cNvSpPr/>
            <p:nvPr/>
          </p:nvSpPr>
          <p:spPr>
            <a:xfrm>
              <a:off x="2571684" y="3567267"/>
              <a:ext cx="1657124" cy="351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100" dirty="0" smtClean="0">
                  <a:solidFill>
                    <a:schemeClr val="tx1"/>
                  </a:solidFill>
                </a:rPr>
                <a:t>Photo </a:t>
              </a:r>
              <a:r>
                <a:rPr lang="pt-PT" sz="1100" dirty="0" err="1" smtClean="0">
                  <a:solidFill>
                    <a:schemeClr val="tx1"/>
                  </a:solidFill>
                </a:rPr>
                <a:t>by</a:t>
              </a:r>
              <a:r>
                <a:rPr lang="pt-PT" sz="1100" dirty="0" smtClean="0">
                  <a:solidFill>
                    <a:schemeClr val="tx1"/>
                  </a:solidFill>
                </a:rPr>
                <a:t> </a:t>
              </a:r>
              <a:r>
                <a:rPr lang="pt-PT" sz="1100" dirty="0">
                  <a:solidFill>
                    <a:schemeClr val="tx1"/>
                  </a:solidFill>
                </a:rPr>
                <a:t>John </a:t>
              </a:r>
              <a:r>
                <a:rPr lang="pt-PT" sz="1100" dirty="0" err="1">
                  <a:solidFill>
                    <a:schemeClr val="tx1"/>
                  </a:solidFill>
                </a:rPr>
                <a:t>Atherton</a:t>
              </a:r>
              <a:endParaRPr lang="pt-PT" sz="11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2772" name="Picture 4" descr="http://t2.gstatic.com/images?q=tbn:ANd9GcRFCX8I255Id2pYSfy-mLS2g2y_o-vVSPkZDJDXJQhKWW0eLs_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413779"/>
            <a:ext cx="2247900" cy="2038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917" y="4436552"/>
            <a:ext cx="2160092" cy="2041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542672" y="1179808"/>
            <a:ext cx="4233927" cy="2910825"/>
            <a:chOff x="4542672" y="1179808"/>
            <a:chExt cx="4233927" cy="29108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2672" y="1179808"/>
              <a:ext cx="4233927" cy="29108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1" name="Rectangle 10"/>
            <p:cNvSpPr/>
            <p:nvPr/>
          </p:nvSpPr>
          <p:spPr>
            <a:xfrm>
              <a:off x="7020272" y="3656001"/>
              <a:ext cx="1657124" cy="351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100" dirty="0" smtClean="0">
                  <a:solidFill>
                    <a:schemeClr val="tx1"/>
                  </a:solidFill>
                </a:rPr>
                <a:t>Photo </a:t>
              </a:r>
              <a:r>
                <a:rPr lang="pt-PT" sz="1100" dirty="0" err="1" smtClean="0">
                  <a:solidFill>
                    <a:schemeClr val="tx1"/>
                  </a:solidFill>
                </a:rPr>
                <a:t>by</a:t>
              </a:r>
              <a:r>
                <a:rPr lang="pt-PT" sz="1100" dirty="0" smtClean="0">
                  <a:solidFill>
                    <a:schemeClr val="tx1"/>
                  </a:solidFill>
                </a:rPr>
                <a:t> Stefan Kraft</a:t>
              </a:r>
              <a:endParaRPr lang="pt-PT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593004" y="209780"/>
            <a:ext cx="24272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800" b="1" dirty="0">
                <a:solidFill>
                  <a:schemeClr val="accent5">
                    <a:lumMod val="75000"/>
                  </a:schemeClr>
                </a:solidFill>
              </a:rPr>
              <a:t>MALAWI</a:t>
            </a:r>
            <a:endParaRPr lang="pt-PT" sz="48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194" y="187722"/>
            <a:ext cx="1295280" cy="875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810544" cy="778098"/>
          </a:xfrm>
        </p:spPr>
        <p:txBody>
          <a:bodyPr>
            <a:normAutofit fontScale="90000"/>
          </a:bodyPr>
          <a:lstStyle/>
          <a:p>
            <a:r>
              <a:rPr lang="pt-PT" sz="4800" b="1" dirty="0" smtClean="0">
                <a:solidFill>
                  <a:schemeClr val="bg2">
                    <a:lumMod val="50000"/>
                  </a:schemeClr>
                </a:solidFill>
              </a:rPr>
              <a:t>MALTA</a:t>
            </a:r>
            <a:endParaRPr lang="pt-PT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4822" name="Picture 6" descr="http://t0.gstatic.com/images?q=tbn:ANd9GcQqre7Uy43Ta2-60zzXFpFiZK4y8AvVCLCTj8M6wc1k7d3A3DhO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6278" y="267518"/>
            <a:ext cx="1502512" cy="593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198449" y="1340768"/>
            <a:ext cx="5498794" cy="3024336"/>
            <a:chOff x="198449" y="1340768"/>
            <a:chExt cx="5498794" cy="302433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49" y="1340768"/>
              <a:ext cx="5498794" cy="30243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7" name="Rectangle 6"/>
            <p:cNvSpPr/>
            <p:nvPr/>
          </p:nvSpPr>
          <p:spPr>
            <a:xfrm>
              <a:off x="3941068" y="4146389"/>
              <a:ext cx="1657124" cy="1755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100" dirty="0" smtClean="0">
                  <a:solidFill>
                    <a:schemeClr val="tx1"/>
                  </a:solidFill>
                </a:rPr>
                <a:t>Photo </a:t>
              </a:r>
              <a:r>
                <a:rPr lang="pt-PT" sz="1100" dirty="0" err="1" smtClean="0">
                  <a:solidFill>
                    <a:schemeClr val="tx1"/>
                  </a:solidFill>
                </a:rPr>
                <a:t>by</a:t>
              </a:r>
              <a:r>
                <a:rPr lang="pt-PT" sz="1100" dirty="0" smtClean="0">
                  <a:solidFill>
                    <a:schemeClr val="tx1"/>
                  </a:solidFill>
                </a:rPr>
                <a:t> </a:t>
              </a:r>
              <a:r>
                <a:rPr lang="pt-PT" sz="1100" dirty="0" err="1" smtClean="0">
                  <a:solidFill>
                    <a:schemeClr val="tx1"/>
                  </a:solidFill>
                </a:rPr>
                <a:t>Kristoferb</a:t>
              </a:r>
              <a:endParaRPr lang="pt-PT" sz="11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1" y="4005064"/>
            <a:ext cx="2785691" cy="23181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17815"/>
            <a:ext cx="4602088" cy="3451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Rectangle 10"/>
          <p:cNvSpPr/>
          <p:nvPr/>
        </p:nvSpPr>
        <p:spPr>
          <a:xfrm>
            <a:off x="7005624" y="6147701"/>
            <a:ext cx="1657124" cy="175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100" dirty="0" smtClean="0">
                <a:solidFill>
                  <a:schemeClr val="tx1"/>
                </a:solidFill>
              </a:rPr>
              <a:t>Photo </a:t>
            </a:r>
            <a:r>
              <a:rPr lang="pt-PT" sz="1100" dirty="0" err="1" smtClean="0">
                <a:solidFill>
                  <a:schemeClr val="tx1"/>
                </a:solidFill>
              </a:rPr>
              <a:t>by</a:t>
            </a:r>
            <a:r>
              <a:rPr lang="pt-PT" sz="1100" dirty="0" smtClean="0">
                <a:solidFill>
                  <a:schemeClr val="tx1"/>
                </a:solidFill>
              </a:rPr>
              <a:t> Stefan Lins</a:t>
            </a:r>
            <a:endParaRPr lang="pt-PT" sz="1100" dirty="0">
              <a:solidFill>
                <a:schemeClr val="tx1"/>
              </a:solidFill>
            </a:endParaRPr>
          </a:p>
        </p:txBody>
      </p:sp>
      <p:pic>
        <p:nvPicPr>
          <p:cNvPr id="12" name="Picture 6" descr="http://t0.gstatic.com/images?q=tbn:ANd9GcRgiTMbWqTdVm6d00HCFMeYrz0HfB2nnipz_i9xUVZTrui4gK-uC6Jw9gR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7645" y="280757"/>
            <a:ext cx="1485900" cy="7429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4972054" y="140439"/>
            <a:ext cx="23057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dirty="0" smtClean="0">
                <a:solidFill>
                  <a:schemeClr val="accent1">
                    <a:lumMod val="75000"/>
                  </a:schemeClr>
                </a:solidFill>
              </a:rPr>
              <a:t>MARSHALL</a:t>
            </a:r>
          </a:p>
          <a:p>
            <a:r>
              <a:rPr lang="pt-PT" sz="3600" b="1" dirty="0" smtClean="0">
                <a:solidFill>
                  <a:schemeClr val="accent1">
                    <a:lumMod val="75000"/>
                  </a:schemeClr>
                </a:solidFill>
              </a:rPr>
              <a:t>ISLANDS</a:t>
            </a:r>
            <a:endParaRPr lang="pt-PT" sz="36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198" y="1402990"/>
            <a:ext cx="2493229" cy="2140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850106"/>
          </a:xfrm>
        </p:spPr>
        <p:txBody>
          <a:bodyPr>
            <a:normAutofit fontScale="90000"/>
          </a:bodyPr>
          <a:lstStyle/>
          <a:p>
            <a:r>
              <a:rPr lang="pt-PT" sz="4800" b="1" dirty="0" smtClean="0">
                <a:solidFill>
                  <a:schemeClr val="accent2">
                    <a:lumMod val="75000"/>
                  </a:schemeClr>
                </a:solidFill>
              </a:rPr>
              <a:t>MAURITIUS</a:t>
            </a:r>
            <a:endParaRPr lang="pt-PT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872" name="AutoShape 8" descr="data:image/jpg;base64,/9j/4AAQSkZJRgABAQAAAQABAAD/2wBDAAkGBwgHBgkIBwgKCgkLDRYPDQwMDRsUFRAWIB0iIiAdHx8kKDQsJCYxJx8fLT0tMTU3Ojo6Iys/RD84QzQ5Ojf/2wBDAQoKCg0MDRoPDxo3JR8lNzc3Nzc3Nzc3Nzc3Nzc3Nzc3Nzc3Nzc3Nzc3Nzc3Nzc3Nzc3Nzc3Nzc3Nzc3Nzc3Nzf/wAARCACMAIwDASIAAhEBAxEB/8QAHAAAAQUBAQEAAAAAAAAAAAAAAAEDBAYHBQII/8QAPxAAAQMCAgcFBAcGBwAAAAAAAQACAwQFBhESEyExQVFhByJxkZMUgaHRFiMyQ1ODsSQzQlKSwRUXVGNywvD/xAAbAQACAwEBAQAAAAAAAAAAAAAAAQIDBAUGB//EADERAAIBAwEGBAQGAwAAAAAAAAABAgMEEVESFBUhMZEFBhPRQmGB4RZBUqGx8DNTcf/aAAwDAQACEQMRAD8A3FCEIAEISZoAVCblmZDG6SV7WMaM3OccgB1KoOIO1a00Ejqe0QyXOo3B0Zyiz/5bz7gUm0upbSo1KrxBZNAJSOe1jdJzg0czsWPvuXaJiMZxau1wO3ZDVbPfpO/RJH2f11X3rxiKqnLh3g1znfFx2+SW1ojVuUY/5JpP5czXPbaX/Uw/1he46iGU5RyseeTXArJWdltkDe/WV5PR0Y/6lJ/lnRwZuobtWwPPEhv9sktqWgbrQ/2ft9zX80DJY42yY4sp0rTfjVRAZ6uWZxJ6aL8x5FSqLtQvFpn9nxXZnN25CSFhY4+5x0XeIKe1qKVhJ86clL+TWkLkWHElqv8ABrbXVslIGbo9z2eLTtC6ykYpRcXiSwxUIQgQIQhAAhCQoACQBmVxMVYmt2GaH2mvkOm7MRQs+1IeQ+e4JMXYlpMM2p9ZU9+Q92CEHIyu5eHM8lkdlt1Xi25vv+IpNbG89yPcHgbmgcGD4+ZMXLHI22toqi9Spyiv3/4SJpsRdoc5krJDRWfS7sbfsnI8B/Gep2K2WPD1rsjG+x07TMBkZ5O88+/h4BSWPa1oa0BrQMgBuHgvWt6pYNk6kpLYhyjoibrOqNZ1UPWo1o5plPpkzWI1qh61GtRkfpkzWdUzVRQVkDoKuGOaJw2skaHApnWpNb1QGw10KheMFSUc4uOFqiWmqY+8IQ8jrk139jsXcwZ2kOfUi0Yqb7NWsdqxUObote7k4fwnruPTYulreq4WJrBS32mOlox1TG5RzZfA8wo9Ohc3GtHYrfR/mjVwQRmDmEqyTs8xnU26tGG8ROcC12rgmedrTwYTx6Fa0CCMwpp5RzLihKhPZkKhCEygE1UTR08Mk0zwyONpc9xOwAbSU6s/7XL0aW2Q2qB+UtYc5ct+qHD3nIeAKnTg5yUURk8LJneIK+txtioPOkyl0jHA3P8AdxDaXeJyz8hwV5gjEELIYWhkbAGtaNwAVQwfG0VNRMd7WBoPidv6K1tl6rRO1ipcmaeI1HBRwkkSRp8h5pRp8h5plsi9tkS3WOpHf6miHe/yHmlyfyC8B/Vew/qnui1DiFTRBlJy+KMn8h5pdNJpp7mtR8RqaIQiTkPNIdZy+KUvXgyJO0WouIVNEB0+Q815zevLpOq8GXqlu0Q36eiKxjq0mpp2XCFmU0JDZCN7mkjI59Crz2X4nlu1t9huLwa6mGRcT+8bwPjzXFqw2emliftD2Fp8lSbDcpLPd6esjOWg7KQc28f/AHRNWsdltdRVb6dSChNLH7n0UEqj0NQyrpY54zm2RoIKkLIViLBceXAXTFldK05shd7Mw9GEgj+ouW7VMogppZjlkxhdt6BfNZkdPI+Z32pHF7vEnM/qttlHMmyms+R38LvDWVA4lzT+q77ZFU7LNqqktJyD25e9d9svVbJR5lKZ0WyJ1r1z2SdU+x6agGSc1ycDlEY9OtcrFAi5EjSSFya0kFyl6YbR6c9NuevLnph71BwHtDjpOqadImXyJl0m1VuI0yQZcsidwVEl2uceZKtFdUaumkdntyyHiqu/onCOAbNh7K7mayxCme7N9OdDfwG74K7rH+yOrMV4nps9kjc8lsC5NaOzUaNUHmJz79G+Wx18cIzkfTSNaM8tpaclh8WFL1kMqRnrM+a3msaXUszRvLCPgqfAdy4niXjNx4dKKpJPOuSyNGNTqUCHCN9DgW0jcwdn1zPmu3Dhq9FoLqRgJ3jXN+aucCnM3LjvzlfZ5xj2fuSVpAorcN3cb6dg/Nb808zD11G+Fg/MaruhWrzje/pj2fuLc4fMp7LBcxvij9QJ1tiuH4cfqBWzNCkvOd9+mPZ+4typ/Mq3+B1/8kfqJDY7hwZH6itSE/xnfaR7P3DcqfzKi6xXE/dx+oEy/D90O6GM/mBXRCi/ON8/hj2fuG5Q+ZRH4cux3U7D+a35pl+Gbwd1Mz1W/NaAkJUJecb1fDHs/ckrSBl1xwtfZCGtpG6I/wB5m34rmSYSvY30jfWZ81rk52KBMd6jDzjfv4Y9n7hukCkYKtddacTUz62IRiUFrcnh2Z9y2VZ5GdPE9rYOAkdl5LQ16Ozu6l3QVeoll6EHBQeyhHDMEHcRkqW5hhqJI3b2OIV1VYvsOpuGmB3ZRn7+K5XmGg50I1F8L/kspPDPELlPiOxcuJ6nQPXhakTSiUhIDmlVSeBhmlzSIUtoBc0ZpEJ7TAXNJmhCTkwBIUq8SOyCj1Ajzu3qBMVJmeufVzMiifLK4BjGlzieAG1aaUctJEWR8Pt9qxm942spYA3wJ2n9QtBVL7N6V7qSpucwOnWSF4z4A7h7hkrovptnR9G3hT0Rjk8vILm3ylNRRksBMkfeblvPRdJI4Z8FbVpRqwcJdGLOOZmTMT2xhyfJK0g5EGF2xSo8WWkZfXSek5c3tEw46hq3XSkZ+zzHOYAfYdz8Cqc0rzlTwG2Tw89/sYq1/cU5bLSNOjxdaPxpfRcnBiy0H76T0nLMmOTzXql+AWur7/Yp4pcaL+/U0kYqtJ3TSek75L19J7X+LJ6Tvks5a/YvYelwG11fcjxa50Rof0ntf4snpO+SPpPa/wAWT0nfJZ9rEaxLgNrq+4uLXOiNAOKbUPvpPSd8l5OK7SPvpPSd8lnznppz0+AWur7/AGGvFrjRGiHF1oH30nouUeXFtpO6aX0XLPnPTT3JrwC11ff7E14pcP8AJf36l6lxXajn9dJ6LlzK65x3+aG1WwveZnjXOLSNFnL3qoSyaAGQJc45NaOJWodm2GjQUxuFW39ol3ZjcFvtPBbenNVFnlqare6r1ecsYLlbKRlDQw00YAaxoClJAlXeNAIQhADNXTRVVO+GdgfG8ZEEb1j2LsLz2KodLA1z6Fx7rv5Oh6LZ0zU08VVC6KZjXMcMiCFCcFJFVWjGrHDPn1rk416umKMBSwOfU2jvR7SYTw8FR5GSQSGOaN0bxva4ZFZJU3E5Fa3nT6okB69h6ihyUP6qGChxJQfs3pNPqo+mjTRgWyPOevDnpvTXhzwBmSAOZQkNR5ntzkzLKGcyTuaN5XukhqrlMIbfA+Vx2aQHdC0bCGAGUr21l2OtnO0NO4K6FJvqbaFpKfOXJHMwHg2SpmZcrozJo2xxngtUY0MaGtGQA3IYxrGBrWgAbgF6WpLB1IxUVhAhCEyQIQhAAhCEAJkuReMN227MIqadmlwcBtXYQgDMrn2bTMJfbanMcGybVXKvCV9pXEOpBIBxYVuBXnfvUHTiyiVvSk+aMCfabqz7Vvn9wQy0XeQ5Mt8u3mt8LGHe1vkgNaNzR5KPpQI7nS0MUpMF3+rdthZC08Sdqstq7MYw4SXSodKQfs8FpGQSqahFdEWxpQj0Rz7ZZqG2RhlJAxmQ35bV0EIUiwEIQgAQhCAP/9k="/>
          <p:cNvSpPr>
            <a:spLocks noChangeAspect="1" noChangeArrowheads="1"/>
          </p:cNvSpPr>
          <p:nvPr/>
        </p:nvSpPr>
        <p:spPr bwMode="auto">
          <a:xfrm>
            <a:off x="63500" y="-5762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25" y="199187"/>
            <a:ext cx="1217712" cy="8113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67544" y="1212273"/>
            <a:ext cx="7610475" cy="1502352"/>
            <a:chOff x="467544" y="1212273"/>
            <a:chExt cx="7610475" cy="150235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219200"/>
              <a:ext cx="7610475" cy="14954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3" name="Rectangle 2"/>
            <p:cNvSpPr/>
            <p:nvPr/>
          </p:nvSpPr>
          <p:spPr>
            <a:xfrm>
              <a:off x="6400444" y="1212273"/>
              <a:ext cx="167757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Hansueli </a:t>
              </a:r>
              <a:r>
                <a:rPr lang="pt-PT" sz="1200" dirty="0" err="1"/>
                <a:t>Krapf</a:t>
              </a:r>
              <a:endParaRPr lang="pt-PT" sz="12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430741" y="3531023"/>
            <a:ext cx="23503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b="1" dirty="0">
                <a:solidFill>
                  <a:srgbClr val="0070C0"/>
                </a:solidFill>
              </a:rPr>
              <a:t>NAMIBIA</a:t>
            </a:r>
            <a:endParaRPr lang="pt-PT" sz="4400" b="1" dirty="0"/>
          </a:p>
        </p:txBody>
      </p:sp>
      <p:pic>
        <p:nvPicPr>
          <p:cNvPr id="13" name="Picture 6" descr="https://www.cia.gov/library/publications/the-world-factbook/graphics/flags/large/wa-lgfla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7385" y="3492525"/>
            <a:ext cx="1665511" cy="8079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" name="Group 4"/>
          <p:cNvGrpSpPr/>
          <p:nvPr/>
        </p:nvGrpSpPr>
        <p:grpSpPr>
          <a:xfrm>
            <a:off x="687408" y="3717032"/>
            <a:ext cx="3819327" cy="2864495"/>
            <a:chOff x="687408" y="3717032"/>
            <a:chExt cx="3819327" cy="2864495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408" y="3717032"/>
              <a:ext cx="3819327" cy="286449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5" name="Rectangle 14"/>
            <p:cNvSpPr/>
            <p:nvPr/>
          </p:nvSpPr>
          <p:spPr>
            <a:xfrm>
              <a:off x="2703036" y="6291383"/>
              <a:ext cx="180369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 </a:t>
              </a:r>
              <a:r>
                <a:rPr lang="pt-PT" sz="1200" dirty="0" err="1" smtClean="0"/>
                <a:t>Rubend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Nazario</a:t>
              </a:r>
              <a:endParaRPr lang="pt-PT" sz="1200" dirty="0"/>
            </a:p>
          </p:txBody>
        </p:sp>
      </p:grp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182" y="4538823"/>
            <a:ext cx="2088084" cy="19729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23" y="1898226"/>
            <a:ext cx="1728044" cy="1632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8" y="3560877"/>
            <a:ext cx="1752626" cy="3201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312366"/>
            <a:ext cx="3970784" cy="706090"/>
          </a:xfrm>
        </p:spPr>
        <p:txBody>
          <a:bodyPr>
            <a:normAutofit fontScale="90000"/>
          </a:bodyPr>
          <a:lstStyle/>
          <a:p>
            <a:r>
              <a:rPr lang="pt-PT" b="1" dirty="0" smtClean="0">
                <a:solidFill>
                  <a:srgbClr val="0070C0"/>
                </a:solidFill>
              </a:rPr>
              <a:t>NEW ZEALAND</a:t>
            </a:r>
            <a:endParaRPr lang="pt-PT" b="1" dirty="0">
              <a:solidFill>
                <a:srgbClr val="0070C0"/>
              </a:solidFill>
            </a:endParaRPr>
          </a:p>
        </p:txBody>
      </p:sp>
      <p:pic>
        <p:nvPicPr>
          <p:cNvPr id="38920" name="Picture 8" descr="http://t1.gstatic.com/images?q=tbn:ANd9GcSLBwD3txNMsalXHzEmzIjqg-rDoETFyYSe0i5WtHwetVJN9_ZNA3MQ1V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01630"/>
            <a:ext cx="1371600" cy="685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" name="Group 3"/>
          <p:cNvGrpSpPr/>
          <p:nvPr/>
        </p:nvGrpSpPr>
        <p:grpSpPr>
          <a:xfrm>
            <a:off x="431540" y="3532812"/>
            <a:ext cx="3622594" cy="2506489"/>
            <a:chOff x="4165590" y="3168390"/>
            <a:chExt cx="4216410" cy="270377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5590" y="3168390"/>
              <a:ext cx="4216410" cy="270377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3" name="Rectangle 2"/>
            <p:cNvSpPr/>
            <p:nvPr/>
          </p:nvSpPr>
          <p:spPr>
            <a:xfrm>
              <a:off x="6273795" y="5584131"/>
              <a:ext cx="2075963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200" dirty="0" smtClean="0">
                  <a:solidFill>
                    <a:schemeClr val="tx1"/>
                  </a:solidFill>
                </a:rPr>
                <a:t>Photo </a:t>
              </a:r>
              <a:r>
                <a:rPr lang="pt-PT" sz="1200" dirty="0" err="1" smtClean="0">
                  <a:solidFill>
                    <a:schemeClr val="tx1"/>
                  </a:solidFill>
                </a:rPr>
                <a:t>by</a:t>
              </a:r>
              <a:r>
                <a:rPr lang="pt-PT" sz="1200" dirty="0" smtClean="0">
                  <a:solidFill>
                    <a:schemeClr val="tx1"/>
                  </a:solidFill>
                </a:rPr>
                <a:t> Jorge </a:t>
              </a:r>
              <a:r>
                <a:rPr lang="pt-PT" sz="1200" dirty="0" err="1">
                  <a:solidFill>
                    <a:schemeClr val="tx1"/>
                  </a:solidFill>
                </a:rPr>
                <a:t>Royan</a:t>
              </a:r>
              <a:endParaRPr lang="pt-PT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51520" y="1055929"/>
            <a:ext cx="3982634" cy="2220509"/>
            <a:chOff x="537333" y="1268760"/>
            <a:chExt cx="4314056" cy="269628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333" y="1268760"/>
              <a:ext cx="4314056" cy="269628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2" name="Rectangle 11"/>
            <p:cNvSpPr/>
            <p:nvPr/>
          </p:nvSpPr>
          <p:spPr>
            <a:xfrm>
              <a:off x="537333" y="3633285"/>
              <a:ext cx="1794006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200" dirty="0" smtClean="0">
                  <a:solidFill>
                    <a:schemeClr val="tx1"/>
                  </a:solidFill>
                </a:rPr>
                <a:t>Photo </a:t>
              </a:r>
              <a:r>
                <a:rPr lang="pt-PT" sz="1200" dirty="0" err="1" smtClean="0">
                  <a:solidFill>
                    <a:schemeClr val="tx1"/>
                  </a:solidFill>
                </a:rPr>
                <a:t>by</a:t>
              </a:r>
              <a:r>
                <a:rPr lang="pt-PT" sz="1200" dirty="0" smtClean="0">
                  <a:solidFill>
                    <a:schemeClr val="tx1"/>
                  </a:solidFill>
                </a:rPr>
                <a:t> </a:t>
              </a:r>
              <a:r>
                <a:rPr lang="pt-PT" sz="1200" dirty="0" err="1" smtClean="0">
                  <a:solidFill>
                    <a:schemeClr val="tx1"/>
                  </a:solidFill>
                </a:rPr>
                <a:t>Mrogex</a:t>
              </a:r>
              <a:endParaRPr lang="pt-PT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5524720" y="314685"/>
            <a:ext cx="19720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>
                <a:solidFill>
                  <a:schemeClr val="accent4">
                    <a:lumMod val="75000"/>
                  </a:schemeClr>
                </a:solidFill>
              </a:rPr>
              <a:t>NIGERIA</a:t>
            </a:r>
            <a:endParaRPr lang="pt-PT" sz="4000" b="1" dirty="0"/>
          </a:p>
        </p:txBody>
      </p:sp>
      <p:pic>
        <p:nvPicPr>
          <p:cNvPr id="16" name="Picture 10" descr="https://www.cia.gov/library/publications/the-world-factbook/graphics/flags/large/ni-lgfla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5988" y="301630"/>
            <a:ext cx="1497896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8" name="Group 7"/>
          <p:cNvGrpSpPr/>
          <p:nvPr/>
        </p:nvGrpSpPr>
        <p:grpSpPr>
          <a:xfrm>
            <a:off x="4537720" y="1246945"/>
            <a:ext cx="3461240" cy="4627864"/>
            <a:chOff x="4537720" y="1246945"/>
            <a:chExt cx="3461240" cy="4627864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720" y="1246945"/>
              <a:ext cx="3461240" cy="46278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8" name="Rectangle 17"/>
            <p:cNvSpPr/>
            <p:nvPr/>
          </p:nvSpPr>
          <p:spPr>
            <a:xfrm>
              <a:off x="4562872" y="5489276"/>
              <a:ext cx="1783596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200" dirty="0" err="1" smtClean="0">
                  <a:solidFill>
                    <a:schemeClr val="tx1"/>
                  </a:solidFill>
                </a:rPr>
                <a:t>Kwa</a:t>
              </a:r>
              <a:r>
                <a:rPr lang="pt-PT" sz="1200" dirty="0" smtClean="0">
                  <a:solidFill>
                    <a:schemeClr val="tx1"/>
                  </a:solidFill>
                </a:rPr>
                <a:t> </a:t>
              </a:r>
              <a:r>
                <a:rPr lang="pt-PT" sz="1200" dirty="0" err="1" smtClean="0">
                  <a:solidFill>
                    <a:schemeClr val="tx1"/>
                  </a:solidFill>
                </a:rPr>
                <a:t>Falls</a:t>
              </a:r>
              <a:endParaRPr lang="pt-PT" sz="1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pt-PT" sz="1200" dirty="0" smtClean="0">
                  <a:solidFill>
                    <a:schemeClr val="tx1"/>
                  </a:solidFill>
                </a:rPr>
                <a:t>Photo </a:t>
              </a:r>
              <a:r>
                <a:rPr lang="pt-PT" sz="1200" dirty="0" err="1" smtClean="0">
                  <a:solidFill>
                    <a:schemeClr val="tx1"/>
                  </a:solidFill>
                </a:rPr>
                <a:t>by</a:t>
              </a:r>
              <a:r>
                <a:rPr lang="pt-PT" sz="1200" dirty="0" smtClean="0">
                  <a:solidFill>
                    <a:schemeClr val="tx1"/>
                  </a:solidFill>
                </a:rPr>
                <a:t> Shiraz </a:t>
              </a:r>
              <a:r>
                <a:rPr lang="pt-PT" sz="1200" dirty="0" err="1" smtClean="0">
                  <a:solidFill>
                    <a:schemeClr val="tx1"/>
                  </a:solidFill>
                </a:rPr>
                <a:t>Chakera</a:t>
              </a:r>
              <a:endParaRPr lang="pt-PT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1" name="Picture 6" descr="http://www2.luventicus.org/mapaspt/africa/nigeria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6261" y="4212545"/>
            <a:ext cx="1705397" cy="1897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500" y="232574"/>
            <a:ext cx="2242592" cy="706090"/>
          </a:xfrm>
        </p:spPr>
        <p:txBody>
          <a:bodyPr>
            <a:normAutofit fontScale="90000"/>
          </a:bodyPr>
          <a:lstStyle/>
          <a:p>
            <a:r>
              <a:rPr lang="pt-PT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PALAU</a:t>
            </a:r>
            <a:endParaRPr lang="pt-PT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66" name="Picture 6" descr="http://t0.gstatic.com/images?q=tbn:ANd9GcQjFT2RxWqmb26G2rYsWFfoYLlgzKWSAut_TLN06G3EeRNBozPbI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55429"/>
            <a:ext cx="1656184" cy="1089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" name="Group 3"/>
          <p:cNvGrpSpPr/>
          <p:nvPr/>
        </p:nvGrpSpPr>
        <p:grpSpPr>
          <a:xfrm>
            <a:off x="238853" y="3861048"/>
            <a:ext cx="5142148" cy="2802471"/>
            <a:chOff x="238853" y="3861048"/>
            <a:chExt cx="5142148" cy="280247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853" y="3861048"/>
              <a:ext cx="5142148" cy="28024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3" name="TextBox 2"/>
            <p:cNvSpPr txBox="1"/>
            <p:nvPr/>
          </p:nvSpPr>
          <p:spPr>
            <a:xfrm>
              <a:off x="323528" y="3933056"/>
              <a:ext cx="104411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Rock </a:t>
              </a:r>
              <a:r>
                <a:rPr lang="pt-PT" sz="1200" dirty="0" err="1" smtClean="0"/>
                <a:t>Islands</a:t>
              </a:r>
              <a:endParaRPr lang="pt-PT" sz="1200" dirty="0"/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77843"/>
            <a:ext cx="2778162" cy="2384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03781" y="211563"/>
            <a:ext cx="333251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PAPUA </a:t>
            </a:r>
            <a:endParaRPr lang="pt-PT" sz="4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pt-PT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NEW </a:t>
            </a:r>
            <a:r>
              <a:rPr lang="pt-PT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GUINEA</a:t>
            </a:r>
            <a:endParaRPr lang="pt-PT" sz="4400" b="1" dirty="0"/>
          </a:p>
        </p:txBody>
      </p:sp>
      <p:pic>
        <p:nvPicPr>
          <p:cNvPr id="11" name="Picture 4" descr="https://www.cia.gov/library/publications/the-world-factbook/graphics/flags/large/pp-lgflag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232574"/>
            <a:ext cx="1682527" cy="10728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49291"/>
            <a:ext cx="2314228" cy="2314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192" y="1573704"/>
            <a:ext cx="4386064" cy="2938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TextBox 13"/>
          <p:cNvSpPr txBox="1"/>
          <p:nvPr/>
        </p:nvSpPr>
        <p:spPr>
          <a:xfrm>
            <a:off x="6256086" y="1658113"/>
            <a:ext cx="250752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200" dirty="0" err="1" smtClean="0"/>
              <a:t>Mount</a:t>
            </a:r>
            <a:r>
              <a:rPr lang="pt-PT" sz="1200" dirty="0" smtClean="0"/>
              <a:t> </a:t>
            </a:r>
            <a:r>
              <a:rPr lang="pt-PT" sz="1200" dirty="0" err="1" smtClean="0"/>
              <a:t>Tavurvur</a:t>
            </a:r>
            <a:r>
              <a:rPr lang="pt-PT" sz="1200" dirty="0" smtClean="0"/>
              <a:t>, photo </a:t>
            </a:r>
            <a:r>
              <a:rPr lang="pt-PT" sz="1200" dirty="0" err="1" smtClean="0"/>
              <a:t>by</a:t>
            </a:r>
            <a:r>
              <a:rPr lang="pt-PT" sz="1200" dirty="0" smtClean="0"/>
              <a:t> Taro Taylor</a:t>
            </a:r>
            <a:endParaRPr lang="pt-PT" sz="12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2832676" cy="562074"/>
          </a:xfrm>
        </p:spPr>
        <p:txBody>
          <a:bodyPr>
            <a:noAutofit/>
          </a:bodyPr>
          <a:lstStyle/>
          <a:p>
            <a:r>
              <a:rPr lang="pt-PT" sz="4000" b="1" dirty="0" smtClean="0">
                <a:solidFill>
                  <a:srgbClr val="00B050"/>
                </a:solidFill>
              </a:rPr>
              <a:t>PHILIPPINES</a:t>
            </a:r>
            <a:endParaRPr lang="pt-PT" sz="4000" b="1" dirty="0">
              <a:solidFill>
                <a:srgbClr val="00B050"/>
              </a:solidFill>
            </a:endParaRPr>
          </a:p>
        </p:txBody>
      </p:sp>
      <p:sp>
        <p:nvSpPr>
          <p:cNvPr id="43010" name="AutoShape 2" descr="data:image/jpg;base64,/9j/4AAQSkZJRgABAQAAAQABAAD/2wBDAAkGBwgHBgkIBwgKCgkLDRYPDQwMDRsUFRAWIB0iIiAdHx8kKDQsJCYxJx8fLT0tMTU3Ojo6Iys/RD84QzQ5Ojf/2wBDAQoKCg0MDRoPDxo3JR8lNzc3Nzc3Nzc3Nzc3Nzc3Nzc3Nzc3Nzc3Nzc3Nzc3Nzc3Nzc3Nzc3Nzc3Nzc3Nzc3Nzf/wAARCABxAOUDASIAAhEBAxEB/8QAHAABAAEFAQEAAAAAAAAAAAAAAAUBAgQGBwMI/8QAPxAAAQMDAAcFBAkDAgcAAAAAAQACAwQFEQYSEyExQVJRYXGRkgcyQsIUIjM1YnOBocEjcrEVJTZDY4LR0uH/xAAaAQEAAgMBAAAAAAAAAAAAAAAABAUBAgMG/8QAMhEAAgECAwQIBQUBAAAAAAAAAAECAxEEITEFEkFRExUWUlNhgaEGIjSx8BQkMjNx0f/aAAwDAQACEQMRAD8A3e66E015t0VXRSmlrizOsHHUk/uHI94/dc0u1uuVnqvo1xjlik5HWJa4drTwK7N9PZBZo6Zj3tqpKc7LVac5wcEHhxXnOxt8Z/plxoIp4dU7aRz8EcQHNwNxPiMb1tS2nTpVVQk7t8OJznQ3lvI4htJOt/qKbSTrf6itx0p0BrLWJKu2a9XRjeWBuZIx4D3h3jf3c1pivITjUV4kRxcdS7aSdb/UU2knW/1FWot7IwXbSTrf6im0k63+oq1EsgXbSTrf6im0k63+oq1EsgXbSTrf6im0k63+oq1EsgXbSTrf6im0k63+oq1EsgXbSTrf6im0k63+oq1EsgXbSTrf6im0k63+oq1EsgXbSTrf6im0k63+oq1EsgXbSTrf6im0k63+oq1EsgXbSTrf6im0k63+oq1EsgXbSTrf6im0k63+oq1EsgXbSTrf6im0k63+oq1EsgbboG95kuGXv4RfF/eit0C+0uHhF86Kur26R/nA7wfyo6lDTuqtH44Y9TXdGNUvGQDncV601qjpp2TxSz7RrS1+s7IfntB4b9+7C9rP92U35YWYqt0oOam1muJKvwLcblqOlWglFedepotWkrjvL2t+pIfxAc+8futwVCcLtCcoO8WayipKzPnq72mus1Uae407on79U8WvHa081hL6HuVuo7rSupq+nZNE7k8cD2g8j3hcr0o9n9ZbNeptQfWUm8lmMyR/p8Q8N6s6GLjPKWTIs6LWhpaJxRTTiEREAREQBERAEREAREQBERAEREAREQBERAEREBtWgX2lw8IvnRNAvtLh4RfOircR/Y/zgd4fxR16z/dlN+WFlPeGDLiAO8rEs5/2ym/LCx9I6SeroR9DZC+eF4kYyYZa7GQR4kEgHvVZUlKMG4q7JaJMHI4rWdJbrU0tY+OJ4jbBRyVLeP1ntxjPa3Gd3/hRNgvEdnqDCWmK2ukDJIHD61BKTwP/AEzyPLuV2nsjRXBrXtzNbpY8A8MvYP3Dj5HsVdWxLq4Vyp5O6/1Z5myjaRulBK+eigmlaGSSRtc5o4AkZIV75GMc1rnta53ugkDKhrxeWWyhp4aTUmrahmrTRa244G9xPJo5lQWjVNNWXAVFMGyxCbaVdfIzBqXj4Y/wg8+7xzInid2pGlFbzevkuZjd4mbpVoPQXouqKYikreJewfUkP4x/I3+K5Pd7RX2aq+j3KAxP+FwOWv72nmvoXCxbjb6W5Ur6augZNC7i13I9o7D3q2o4qVPJ5o4TpKWaPnZFu+lPs+q7br1Vo16ukG8xcZWf+w/fxWkc8d+FaU6kaivFkWUWnZhERdDUIiIAiIgCIiAIiIAiIgCIiAIiIAiIgNq0C+0uHhF86KugX2lw8IvnRVuI/sf5wO8P4o63a3tjtMD3uDWtjyS44ACjX6VW9j3CWKvYASA91HIGnvBxwUhb4Y57NDFMxr43xgOa4biFHnRqIvcXXG4hpJIaKlwwOzKpcQ8QrdDb1JatxIu7mz36eA0z5W1h+q9zWOYXw/E12sMOB3DtGcjCkIIYqeMRwRtjYBwbuWDdKe22Gppnipq5aqQkCF8rpXGP4nY5AbiT3LOhljnibLA9skbwC17DkEdxXi/iB1+nW/ZKy05kqlaxF3S12900dXVNcynyG1bYhjbR5OA7AyQHOBOOIznKl2aUWiFohgbUFrBhrI6R/DsAwoq73C3NeyirZSInub9JdG4jYsySC4g5aCQBnxPJSrdGaMtDqetuDWuGQW1biCPNW2xHi/0nyWefHkc6u7vZmfbLxT3EO2LJ4ntP2dRC6NxG7eARvG/j+ikc7lHWu0xUGsTNNUSHIEk7tYtG7cO7cpHgF6Ol0m4uk18ji7cCOq7tTw7WNuX1DNwiIILnHgM4/fsz2LXr7ofb9JKZtbT6lLXyMDjLGMtecfEOfjxU1W0dZPXGWJsLWNjDWlxOXnOSCBw7ATnG/ccqPludq0Ztor7q4QVUzcOY7fLIexrR/G5cqVfExxMla0EsmZVLpFupXb4HJLzZq+y1Rp7jA6N3wvGSx/e13P8AysBSemOnVw0keYWtFLQNdlsA3uceRc7+B+61bbSdbvNW8dpJLNFlD4aryjdyS8iW8081E7aTrd5ptpOt3ms9Zx7rN+zFbxF7kt5p5qJ20nW7zTbSdbvNOs491jsxW8Re5LeaeaidtJ1u8020nW7zTrOPdY7MVvEXuS3mnmonbSdbvNNtJ1u806zj3WOzFbxF7kt5p5qJ20nW7zTbSdbvNOs491jsxW8Re5LeaeaidtJ1u8020nW7zTrOPdY7MVvEXuS3mnmonbSdbvNNtJ1u806zj3WOzFbxF7kt5oonbSdbvNNrJj33eadZx7rHZit4i9zoGgedpX7vhi+dFh+zVxc65axJ3Rcf+9FHni1Ue8kQ6uy5UJum5Xsdos/3ZTflheV+q6mkotaijY+oe8MYHuw0Z+I+A3r2s/3ZTflhe9RBDUM1KiKOVuc6r2hwz+qjVFJxai7Mio0O0WY3qrkdLM6opdYfTKxx+tWOH/Lb2Rjs5/59dOImw1IFMNjs7dPK7ZfU1iCzVzjsAcP1W8RxRxMDImNYwcGtGAP0WsaUW+onq5JY49o2aifTMA5SOIwD2A9qra+H6LCtR+aV1fm8zdSvIyLzYo66ggnt7Ioa2nZ/ROqNV4I3xuHNp/zvUVovVz0c8dNTtIo3S7Oakkfl1E88m54tzgDx4ccbhQRPgoqeGVwc+ONrXEcCQMIaOl2u2NNDtcg65YNbPipEsNecakHZrXzXI1Tysz3Co54a0lxAAGSSeCiNIdI7bo7S7e4zhufcjaMveewBcY0u06uekRMLC6joc7oI3nLx+Mjj4cPFSpTUSbg9nVsU7pWjzN50x9ptLQa9JYQyrqgdV05+zjPd1Hw3d65HcK+ruVU6qr6iSed/vSPOT4DsHcFjEngVRcXJy1PXYTAUcLG0Fnz4lUVEWpNCIiyAiIgCIiAIiIAiIgCIiAIiIAq8lRV5IDdfZp71y8IvnRV9mnvXLwi+dFtDQ8ztB/uZen2R2mz/AHZTflhZgIPBRdDW09JbKTbysYXswwE73HsA4n9Fj0V4qSyGGWkfLUSOADgWtbg78nmMDju5d6zUxNKnNQnKzeh5xJsnUVud2VEaR6S23R2l21wnAeQTHCzfJJjsH88F2utTMISqSUYK7ZLvcGAucQGjeSeS5vph7TqeiMlHo/qVFQNzqhwzGztx1H9v8LR9L9ObnpG90GTS2/O6nYffH4zz8OC1UnK5SqPgelwOxErTxGfl/wBMivrqm4VT6muqJKiof70jzknw7B3BY6oi5noYxUVZaBERDYIiIAiIgCIiAIiIAiIgCIiAIiIAiIgCryVFXkgN29mnvXLwi+dE9mnvXLwi+dFtHQ8xtD6mXp9kdlt8Uc9ogZKxr2mMbnDIWFSWyanhpqiqrHRzQ4c/GCwDGCMnfw4nPf2LGrtJrZo5Y6aW4T/1HR/04Gb5JPAfydy5Fpbpvc9JCYnuNLQgnFNG73v7z8XhwWKtKlKanJXktCtwWz6+JzStHn+am76X+0+ClD6LR4sqJsEOq+MbP7eo/t4rlFdWVNfVPqayd887z9aR5yT/APO5Y+cqiOTep6zCYGjhY2gs+fErx4qiIsE0IiIAiIgCIiAIiIAiIgCIiAIiIAiIgCIiAIiIAq8lRV5IDdvZp71y8IvnRPZp71y8IvnRbR0PMbQ+pl6fZETp3/xJJ+Qz+Vr3JEWstWXWzvpKf+FRwVERYJoREWQEREAREQBERAEREAREQBERAEREAREQBERAEREAVeSIgN29mnvXLwi+dERbR0PMbQ+pl6fZH//Z"/>
          <p:cNvSpPr>
            <a:spLocks noChangeAspect="1" noChangeArrowheads="1"/>
          </p:cNvSpPr>
          <p:nvPr/>
        </p:nvSpPr>
        <p:spPr bwMode="auto">
          <a:xfrm>
            <a:off x="63500" y="-355600"/>
            <a:ext cx="1428750" cy="714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43012" name="AutoShape 4" descr="data:image/jpg;base64,/9j/4AAQSkZJRgABAQAAAQABAAD/2wBDAAkGBwgHBgkIBwgKCgkLDRYPDQwMDRsUFRAWIB0iIiAdHx8kKDQsJCYxJx8fLT0tMTU3Ojo6Iys/RD84QzQ5Ojf/2wBDAQoKCg0MDRoPDxo3JR8lNzc3Nzc3Nzc3Nzc3Nzc3Nzc3Nzc3Nzc3Nzc3Nzc3Nzc3Nzc3Nzc3Nzc3Nzc3Nzc3Nzf/wAARCABxAOUDASIAAhEBAxEB/8QAHAABAAEFAQEAAAAAAAAAAAAAAAUBAgQGBwMI/8QAPxAAAQMDAAcFBAkDAgcAAAAAAQACAwQFEQYSEyExQVJRYXGRkgcyQsIUIjM1YnOBocEjcrEVJTZDY4LR0uH/xAAaAQEAAgMBAAAAAAAAAAAAAAAABAUBAgMG/8QAMhEAAgECAwQIBQUBAAAAAAAAAAECAxEEITEFEkFRExUWUlNhgaEGIjSx8BQkMjNx0f/aAAwDAQACEQMRAD8A3e66E015t0VXRSmlrizOsHHUk/uHI94/dc0u1uuVnqvo1xjlik5HWJa4drTwK7N9PZBZo6Zj3tqpKc7LVac5wcEHhxXnOxt8Z/plxoIp4dU7aRz8EcQHNwNxPiMb1tS2nTpVVQk7t8OJznQ3lvI4htJOt/qKbSTrf6itx0p0BrLWJKu2a9XRjeWBuZIx4D3h3jf3c1pivITjUV4kRxcdS7aSdb/UU2knW/1FWot7IwXbSTrf6im0k63+oq1EsgXbSTrf6im0k63+oq1EsgXbSTrf6im0k63+oq1EsgXbSTrf6im0k63+oq1EsgXbSTrf6im0k63+oq1EsgXbSTrf6im0k63+oq1EsgXbSTrf6im0k63+oq1EsgXbSTrf6im0k63+oq1EsgXbSTrf6im0k63+oq1EsgXbSTrf6im0k63+oq1EsgXbSTrf6im0k63+oq1EsgbboG95kuGXv4RfF/eit0C+0uHhF86Kur26R/nA7wfyo6lDTuqtH44Y9TXdGNUvGQDncV601qjpp2TxSz7RrS1+s7IfntB4b9+7C9rP92U35YWYqt0oOam1muJKvwLcblqOlWglFedepotWkrjvL2t+pIfxAc+8futwVCcLtCcoO8WayipKzPnq72mus1Uae407on79U8WvHa081hL6HuVuo7rSupq+nZNE7k8cD2g8j3hcr0o9n9ZbNeptQfWUm8lmMyR/p8Q8N6s6GLjPKWTIs6LWhpaJxRTTiEREAREQBERAEREAREQBERAEREAREQBERAEREBtWgX2lw8IvnRNAvtLh4RfOircR/Y/zgd4fxR16z/dlN+WFlPeGDLiAO8rEs5/2ym/LCx9I6SeroR9DZC+eF4kYyYZa7GQR4kEgHvVZUlKMG4q7JaJMHI4rWdJbrU0tY+OJ4jbBRyVLeP1ntxjPa3Gd3/hRNgvEdnqDCWmK2ukDJIHD61BKTwP/AEzyPLuV2nsjRXBrXtzNbpY8A8MvYP3Dj5HsVdWxLq4Vyp5O6/1Z5myjaRulBK+eigmlaGSSRtc5o4AkZIV75GMc1rnta53ugkDKhrxeWWyhp4aTUmrahmrTRa244G9xPJo5lQWjVNNWXAVFMGyxCbaVdfIzBqXj4Y/wg8+7xzInid2pGlFbzevkuZjd4mbpVoPQXouqKYikreJewfUkP4x/I3+K5Pd7RX2aq+j3KAxP+FwOWv72nmvoXCxbjb6W5Ur6augZNC7i13I9o7D3q2o4qVPJ5o4TpKWaPnZFu+lPs+q7br1Vo16ukG8xcZWf+w/fxWkc8d+FaU6kaivFkWUWnZhERdDUIiIAiIgCIiAIiIAiIgCIiAIiIAiIgNq0C+0uHhF86KugX2lw8IvnRVuI/sf5wO8P4o63a3tjtMD3uDWtjyS44ACjX6VW9j3CWKvYASA91HIGnvBxwUhb4Y57NDFMxr43xgOa4biFHnRqIvcXXG4hpJIaKlwwOzKpcQ8QrdDb1JatxIu7mz36eA0z5W1h+q9zWOYXw/E12sMOB3DtGcjCkIIYqeMRwRtjYBwbuWDdKe22Gppnipq5aqQkCF8rpXGP4nY5AbiT3LOhljnibLA9skbwC17DkEdxXi/iB1+nW/ZKy05kqlaxF3S12900dXVNcynyG1bYhjbR5OA7AyQHOBOOIznKl2aUWiFohgbUFrBhrI6R/DsAwoq73C3NeyirZSInub9JdG4jYsySC4g5aCQBnxPJSrdGaMtDqetuDWuGQW1biCPNW2xHi/0nyWefHkc6u7vZmfbLxT3EO2LJ4ntP2dRC6NxG7eARvG/j+ikc7lHWu0xUGsTNNUSHIEk7tYtG7cO7cpHgF6Ol0m4uk18ji7cCOq7tTw7WNuX1DNwiIILnHgM4/fsz2LXr7ofb9JKZtbT6lLXyMDjLGMtecfEOfjxU1W0dZPXGWJsLWNjDWlxOXnOSCBw7ATnG/ccqPludq0Ztor7q4QVUzcOY7fLIexrR/G5cqVfExxMla0EsmZVLpFupXb4HJLzZq+y1Rp7jA6N3wvGSx/e13P8AysBSemOnVw0keYWtFLQNdlsA3uceRc7+B+61bbSdbvNW8dpJLNFlD4aryjdyS8iW8081E7aTrd5ptpOt3ms9Zx7rN+zFbxF7kt5p5qJ20nW7zTbSdbvNOs491jsxW8Re5LeaeaidtJ1u8020nW7zTrOPdY7MVvEXuS3mnmonbSdbvNNtJ1u806zj3WOzFbxF7kt5p5qJ20nW7zTbSdbvNOs491jsxW8Re5LeaeaidtJ1u8020nW7zTrOPdY7MVvEXuS3mnmonbSdbvNNtJ1u806zj3WOzFbxF7kt5oonbSdbvNNrJj33eadZx7rHZit4i9zoGgedpX7vhi+dFh+zVxc65axJ3Rcf+9FHni1Ue8kQ6uy5UJum5Xsdos/3ZTflheV+q6mkotaijY+oe8MYHuw0Z+I+A3r2s/3ZTflhe9RBDUM1KiKOVuc6r2hwz+qjVFJxai7Mio0O0WY3qrkdLM6opdYfTKxx+tWOH/Lb2Rjs5/59dOImw1IFMNjs7dPK7ZfU1iCzVzjsAcP1W8RxRxMDImNYwcGtGAP0WsaUW+onq5JY49o2aifTMA5SOIwD2A9qra+H6LCtR+aV1fm8zdSvIyLzYo66ggnt7Ioa2nZ/ROqNV4I3xuHNp/zvUVovVz0c8dNTtIo3S7Oakkfl1E88m54tzgDx4ccbhQRPgoqeGVwc+ONrXEcCQMIaOl2u2NNDtcg65YNbPipEsNecakHZrXzXI1Tysz3Co54a0lxAAGSSeCiNIdI7bo7S7e4zhufcjaMveewBcY0u06uekRMLC6joc7oI3nLx+Mjj4cPFSpTUSbg9nVsU7pWjzN50x9ptLQa9JYQyrqgdV05+zjPd1Hw3d65HcK+ruVU6qr6iSed/vSPOT4DsHcFjEngVRcXJy1PXYTAUcLG0Fnz4lUVEWpNCIiyAiIgCIiAIiIAiIgCIiAIiIAq8lRV5IDdfZp71y8IvnRV9mnvXLwi+dFtDQ8ztB/uZen2R2mz/AHZTflhZgIPBRdDW09JbKTbysYXswwE73HsA4n9Fj0V4qSyGGWkfLUSOADgWtbg78nmMDju5d6zUxNKnNQnKzeh5xJsnUVud2VEaR6S23R2l21wnAeQTHCzfJJjsH88F2utTMISqSUYK7ZLvcGAucQGjeSeS5vph7TqeiMlHo/qVFQNzqhwzGztx1H9v8LR9L9ObnpG90GTS2/O6nYffH4zz8OC1UnK5SqPgelwOxErTxGfl/wBMivrqm4VT6muqJKiof70jzknw7B3BY6oi5noYxUVZaBERDYIiIAiIgCIiAIiIAiIgCIiAIiIAiIgCryVFXkgN29mnvXLwi+dE9mnvXLwi+dFtHQ8xtD6mXp9kdlt8Uc9ogZKxr2mMbnDIWFSWyanhpqiqrHRzQ4c/GCwDGCMnfw4nPf2LGrtJrZo5Y6aW4T/1HR/04Gb5JPAfydy5Fpbpvc9JCYnuNLQgnFNG73v7z8XhwWKtKlKanJXktCtwWz6+JzStHn+am76X+0+ClD6LR4sqJsEOq+MbP7eo/t4rlFdWVNfVPqayd887z9aR5yT/APO5Y+cqiOTep6zCYGjhY2gs+fErx4qiIsE0IiIAiIgCIiAIiIAiIgCIiAIiIAiIgCIiAIiIAq8lRV5IDdvZp71y8IvnRPZp71y8IvnRbR0PMbQ+pl6fZETp3/xJJ+Qz+Vr3JEWstWXWzvpKf+FRwVERYJoREWQEREAREQBERAEREAREQBERAEREAREQBERAEREAVeSIgN29mnvXLwi+dERbR0PMbQ+pl6fZH//Z"/>
          <p:cNvSpPr>
            <a:spLocks noChangeAspect="1" noChangeArrowheads="1"/>
          </p:cNvSpPr>
          <p:nvPr/>
        </p:nvSpPr>
        <p:spPr bwMode="auto">
          <a:xfrm>
            <a:off x="63500" y="-355600"/>
            <a:ext cx="1428750" cy="7143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43016" name="Picture 8" descr="http://t2.gstatic.com/images?q=tbn:ANd9GcR6hEUkXMD7wf8Xqgn20EBJn7REuOfN03pLT3jovdHOH8yZghk_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8620" y="111393"/>
            <a:ext cx="1475656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" name="Group 3"/>
          <p:cNvGrpSpPr/>
          <p:nvPr/>
        </p:nvGrpSpPr>
        <p:grpSpPr>
          <a:xfrm>
            <a:off x="251520" y="3288643"/>
            <a:ext cx="4656157" cy="3096344"/>
            <a:chOff x="251520" y="1268760"/>
            <a:chExt cx="4656157" cy="309634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268760"/>
              <a:ext cx="4656157" cy="30963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9" name="TextBox 8"/>
            <p:cNvSpPr txBox="1"/>
            <p:nvPr/>
          </p:nvSpPr>
          <p:spPr>
            <a:xfrm>
              <a:off x="273371" y="1278190"/>
              <a:ext cx="324036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/>
                <a:t>Outrigger</a:t>
              </a:r>
              <a:r>
                <a:rPr lang="pt-PT" sz="1200" dirty="0"/>
                <a:t> </a:t>
              </a:r>
              <a:r>
                <a:rPr lang="pt-PT" sz="1200" dirty="0" err="1"/>
                <a:t>Camiguin</a:t>
              </a:r>
              <a:r>
                <a:rPr lang="pt-PT" sz="1200" dirty="0"/>
                <a:t> </a:t>
              </a:r>
              <a:r>
                <a:rPr lang="pt-PT" sz="1200" dirty="0" err="1"/>
                <a:t>Philippines</a:t>
              </a:r>
              <a:r>
                <a:rPr lang="pt-PT" sz="1200" dirty="0"/>
                <a:t>, </a:t>
              </a:r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chjab</a:t>
              </a:r>
              <a:endParaRPr lang="pt-PT" sz="1200" dirty="0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88" y="907918"/>
            <a:ext cx="1543284" cy="2415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64088" y="180777"/>
            <a:ext cx="19841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dirty="0">
                <a:solidFill>
                  <a:srgbClr val="00B050"/>
                </a:solidFill>
              </a:rPr>
              <a:t>RWANDA</a:t>
            </a:r>
            <a:endParaRPr lang="pt-PT" sz="3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105" y="117561"/>
            <a:ext cx="1315855" cy="878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24" y="4750538"/>
            <a:ext cx="3233936" cy="16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283968" y="1162091"/>
            <a:ext cx="4318351" cy="3238763"/>
            <a:chOff x="4283968" y="1162091"/>
            <a:chExt cx="4318351" cy="3238763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1162091"/>
              <a:ext cx="4318351" cy="32387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6" name="TextBox 15"/>
            <p:cNvSpPr txBox="1"/>
            <p:nvPr/>
          </p:nvSpPr>
          <p:spPr>
            <a:xfrm>
              <a:off x="4355976" y="1268760"/>
              <a:ext cx="151216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Nic</a:t>
              </a:r>
              <a:r>
                <a:rPr lang="pt-PT" sz="1200" dirty="0" smtClean="0"/>
                <a:t> Palmer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3240360" cy="778098"/>
          </a:xfrm>
        </p:spPr>
        <p:txBody>
          <a:bodyPr>
            <a:normAutofit/>
          </a:bodyPr>
          <a:lstStyle/>
          <a:p>
            <a:r>
              <a:rPr lang="pt-PT" b="1" dirty="0" smtClean="0">
                <a:solidFill>
                  <a:srgbClr val="0070C0"/>
                </a:solidFill>
              </a:rPr>
              <a:t>SAINT LUCIA</a:t>
            </a:r>
            <a:endParaRPr lang="pt-PT" b="1" dirty="0">
              <a:solidFill>
                <a:srgbClr val="0070C0"/>
              </a:solidFill>
            </a:endParaRPr>
          </a:p>
        </p:txBody>
      </p:sp>
      <p:pic>
        <p:nvPicPr>
          <p:cNvPr id="45058" name="Picture 2" descr="http://ts3.mm.bing.net/images/thumbnail.aspx?q=1187839541442&amp;id=7b93d664e672019c9c401497fb72e282&amp;url=http%3a%2f%2fflagpedia.net%2fdata%2fflags%2fultra%2fl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88640"/>
            <a:ext cx="2016224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75" y="1268760"/>
            <a:ext cx="8379113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TextBox 8"/>
          <p:cNvSpPr txBox="1"/>
          <p:nvPr/>
        </p:nvSpPr>
        <p:spPr>
          <a:xfrm>
            <a:off x="448102" y="1310768"/>
            <a:ext cx="29409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200" dirty="0" err="1" smtClean="0"/>
              <a:t>Marigot</a:t>
            </a:r>
            <a:r>
              <a:rPr lang="pt-PT" sz="1200" dirty="0" smtClean="0"/>
              <a:t> </a:t>
            </a:r>
            <a:r>
              <a:rPr lang="pt-PT" sz="1200" dirty="0" err="1" smtClean="0"/>
              <a:t>Bay</a:t>
            </a:r>
            <a:r>
              <a:rPr lang="pt-PT" sz="1200" dirty="0" smtClean="0"/>
              <a:t>, St. </a:t>
            </a:r>
            <a:r>
              <a:rPr lang="pt-PT" sz="1200" dirty="0" err="1" smtClean="0"/>
              <a:t>Lucia</a:t>
            </a:r>
            <a:r>
              <a:rPr lang="pt-PT" sz="1200" dirty="0" smtClean="0"/>
              <a:t>, Photo </a:t>
            </a:r>
            <a:r>
              <a:rPr lang="pt-PT" sz="1200" dirty="0" err="1" smtClean="0"/>
              <a:t>by</a:t>
            </a:r>
            <a:r>
              <a:rPr lang="pt-PT" sz="1200" dirty="0" smtClean="0"/>
              <a:t>  </a:t>
            </a:r>
            <a:r>
              <a:rPr lang="pt-PT" sz="1200" dirty="0" err="1" smtClean="0"/>
              <a:t>Matt</a:t>
            </a:r>
            <a:r>
              <a:rPr lang="pt-PT" sz="1200" dirty="0" smtClean="0"/>
              <a:t> </a:t>
            </a:r>
            <a:r>
              <a:rPr lang="pt-PT" sz="1200" dirty="0" err="1" smtClean="0"/>
              <a:t>Wade</a:t>
            </a:r>
            <a:endParaRPr lang="pt-PT" sz="1200" dirty="0"/>
          </a:p>
        </p:txBody>
      </p:sp>
      <p:pic>
        <p:nvPicPr>
          <p:cNvPr id="45066" name="Picture 10" descr="http://ts2.mm.bing.net/images/thumbnail.aspx?q=1278391626717&amp;id=1f285da2985c42563c8f2398a6d2379a&amp;url=http%3a%2f%2fstatic.howstuffworks.com%2fgif%2fwillow%2fgeography-of-st-lucia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77159"/>
            <a:ext cx="2448272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75" y="3600347"/>
            <a:ext cx="4306733" cy="2939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4834489" y="3356992"/>
            <a:ext cx="1830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>
                <a:solidFill>
                  <a:srgbClr val="0070C0"/>
                </a:solidFill>
              </a:rPr>
              <a:t>SAMOA</a:t>
            </a:r>
            <a:endParaRPr lang="pt-PT" sz="40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841" y="3204566"/>
            <a:ext cx="1892990" cy="101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6375" y="6262694"/>
            <a:ext cx="229140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200" dirty="0" err="1" smtClean="0"/>
              <a:t>Falefa</a:t>
            </a:r>
            <a:r>
              <a:rPr lang="pt-PT" sz="1200" dirty="0" smtClean="0"/>
              <a:t> </a:t>
            </a:r>
            <a:r>
              <a:rPr lang="pt-PT" sz="1200" dirty="0" err="1" smtClean="0"/>
              <a:t>Valley</a:t>
            </a:r>
            <a:r>
              <a:rPr lang="pt-PT" sz="1200" dirty="0" smtClean="0"/>
              <a:t>, Photo </a:t>
            </a:r>
            <a:r>
              <a:rPr lang="pt-PT" sz="1200" dirty="0" err="1" smtClean="0"/>
              <a:t>by</a:t>
            </a:r>
            <a:r>
              <a:rPr lang="pt-PT" sz="1200" dirty="0" smtClean="0"/>
              <a:t>  </a:t>
            </a:r>
            <a:r>
              <a:rPr lang="pt-PT" sz="1200" dirty="0" err="1" smtClean="0"/>
              <a:t>Kronocide</a:t>
            </a:r>
            <a:endParaRPr lang="pt-PT" sz="12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657" y="4228810"/>
            <a:ext cx="3359831" cy="2183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45" y="273426"/>
            <a:ext cx="2389715" cy="778098"/>
          </a:xfrm>
        </p:spPr>
        <p:txBody>
          <a:bodyPr>
            <a:normAutofit fontScale="90000"/>
          </a:bodyPr>
          <a:lstStyle/>
          <a:p>
            <a:r>
              <a:rPr lang="pt-PT" b="1" dirty="0" smtClean="0">
                <a:solidFill>
                  <a:srgbClr val="0070C0"/>
                </a:solidFill>
              </a:rPr>
              <a:t>SIERRA</a:t>
            </a:r>
            <a:br>
              <a:rPr lang="pt-PT" b="1" dirty="0" smtClean="0">
                <a:solidFill>
                  <a:srgbClr val="0070C0"/>
                </a:solidFill>
              </a:rPr>
            </a:br>
            <a:r>
              <a:rPr lang="pt-PT" b="1" dirty="0" smtClean="0">
                <a:solidFill>
                  <a:srgbClr val="0070C0"/>
                </a:solidFill>
              </a:rPr>
              <a:t>LEONE</a:t>
            </a:r>
            <a:endParaRPr lang="pt-PT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461" y="234797"/>
            <a:ext cx="1264766" cy="8431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86149" y="1484784"/>
            <a:ext cx="4962128" cy="3157154"/>
            <a:chOff x="171117" y="1137183"/>
            <a:chExt cx="4962128" cy="3157154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17" y="1137183"/>
              <a:ext cx="4962128" cy="315715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9" name="TextBox 8"/>
            <p:cNvSpPr txBox="1"/>
            <p:nvPr/>
          </p:nvSpPr>
          <p:spPr>
            <a:xfrm>
              <a:off x="195153" y="1141338"/>
              <a:ext cx="264865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Road </a:t>
              </a:r>
              <a:r>
                <a:rPr lang="en-US" sz="1200" dirty="0"/>
                <a:t>from </a:t>
              </a:r>
              <a:r>
                <a:rPr lang="en-US" sz="1200" dirty="0" err="1"/>
                <a:t>Kenema</a:t>
              </a:r>
              <a:r>
                <a:rPr lang="en-US" sz="1200" dirty="0"/>
                <a:t> to </a:t>
              </a:r>
              <a:r>
                <a:rPr lang="en-US" sz="1200" dirty="0" err="1"/>
                <a:t>Kailahun</a:t>
              </a:r>
              <a:r>
                <a:rPr lang="en-US" sz="1200" dirty="0"/>
                <a:t> </a:t>
              </a:r>
              <a:r>
                <a:rPr lang="en-US" sz="1200" dirty="0" smtClean="0"/>
                <a:t>District, p</a:t>
              </a:r>
              <a:r>
                <a:rPr lang="pt-PT" sz="1200" dirty="0" err="1" smtClean="0"/>
                <a:t>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Lindsay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Stark</a:t>
              </a:r>
              <a:endParaRPr lang="pt-PT" sz="1200" dirty="0"/>
            </a:p>
          </p:txBody>
        </p: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745" y="4293096"/>
            <a:ext cx="2398936" cy="2266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55976" y="246977"/>
            <a:ext cx="32015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800" b="1" dirty="0">
                <a:solidFill>
                  <a:srgbClr val="00B050"/>
                </a:solidFill>
                <a:ea typeface="+mj-ea"/>
                <a:cs typeface="+mj-cs"/>
              </a:rPr>
              <a:t>SINGAPORE</a:t>
            </a:r>
            <a:endParaRPr lang="pt-PT" sz="4800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570" y="246977"/>
            <a:ext cx="1324171" cy="882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380851" y="3551477"/>
            <a:ext cx="4515319" cy="3008331"/>
            <a:chOff x="4380851" y="3551477"/>
            <a:chExt cx="4515319" cy="3008331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0851" y="3551477"/>
              <a:ext cx="4515319" cy="300833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5" name="TextBox 14"/>
            <p:cNvSpPr txBox="1"/>
            <p:nvPr/>
          </p:nvSpPr>
          <p:spPr>
            <a:xfrm>
              <a:off x="7759413" y="3589070"/>
              <a:ext cx="11113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Jecco</a:t>
              </a:r>
              <a:endParaRPr lang="pt-PT" sz="1200" dirty="0"/>
            </a:p>
          </p:txBody>
        </p:sp>
      </p:grp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035" y="1077974"/>
            <a:ext cx="2181777" cy="2338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332" y="3986678"/>
            <a:ext cx="2566478" cy="27469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939" y="211391"/>
            <a:ext cx="2314600" cy="994122"/>
          </a:xfrm>
        </p:spPr>
        <p:txBody>
          <a:bodyPr>
            <a:noAutofit/>
          </a:bodyPr>
          <a:lstStyle/>
          <a:p>
            <a:r>
              <a:rPr lang="pt-PT" sz="3600" b="1" dirty="0" smtClean="0">
                <a:solidFill>
                  <a:schemeClr val="accent2">
                    <a:lumMod val="75000"/>
                  </a:schemeClr>
                </a:solidFill>
              </a:rPr>
              <a:t>SOLOMON</a:t>
            </a:r>
            <a:br>
              <a:rPr lang="pt-PT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t-PT" sz="3600" b="1" dirty="0" smtClean="0">
                <a:solidFill>
                  <a:schemeClr val="accent2">
                    <a:lumMod val="75000"/>
                  </a:schemeClr>
                </a:solidFill>
              </a:rPr>
              <a:t>ISLANDS</a:t>
            </a:r>
            <a:endParaRPr lang="pt-PT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9158" name="Picture 6" descr="http://ts4.mm.bing.net/images/thumbnail.aspx?q=1265787143179&amp;id=642ed5922ac4fdc479c445230dbaf975&amp;url=http%3a%2f%2fwww.catholicnet.com%2fsolomon%2fImage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1" y="4285747"/>
            <a:ext cx="2828925" cy="2447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217129" y="1371580"/>
            <a:ext cx="4282864" cy="2749749"/>
            <a:chOff x="251520" y="1556792"/>
            <a:chExt cx="4452975" cy="289443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556792"/>
              <a:ext cx="4452975" cy="289443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7" name="TextBox 6"/>
            <p:cNvSpPr txBox="1"/>
            <p:nvPr/>
          </p:nvSpPr>
          <p:spPr>
            <a:xfrm>
              <a:off x="251520" y="4168042"/>
              <a:ext cx="17281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Jim </a:t>
              </a:r>
              <a:r>
                <a:rPr lang="pt-PT" sz="1200" dirty="0" err="1" smtClean="0"/>
                <a:t>Lounsbury</a:t>
              </a:r>
              <a:endParaRPr lang="pt-PT" sz="1200" dirty="0"/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1867890" cy="9339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48184" y="201000"/>
            <a:ext cx="15840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dirty="0" smtClean="0">
                <a:solidFill>
                  <a:srgbClr val="00B050"/>
                </a:solidFill>
              </a:rPr>
              <a:t>SOUTH</a:t>
            </a:r>
          </a:p>
          <a:p>
            <a:r>
              <a:rPr lang="pt-PT" sz="3600" b="1" dirty="0" smtClean="0">
                <a:solidFill>
                  <a:srgbClr val="00B050"/>
                </a:solidFill>
              </a:rPr>
              <a:t>AFRICA</a:t>
            </a:r>
            <a:endParaRPr lang="pt-PT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04642"/>
            <a:ext cx="1428750" cy="952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924116" y="1382867"/>
            <a:ext cx="3978270" cy="2669861"/>
            <a:chOff x="4924116" y="1382867"/>
            <a:chExt cx="3978270" cy="2669861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4116" y="1382867"/>
              <a:ext cx="3978270" cy="266986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5" name="TextBox 4"/>
            <p:cNvSpPr txBox="1"/>
            <p:nvPr/>
          </p:nvSpPr>
          <p:spPr>
            <a:xfrm>
              <a:off x="6117185" y="3775729"/>
              <a:ext cx="273630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/>
                <a:t>Drakensberg</a:t>
              </a:r>
              <a:r>
                <a:rPr lang="pt-PT" sz="1200" dirty="0"/>
                <a:t> </a:t>
              </a:r>
              <a:r>
                <a:rPr lang="pt-PT" sz="1200" dirty="0" err="1" smtClean="0"/>
                <a:t>mountains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PZFun</a:t>
              </a:r>
              <a:endParaRPr lang="pt-PT" sz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914307" y="2033421"/>
            <a:ext cx="3978270" cy="3484616"/>
            <a:chOff x="4914307" y="2033421"/>
            <a:chExt cx="3978270" cy="3484616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4307" y="2033421"/>
              <a:ext cx="3978270" cy="348461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4" name="TextBox 13"/>
            <p:cNvSpPr txBox="1"/>
            <p:nvPr/>
          </p:nvSpPr>
          <p:spPr>
            <a:xfrm>
              <a:off x="5150798" y="5240060"/>
              <a:ext cx="352490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Kruger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National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Park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D. Gordon </a:t>
              </a:r>
              <a:r>
                <a:rPr lang="pt-PT" sz="1200" dirty="0" err="1" smtClean="0"/>
                <a:t>Robertson</a:t>
              </a:r>
              <a:endParaRPr lang="pt-PT" sz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86566" y="3212976"/>
            <a:ext cx="3906011" cy="2929508"/>
            <a:chOff x="4986566" y="3212976"/>
            <a:chExt cx="3906011" cy="2929508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6566" y="3212976"/>
              <a:ext cx="3906011" cy="292950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7" name="TextBox 16"/>
            <p:cNvSpPr txBox="1"/>
            <p:nvPr/>
          </p:nvSpPr>
          <p:spPr>
            <a:xfrm>
              <a:off x="5051480" y="5839970"/>
              <a:ext cx="2532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Coffee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Bay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Jon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Rawlinson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640785"/>
            <a:ext cx="5146959" cy="3030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2386608" cy="850107"/>
          </a:xfrm>
        </p:spPr>
        <p:txBody>
          <a:bodyPr>
            <a:normAutofit fontScale="90000"/>
          </a:bodyPr>
          <a:lstStyle/>
          <a:p>
            <a:r>
              <a:rPr lang="pt-PT" sz="3600" b="1" dirty="0" smtClean="0">
                <a:solidFill>
                  <a:srgbClr val="00B050"/>
                </a:solidFill>
              </a:rPr>
              <a:t>ST KITTS</a:t>
            </a:r>
            <a:br>
              <a:rPr lang="pt-PT" sz="3600" b="1" dirty="0" smtClean="0">
                <a:solidFill>
                  <a:srgbClr val="00B050"/>
                </a:solidFill>
              </a:rPr>
            </a:br>
            <a:r>
              <a:rPr lang="pt-PT" sz="3600" b="1" dirty="0" smtClean="0">
                <a:solidFill>
                  <a:srgbClr val="00B050"/>
                </a:solidFill>
              </a:rPr>
              <a:t> AND NEVIS</a:t>
            </a:r>
            <a:endParaRPr lang="pt-PT" sz="3600" b="1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0648"/>
            <a:ext cx="1190625" cy="790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65968" y="1455668"/>
            <a:ext cx="4131543" cy="3112503"/>
            <a:chOff x="165968" y="1455668"/>
            <a:chExt cx="4131543" cy="311250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968" y="1455668"/>
              <a:ext cx="4131543" cy="309865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9" name="TextBox 8"/>
            <p:cNvSpPr txBox="1"/>
            <p:nvPr/>
          </p:nvSpPr>
          <p:spPr>
            <a:xfrm>
              <a:off x="217129" y="4291172"/>
              <a:ext cx="140254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Kayokayo</a:t>
              </a:r>
              <a:endParaRPr lang="pt-PT" sz="12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4297511" y="260648"/>
            <a:ext cx="318144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 smtClean="0">
                <a:solidFill>
                  <a:srgbClr val="0070C0"/>
                </a:solidFill>
              </a:rPr>
              <a:t>ST </a:t>
            </a:r>
            <a:r>
              <a:rPr lang="pt-PT" sz="3200" b="1" dirty="0">
                <a:solidFill>
                  <a:srgbClr val="0070C0"/>
                </a:solidFill>
              </a:rPr>
              <a:t>VINCENT </a:t>
            </a:r>
            <a:r>
              <a:rPr lang="pt-PT" sz="3200" b="1" dirty="0" smtClean="0">
                <a:solidFill>
                  <a:srgbClr val="0070C0"/>
                </a:solidFill>
              </a:rPr>
              <a:t>AND</a:t>
            </a:r>
          </a:p>
          <a:p>
            <a:r>
              <a:rPr lang="pt-PT" sz="3200" b="1" dirty="0" smtClean="0">
                <a:solidFill>
                  <a:srgbClr val="0070C0"/>
                </a:solidFill>
              </a:rPr>
              <a:t>THE </a:t>
            </a:r>
            <a:r>
              <a:rPr lang="pt-PT" sz="3200" b="1" dirty="0">
                <a:solidFill>
                  <a:srgbClr val="0070C0"/>
                </a:solidFill>
              </a:rPr>
              <a:t>GRENADINES</a:t>
            </a:r>
            <a:endParaRPr lang="pt-PT" sz="3200" b="1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914"/>
            <a:ext cx="1279029" cy="8526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644008" y="1455668"/>
            <a:ext cx="4186675" cy="2771579"/>
            <a:chOff x="4644008" y="1455668"/>
            <a:chExt cx="4186675" cy="2771579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455668"/>
              <a:ext cx="4186675" cy="27715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6" name="TextBox 15"/>
            <p:cNvSpPr txBox="1"/>
            <p:nvPr/>
          </p:nvSpPr>
          <p:spPr>
            <a:xfrm>
              <a:off x="7568916" y="3950248"/>
              <a:ext cx="126176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Rjkoolj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693" y="3284215"/>
            <a:ext cx="3124200" cy="3362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96952"/>
            <a:ext cx="3083902" cy="3649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217" y="303647"/>
            <a:ext cx="2818656" cy="850106"/>
          </a:xfrm>
        </p:spPr>
        <p:txBody>
          <a:bodyPr>
            <a:normAutofit fontScale="90000"/>
          </a:bodyPr>
          <a:lstStyle/>
          <a:p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SWAZILAND</a:t>
            </a:r>
            <a:endParaRPr lang="pt-P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3250" name="Picture 2" descr="http://ts4.mm.bing.net/images/thumbnail.aspx?q=1204066386063&amp;id=d303235c112ad44e7d4171b2c1042fec&amp;url=http%3a%2f%2fwww.sephari.com%2fr%2fimages%2f74%2f744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50" y="280302"/>
            <a:ext cx="1561356" cy="733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179512" y="1340768"/>
            <a:ext cx="4444330" cy="2959993"/>
            <a:chOff x="179512" y="1340768"/>
            <a:chExt cx="4444330" cy="295999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340768"/>
              <a:ext cx="4444330" cy="295999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7" name="TextBox 6"/>
            <p:cNvSpPr txBox="1"/>
            <p:nvPr/>
          </p:nvSpPr>
          <p:spPr>
            <a:xfrm>
              <a:off x="2895650" y="4014172"/>
              <a:ext cx="17281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Eckhard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Pecher</a:t>
              </a:r>
              <a:endParaRPr lang="pt-PT" sz="12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4932040" y="274205"/>
            <a:ext cx="23850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TANZANIA</a:t>
            </a:r>
            <a:endParaRPr lang="pt-PT" sz="40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91187"/>
            <a:ext cx="1190625" cy="790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007793" y="1392014"/>
            <a:ext cx="3810000" cy="2857500"/>
            <a:chOff x="5007793" y="1340768"/>
            <a:chExt cx="3810000" cy="2857500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7793" y="1340768"/>
              <a:ext cx="3810000" cy="28575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3" name="TextBox 12"/>
            <p:cNvSpPr txBox="1"/>
            <p:nvPr/>
          </p:nvSpPr>
          <p:spPr>
            <a:xfrm>
              <a:off x="7050563" y="3921269"/>
              <a:ext cx="17281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William </a:t>
              </a:r>
              <a:r>
                <a:rPr lang="pt-PT" sz="1200" dirty="0" err="1" smtClean="0"/>
                <a:t>Warby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67643"/>
            <a:ext cx="3034680" cy="706090"/>
          </a:xfrm>
        </p:spPr>
        <p:txBody>
          <a:bodyPr>
            <a:normAutofit fontScale="90000"/>
          </a:bodyPr>
          <a:lstStyle/>
          <a:p>
            <a:r>
              <a:rPr lang="pt-PT" sz="4000" b="1" dirty="0" smtClean="0">
                <a:solidFill>
                  <a:srgbClr val="00B0F0"/>
                </a:solidFill>
              </a:rPr>
              <a:t>THE BAHAMAS</a:t>
            </a:r>
            <a:endParaRPr lang="pt-PT" sz="4000" b="1" dirty="0">
              <a:solidFill>
                <a:srgbClr val="00B0F0"/>
              </a:solidFill>
            </a:endParaRPr>
          </a:p>
        </p:txBody>
      </p:sp>
      <p:pic>
        <p:nvPicPr>
          <p:cNvPr id="55298" name="Picture 2" descr="http://ts3.mm.bing.net/images/thumbnail.aspx?q=1266730152570&amp;id=1a9bf1df27368ba5f0b944b2c30b177d&amp;url=http%3a%2f%2fwww.olstars.com%2fimages%2fflags%2fBig%2fb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16632"/>
            <a:ext cx="1267115" cy="1008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92" y="3645024"/>
            <a:ext cx="2843213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07504" y="1268760"/>
            <a:ext cx="4752528" cy="2945978"/>
            <a:chOff x="179512" y="1580185"/>
            <a:chExt cx="4962128" cy="3306018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580185"/>
              <a:ext cx="4962128" cy="330601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251520" y="1628800"/>
              <a:ext cx="151216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Photo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Njackson7</a:t>
              </a:r>
              <a:endParaRPr lang="pt-PT" sz="12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5138789" y="205189"/>
            <a:ext cx="20612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800" b="1" dirty="0">
                <a:solidFill>
                  <a:srgbClr val="FF0000"/>
                </a:solidFill>
              </a:rPr>
              <a:t>TONGA</a:t>
            </a:r>
            <a:endParaRPr lang="pt-PT" sz="4800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05189"/>
            <a:ext cx="1395895" cy="703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267" y="1067018"/>
            <a:ext cx="2188684" cy="2708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470962" y="3811336"/>
            <a:ext cx="4538521" cy="2914290"/>
            <a:chOff x="4470962" y="3811336"/>
            <a:chExt cx="4538521" cy="2914290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0962" y="3811336"/>
              <a:ext cx="4538521" cy="29142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6" name="TextBox 15"/>
            <p:cNvSpPr txBox="1"/>
            <p:nvPr/>
          </p:nvSpPr>
          <p:spPr>
            <a:xfrm>
              <a:off x="6677484" y="3851175"/>
              <a:ext cx="233199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Nuku</a:t>
              </a:r>
              <a:r>
                <a:rPr lang="pt-PT" sz="1200" dirty="0" smtClean="0"/>
                <a:t> Island,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 </a:t>
              </a:r>
              <a:r>
                <a:rPr lang="pt-PT" sz="1200" dirty="0" err="1" smtClean="0"/>
                <a:t>Msdstefan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76" y="3924406"/>
            <a:ext cx="4558545" cy="274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326739"/>
            <a:ext cx="2674640" cy="850106"/>
          </a:xfrm>
        </p:spPr>
        <p:txBody>
          <a:bodyPr>
            <a:normAutofit fontScale="90000"/>
          </a:bodyPr>
          <a:lstStyle/>
          <a:p>
            <a:r>
              <a:rPr lang="pt-PT" sz="3600" b="1" dirty="0" smtClean="0">
                <a:solidFill>
                  <a:srgbClr val="7030A0"/>
                </a:solidFill>
              </a:rPr>
              <a:t>TRINIDAD</a:t>
            </a:r>
            <a:br>
              <a:rPr lang="pt-PT" sz="3600" b="1" dirty="0" smtClean="0">
                <a:solidFill>
                  <a:srgbClr val="7030A0"/>
                </a:solidFill>
              </a:rPr>
            </a:br>
            <a:r>
              <a:rPr lang="pt-PT" sz="3600" b="1" dirty="0" smtClean="0">
                <a:solidFill>
                  <a:srgbClr val="7030A0"/>
                </a:solidFill>
              </a:rPr>
              <a:t>AND TOBAGO</a:t>
            </a:r>
            <a:endParaRPr lang="pt-PT" sz="3600" b="1" dirty="0">
              <a:solidFill>
                <a:srgbClr val="7030A0"/>
              </a:solidFill>
            </a:endParaRPr>
          </a:p>
        </p:txBody>
      </p:sp>
      <p:pic>
        <p:nvPicPr>
          <p:cNvPr id="58370" name="Picture 2" descr="http://ts3.mm.bing.net/images/thumbnail.aspx?q=1188846839898&amp;id=1cf830eb3c3189897a75d8f69a19ecdf&amp;url=http%3a%2f%2fwikieducator.org%2fimages%2fthumb%2f6%2f64%2fFlag_of_Trinidad_and_Tobago.svg%2f800px-Flag_of_Trinidad_and_Tobago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10758"/>
            <a:ext cx="163336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186276" y="1340768"/>
            <a:ext cx="4601747" cy="3021048"/>
            <a:chOff x="186277" y="1484784"/>
            <a:chExt cx="5106144" cy="3370055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277" y="1484784"/>
              <a:ext cx="5106144" cy="337005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7" name="TextBox 6"/>
            <p:cNvSpPr txBox="1"/>
            <p:nvPr/>
          </p:nvSpPr>
          <p:spPr>
            <a:xfrm>
              <a:off x="251520" y="1556792"/>
              <a:ext cx="2767671" cy="308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Parlatuvier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Bay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 cheesy42</a:t>
              </a:r>
              <a:endParaRPr lang="pt-PT" sz="12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5220072" y="297398"/>
            <a:ext cx="18985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>
                <a:solidFill>
                  <a:schemeClr val="accent6">
                    <a:lumMod val="75000"/>
                  </a:schemeClr>
                </a:solidFill>
              </a:rPr>
              <a:t>TUVALU</a:t>
            </a:r>
          </a:p>
        </p:txBody>
      </p:sp>
      <p:pic>
        <p:nvPicPr>
          <p:cNvPr id="11" name="Picture 2" descr="http://ts4.mm.bing.net/images/thumbnail.aspx?q=1240017936643&amp;id=778ecebb8374015f9b42b515fa0e1b97&amp;url=http%3a%2f%2fbayrak.turkcebilgi.com%2fimages%2fbayraklar%2fpng%2ftuvalu-bayrag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286742"/>
            <a:ext cx="1777380" cy="7185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439" y="4308285"/>
            <a:ext cx="3541713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932040" y="1299928"/>
            <a:ext cx="3954016" cy="2624478"/>
            <a:chOff x="4932040" y="1299928"/>
            <a:chExt cx="3954016" cy="2624478"/>
          </a:xfrm>
        </p:grpSpPr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1299928"/>
              <a:ext cx="3954016" cy="26244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4" name="TextBox 13"/>
            <p:cNvSpPr txBox="1"/>
            <p:nvPr/>
          </p:nvSpPr>
          <p:spPr>
            <a:xfrm>
              <a:off x="7118605" y="3647407"/>
              <a:ext cx="173320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INABA </a:t>
              </a:r>
              <a:r>
                <a:rPr lang="pt-PT" sz="1200" dirty="0" err="1" smtClean="0"/>
                <a:t>Tomoaki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607" y="1089960"/>
            <a:ext cx="2928415" cy="2767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34" y="3068960"/>
            <a:ext cx="3143250" cy="3371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5730" y="274638"/>
            <a:ext cx="2458616" cy="850106"/>
          </a:xfrm>
        </p:spPr>
        <p:txBody>
          <a:bodyPr>
            <a:norm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UGANDA</a:t>
            </a:r>
            <a:endParaRPr lang="pt-PT" b="1" dirty="0">
              <a:solidFill>
                <a:srgbClr val="00B050"/>
              </a:solidFill>
            </a:endParaRPr>
          </a:p>
        </p:txBody>
      </p:sp>
      <p:pic>
        <p:nvPicPr>
          <p:cNvPr id="60418" name="Picture 2" descr="http://ts1.mm.bing.net/images/thumbnail.aspx?q=1187457406220&amp;id=aafa0f065405328def17703c53131a93&amp;url=http%3a%2f%2fwww.olstars.com%2fimages%2fflags%2fBig%2fu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8753" y="247386"/>
            <a:ext cx="1993404" cy="853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161121" y="1335782"/>
            <a:ext cx="4501277" cy="2813298"/>
            <a:chOff x="161121" y="1335782"/>
            <a:chExt cx="4501277" cy="2813298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121" y="1335782"/>
              <a:ext cx="4501277" cy="28132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161121" y="3687415"/>
              <a:ext cx="249427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Queen</a:t>
              </a:r>
              <a:r>
                <a:rPr lang="pt-PT" sz="1200" dirty="0" smtClean="0"/>
                <a:t> Elizabeth </a:t>
              </a:r>
              <a:r>
                <a:rPr lang="pt-PT" sz="1200" dirty="0" err="1" smtClean="0"/>
                <a:t>National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Park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err="1" smtClean="0"/>
                <a:t>Cody</a:t>
              </a:r>
              <a:r>
                <a:rPr lang="pt-PT" sz="1200" dirty="0" smtClean="0"/>
                <a:t> Pope</a:t>
              </a:r>
              <a:endParaRPr lang="pt-PT" sz="12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4860032" y="270276"/>
            <a:ext cx="22691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ZAMBIA</a:t>
            </a:r>
            <a:endParaRPr lang="pt-PT" sz="48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4427984" y="3687415"/>
            <a:ext cx="4602088" cy="2997110"/>
            <a:chOff x="4427984" y="3687415"/>
            <a:chExt cx="4602088" cy="2997110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3687415"/>
              <a:ext cx="4602088" cy="29971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3" name="TextBox 12"/>
            <p:cNvSpPr txBox="1"/>
            <p:nvPr/>
          </p:nvSpPr>
          <p:spPr>
            <a:xfrm>
              <a:off x="4427984" y="6195329"/>
              <a:ext cx="195883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Victoria </a:t>
              </a:r>
              <a:r>
                <a:rPr lang="pt-PT" sz="1200" dirty="0" err="1" smtClean="0"/>
                <a:t>Falls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Zambian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side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err="1" smtClean="0"/>
                <a:t>DoctorJoeE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67112"/>
            <a:ext cx="2317957" cy="5123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2656" y="260648"/>
            <a:ext cx="6067536" cy="936104"/>
          </a:xfrm>
        </p:spPr>
        <p:txBody>
          <a:bodyPr>
            <a:normAutofit fontScale="90000"/>
          </a:bodyPr>
          <a:lstStyle/>
          <a:p>
            <a:r>
              <a:rPr lang="pt-PT" sz="6000" b="1" dirty="0" smtClean="0">
                <a:solidFill>
                  <a:srgbClr val="0070C0"/>
                </a:solidFill>
              </a:rPr>
              <a:t>United Kingdom</a:t>
            </a:r>
            <a:endParaRPr lang="pt-PT" sz="6000" b="1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819" y="476672"/>
            <a:ext cx="1190625" cy="600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23528" y="1196752"/>
            <a:ext cx="5832648" cy="4608512"/>
            <a:chOff x="323528" y="1196752"/>
            <a:chExt cx="5058139" cy="3793604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196752"/>
              <a:ext cx="5058139" cy="379360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369512" y="4502632"/>
              <a:ext cx="139417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Stonehenge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smtClean="0"/>
                <a:t>Teacher13</a:t>
              </a:r>
              <a:endParaRPr lang="pt-PT" sz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5962" y="1333829"/>
            <a:ext cx="6355876" cy="4747011"/>
            <a:chOff x="683568" y="1556792"/>
            <a:chExt cx="4793045" cy="3510905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556792"/>
              <a:ext cx="4793045" cy="351090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1" name="TextBox 10"/>
            <p:cNvSpPr txBox="1"/>
            <p:nvPr/>
          </p:nvSpPr>
          <p:spPr>
            <a:xfrm>
              <a:off x="3194738" y="4588109"/>
              <a:ext cx="228187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Balmoral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Castle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Scotland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smtClean="0"/>
                <a:t>BK59</a:t>
              </a:r>
              <a:endParaRPr lang="pt-PT" sz="12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08674" y="1556792"/>
            <a:ext cx="5635457" cy="5040560"/>
            <a:chOff x="1240799" y="1700808"/>
            <a:chExt cx="4746104" cy="3559578"/>
          </a:xfrm>
        </p:grpSpPr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799" y="1700808"/>
              <a:ext cx="4746104" cy="35595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4" name="TextBox 13"/>
            <p:cNvSpPr txBox="1"/>
            <p:nvPr/>
          </p:nvSpPr>
          <p:spPr>
            <a:xfrm>
              <a:off x="3917995" y="4793930"/>
              <a:ext cx="206890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Barafundle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Bay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Wales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smtClean="0"/>
                <a:t>Sarah and </a:t>
              </a:r>
              <a:r>
                <a:rPr lang="pt-PT" sz="1200" dirty="0" err="1" smtClean="0"/>
                <a:t>Iain</a:t>
              </a:r>
              <a:endParaRPr lang="pt-PT" sz="1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43608" y="1808820"/>
            <a:ext cx="6768752" cy="4536504"/>
            <a:chOff x="1763688" y="2204864"/>
            <a:chExt cx="5754216" cy="3236747"/>
          </a:xfrm>
        </p:grpSpPr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2204864"/>
              <a:ext cx="5754216" cy="32367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7" name="TextBox 16"/>
            <p:cNvSpPr txBox="1"/>
            <p:nvPr/>
          </p:nvSpPr>
          <p:spPr>
            <a:xfrm>
              <a:off x="4335676" y="5121886"/>
              <a:ext cx="316086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Belfast, </a:t>
              </a:r>
              <a:r>
                <a:rPr lang="pt-PT" sz="1200" dirty="0" err="1" smtClean="0"/>
                <a:t>Northern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Ireland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err="1" smtClean="0"/>
                <a:t>Thardas</a:t>
              </a:r>
              <a:endParaRPr lang="pt-PT" sz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403648" y="2204864"/>
            <a:ext cx="6881277" cy="4468900"/>
            <a:chOff x="2308261" y="2212148"/>
            <a:chExt cx="6336704" cy="4245592"/>
          </a:xfrm>
        </p:grpSpPr>
        <p:pic>
          <p:nvPicPr>
            <p:cNvPr id="7175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261" y="2212148"/>
              <a:ext cx="6336704" cy="424559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20" name="TextBox 19"/>
            <p:cNvSpPr txBox="1"/>
            <p:nvPr/>
          </p:nvSpPr>
          <p:spPr>
            <a:xfrm>
              <a:off x="2333819" y="6165304"/>
              <a:ext cx="31683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Big</a:t>
              </a:r>
              <a:r>
                <a:rPr lang="pt-PT" sz="1200" dirty="0" smtClean="0"/>
                <a:t> Ben, London,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err="1" smtClean="0"/>
                <a:t>Mstyslav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Chernov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067128" cy="1143000"/>
          </a:xfrm>
        </p:spPr>
        <p:txBody>
          <a:bodyPr/>
          <a:lstStyle/>
          <a:p>
            <a:r>
              <a:rPr lang="pt-PT" b="1" dirty="0" smtClean="0">
                <a:solidFill>
                  <a:srgbClr val="0070C0"/>
                </a:solidFill>
              </a:rPr>
              <a:t>UNITED STATES OF AMERICA</a:t>
            </a:r>
            <a:endParaRPr lang="pt-PT" b="1" dirty="0">
              <a:solidFill>
                <a:srgbClr val="0070C0"/>
              </a:solidFill>
            </a:endParaRPr>
          </a:p>
        </p:txBody>
      </p:sp>
      <p:pic>
        <p:nvPicPr>
          <p:cNvPr id="62468" name="Picture 4" descr="http://ts2.mm.bing.net/images/thumbnail.aspx?q=1222423217333&amp;id=2c6e95f4687bb5cf7b19366c19fd690b&amp;url=http%3a%2f%2fbiggdoggproduction.com%2fid69_files%2fus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260648"/>
            <a:ext cx="1849388" cy="9740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51" y="1561904"/>
            <a:ext cx="7333301" cy="4537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23528" y="1158135"/>
            <a:ext cx="6042248" cy="4025648"/>
            <a:chOff x="323528" y="1158135"/>
            <a:chExt cx="6042248" cy="4025648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158135"/>
              <a:ext cx="6042248" cy="40256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323528" y="4892215"/>
              <a:ext cx="344063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Times </a:t>
              </a:r>
              <a:r>
                <a:rPr lang="pt-PT" sz="1200" dirty="0" err="1" smtClean="0"/>
                <a:t>Square</a:t>
              </a:r>
              <a:r>
                <a:rPr lang="pt-PT" sz="1200" dirty="0" smtClean="0"/>
                <a:t>, New York,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err="1" smtClean="0"/>
                <a:t>Terabass</a:t>
              </a:r>
              <a:endParaRPr lang="pt-PT" sz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39552" y="2636912"/>
            <a:ext cx="7620000" cy="3048000"/>
            <a:chOff x="539552" y="2636912"/>
            <a:chExt cx="7620000" cy="3048000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636912"/>
              <a:ext cx="7620000" cy="3048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1" name="TextBox 10"/>
            <p:cNvSpPr txBox="1"/>
            <p:nvPr/>
          </p:nvSpPr>
          <p:spPr>
            <a:xfrm>
              <a:off x="539552" y="5378209"/>
              <a:ext cx="38100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White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House</a:t>
              </a:r>
              <a:r>
                <a:rPr lang="pt-PT" sz="1200" dirty="0" smtClean="0"/>
                <a:t>, Washington D.C.,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smtClean="0"/>
                <a:t>Daniel </a:t>
              </a:r>
              <a:r>
                <a:rPr lang="pt-PT" sz="1200" dirty="0" err="1" smtClean="0"/>
                <a:t>Schwen</a:t>
              </a:r>
              <a:endParaRPr lang="pt-PT" sz="12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71600" y="1618080"/>
            <a:ext cx="5904656" cy="4066832"/>
            <a:chOff x="971600" y="1618080"/>
            <a:chExt cx="5904656" cy="4066832"/>
          </a:xfrm>
        </p:grpSpPr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1618080"/>
              <a:ext cx="5904656" cy="406683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4" name="TextBox 13"/>
            <p:cNvSpPr txBox="1"/>
            <p:nvPr/>
          </p:nvSpPr>
          <p:spPr>
            <a:xfrm>
              <a:off x="1042387" y="5378208"/>
              <a:ext cx="302555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Grand</a:t>
              </a:r>
              <a:r>
                <a:rPr lang="pt-PT" sz="1200" dirty="0" smtClean="0"/>
                <a:t> Canyon, Arizona,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 </a:t>
              </a:r>
              <a:r>
                <a:rPr lang="pt-PT" sz="1200" dirty="0" err="1" smtClean="0"/>
                <a:t>Realbrvhrt</a:t>
              </a:r>
              <a:endParaRPr lang="pt-PT" sz="1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847412" y="1916832"/>
            <a:ext cx="5322168" cy="3991626"/>
            <a:chOff x="1847412" y="1916832"/>
            <a:chExt cx="5322168" cy="3991626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7412" y="1916832"/>
              <a:ext cx="5322168" cy="399162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7" name="TextBox 16"/>
            <p:cNvSpPr txBox="1"/>
            <p:nvPr/>
          </p:nvSpPr>
          <p:spPr>
            <a:xfrm>
              <a:off x="3059832" y="5630594"/>
              <a:ext cx="409659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Red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carpet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Academy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Awards</a:t>
              </a:r>
              <a:r>
                <a:rPr lang="pt-PT" sz="1200" dirty="0" smtClean="0"/>
                <a:t>, L.A.,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 Greg </a:t>
              </a:r>
              <a:r>
                <a:rPr lang="pt-PT" sz="1200" dirty="0" err="1" smtClean="0"/>
                <a:t>Hernandez</a:t>
              </a:r>
              <a:endParaRPr lang="pt-PT" sz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555165" y="2165099"/>
            <a:ext cx="5322168" cy="3991626"/>
            <a:chOff x="2555165" y="2165099"/>
            <a:chExt cx="5322168" cy="3991626"/>
          </a:xfrm>
        </p:grpSpPr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165" y="2165099"/>
              <a:ext cx="5322168" cy="399162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20" name="TextBox 19"/>
            <p:cNvSpPr txBox="1"/>
            <p:nvPr/>
          </p:nvSpPr>
          <p:spPr>
            <a:xfrm>
              <a:off x="5508104" y="5879726"/>
              <a:ext cx="235864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Kauai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Hawaii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 </a:t>
              </a:r>
              <a:r>
                <a:rPr lang="pt-PT" sz="1200" dirty="0" err="1" smtClean="0"/>
                <a:t>Daderot</a:t>
              </a:r>
              <a:endParaRPr lang="pt-PT" sz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86841" y="3105700"/>
            <a:ext cx="5826835" cy="3241177"/>
            <a:chOff x="3186841" y="3105700"/>
            <a:chExt cx="5826835" cy="3241177"/>
          </a:xfrm>
        </p:grpSpPr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6841" y="3105700"/>
              <a:ext cx="5826835" cy="324117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23" name="TextBox 22"/>
            <p:cNvSpPr txBox="1"/>
            <p:nvPr/>
          </p:nvSpPr>
          <p:spPr>
            <a:xfrm>
              <a:off x="3203127" y="6069878"/>
              <a:ext cx="302505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Byron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Glacier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Alaska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err="1" smtClean="0"/>
                <a:t>Ianaré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Sévi</a:t>
              </a:r>
              <a:endParaRPr lang="pt-PT" sz="1200" dirty="0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29208"/>
            <a:ext cx="2579936" cy="1143000"/>
          </a:xfrm>
        </p:spPr>
        <p:txBody>
          <a:bodyPr>
            <a:normAutofit/>
          </a:bodyPr>
          <a:lstStyle/>
          <a:p>
            <a:r>
              <a:rPr lang="pt-PT" b="1" dirty="0" smtClean="0">
                <a:solidFill>
                  <a:srgbClr val="0070C0"/>
                </a:solidFill>
              </a:rPr>
              <a:t>VANUATU</a:t>
            </a:r>
            <a:endParaRPr lang="pt-PT" b="1" dirty="0">
              <a:solidFill>
                <a:srgbClr val="0070C0"/>
              </a:solidFill>
            </a:endParaRPr>
          </a:p>
        </p:txBody>
      </p:sp>
      <p:pic>
        <p:nvPicPr>
          <p:cNvPr id="63490" name="Picture 2" descr="http://ts4.mm.bing.net/images/thumbnail.aspx?q=1229542135499&amp;id=b72134863709c288aa77c67c4cd23db2&amp;url=http%3a%2f%2fwww.olstars.com%2fimages%2fflags%2fBig%2fvu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91495"/>
            <a:ext cx="1489348" cy="936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" name="Group 4"/>
          <p:cNvGrpSpPr/>
          <p:nvPr/>
        </p:nvGrpSpPr>
        <p:grpSpPr>
          <a:xfrm>
            <a:off x="117645" y="1386015"/>
            <a:ext cx="4450602" cy="2863411"/>
            <a:chOff x="4067944" y="1988840"/>
            <a:chExt cx="4450602" cy="2863411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1988840"/>
              <a:ext cx="4450602" cy="286341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6477653" y="4570619"/>
              <a:ext cx="204089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/>
                <a:t> </a:t>
              </a:r>
              <a:r>
                <a:rPr lang="pt-PT" sz="1200" dirty="0" smtClean="0"/>
                <a:t>Graham </a:t>
              </a:r>
              <a:r>
                <a:rPr lang="pt-PT" sz="1200" dirty="0" err="1" smtClean="0"/>
                <a:t>Crumb</a:t>
              </a:r>
              <a:endParaRPr lang="pt-PT" sz="1200" dirty="0"/>
            </a:p>
          </p:txBody>
        </p:sp>
      </p:grp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1" y="2979254"/>
            <a:ext cx="4363951" cy="3022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TextBox 10"/>
          <p:cNvSpPr txBox="1"/>
          <p:nvPr/>
        </p:nvSpPr>
        <p:spPr>
          <a:xfrm>
            <a:off x="166945" y="5724291"/>
            <a:ext cx="17380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200" dirty="0" err="1" smtClean="0"/>
              <a:t>Photo</a:t>
            </a:r>
            <a:r>
              <a:rPr lang="pt-PT" sz="1200" dirty="0" smtClean="0"/>
              <a:t> </a:t>
            </a:r>
            <a:r>
              <a:rPr lang="pt-PT" sz="1200" dirty="0" err="1" smtClean="0"/>
              <a:t>by</a:t>
            </a:r>
            <a:r>
              <a:rPr lang="pt-PT" sz="1200" dirty="0" smtClean="0"/>
              <a:t> </a:t>
            </a:r>
            <a:r>
              <a:rPr lang="pt-PT" sz="1200" dirty="0"/>
              <a:t> </a:t>
            </a:r>
            <a:r>
              <a:rPr lang="pt-PT" sz="1200" dirty="0" err="1" smtClean="0"/>
              <a:t>Philip</a:t>
            </a:r>
            <a:r>
              <a:rPr lang="pt-PT" sz="1200" dirty="0" smtClean="0"/>
              <a:t> </a:t>
            </a:r>
            <a:r>
              <a:rPr lang="pt-PT" sz="1200" dirty="0" err="1" smtClean="0"/>
              <a:t>Capper</a:t>
            </a:r>
            <a:endParaRPr lang="pt-PT" sz="12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573" y="3933056"/>
            <a:ext cx="2764093" cy="2764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07331" y="448118"/>
            <a:ext cx="28446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b="1" dirty="0">
                <a:solidFill>
                  <a:srgbClr val="00B050"/>
                </a:solidFill>
              </a:rPr>
              <a:t>ZIMBABWE</a:t>
            </a:r>
            <a:endParaRPr lang="pt-PT" sz="4400" b="1" dirty="0"/>
          </a:p>
        </p:txBody>
      </p:sp>
      <p:pic>
        <p:nvPicPr>
          <p:cNvPr id="14" name="Picture 4" descr="http://ts1.mm.bing.net/images/thumbnail.aspx?q=1290850540308&amp;id=5e2b3ffac8cd2c480889c207bcbdbaeb&amp;url=http%3a%2f%2fwww.topnews.in%2ffiles%2fZimbabw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2021" y="403273"/>
            <a:ext cx="1417340" cy="897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6" name="Group 5"/>
          <p:cNvGrpSpPr/>
          <p:nvPr/>
        </p:nvGrpSpPr>
        <p:grpSpPr>
          <a:xfrm>
            <a:off x="4741923" y="1391903"/>
            <a:ext cx="4227438" cy="2916932"/>
            <a:chOff x="4741923" y="1359255"/>
            <a:chExt cx="4227438" cy="2916932"/>
          </a:xfrm>
        </p:grpSpPr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923" y="1359255"/>
              <a:ext cx="4227438" cy="291693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7" name="TextBox 16"/>
            <p:cNvSpPr txBox="1"/>
            <p:nvPr/>
          </p:nvSpPr>
          <p:spPr>
            <a:xfrm>
              <a:off x="4769406" y="3967793"/>
              <a:ext cx="349128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Victoria </a:t>
              </a:r>
              <a:r>
                <a:rPr lang="pt-PT" sz="1200" dirty="0" err="1" smtClean="0"/>
                <a:t>Falls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Zimbabwe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side</a:t>
              </a:r>
              <a:r>
                <a:rPr lang="pt-PT" sz="1200" dirty="0" smtClean="0"/>
                <a:t>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 Steve Evans</a:t>
              </a:r>
              <a:endParaRPr lang="pt-PT" sz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69406" y="2533527"/>
            <a:ext cx="4194043" cy="3145532"/>
            <a:chOff x="4769406" y="2533527"/>
            <a:chExt cx="4194043" cy="3145532"/>
          </a:xfrm>
        </p:grpSpPr>
        <p:pic>
          <p:nvPicPr>
            <p:cNvPr id="9223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9406" y="2533527"/>
              <a:ext cx="4194043" cy="314553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21" name="TextBox 20"/>
            <p:cNvSpPr txBox="1"/>
            <p:nvPr/>
          </p:nvSpPr>
          <p:spPr>
            <a:xfrm>
              <a:off x="4784251" y="5402060"/>
              <a:ext cx="276777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Harare, </a:t>
              </a:r>
              <a:r>
                <a:rPr lang="pt-PT" sz="1200" dirty="0" err="1" smtClean="0"/>
                <a:t>Photo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by</a:t>
              </a:r>
              <a:r>
                <a:rPr lang="pt-PT" sz="1200" dirty="0" smtClean="0"/>
                <a:t> </a:t>
              </a:r>
              <a:r>
                <a:rPr lang="pt-PT" sz="1200" dirty="0" err="1" smtClean="0"/>
                <a:t>Gary</a:t>
              </a:r>
              <a:r>
                <a:rPr lang="pt-PT" sz="1200" dirty="0" smtClean="0"/>
                <a:t> </a:t>
              </a:r>
              <a:r>
                <a:rPr lang="pt-PT" sz="1200" dirty="0" err="1"/>
                <a:t>B</a:t>
              </a:r>
              <a:r>
                <a:rPr lang="pt-PT" sz="1200" dirty="0" err="1" smtClean="0"/>
                <a:t>embridge</a:t>
              </a:r>
              <a:endParaRPr lang="pt-PT" sz="1200" dirty="0"/>
            </a:p>
          </p:txBody>
        </p:sp>
      </p:grp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805623"/>
            <a:ext cx="3674669" cy="18373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speaking"/>
  <p:tag name="ISPRING_RESOURCE_PATHS_HASH_2" val="2256ecd3d3eb91858bbb02eecfb472ba6310ca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2142</TotalTime>
  <Words>427</Words>
  <Application>Microsoft Office PowerPoint</Application>
  <PresentationFormat>On-screen Show (4:3)</PresentationFormat>
  <Paragraphs>120</Paragraphs>
  <Slides>28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Tema do Office</vt:lpstr>
      <vt:lpstr>PowerPoint Presentation</vt:lpstr>
      <vt:lpstr>Antigua and Barbuda</vt:lpstr>
      <vt:lpstr>BARBADOS</vt:lpstr>
      <vt:lpstr>BOTSWANA</vt:lpstr>
      <vt:lpstr>CANADA</vt:lpstr>
      <vt:lpstr>FEDERATED STATES OF MICRONESIA</vt:lpstr>
      <vt:lpstr>GAMBIA</vt:lpstr>
      <vt:lpstr>GRENADA</vt:lpstr>
      <vt:lpstr>INDIA</vt:lpstr>
      <vt:lpstr>JAMAICA</vt:lpstr>
      <vt:lpstr>KIRIBATI</vt:lpstr>
      <vt:lpstr>LIBERIA</vt:lpstr>
      <vt:lpstr>MALTA</vt:lpstr>
      <vt:lpstr>MAURITIUS</vt:lpstr>
      <vt:lpstr>NEW ZEALAND</vt:lpstr>
      <vt:lpstr>PALAU</vt:lpstr>
      <vt:lpstr>PHILIPPINES</vt:lpstr>
      <vt:lpstr>SAINT LUCIA</vt:lpstr>
      <vt:lpstr>SIERRA LEONE</vt:lpstr>
      <vt:lpstr>SOLOMON ISLANDS</vt:lpstr>
      <vt:lpstr>ST KITTS  AND NEVIS</vt:lpstr>
      <vt:lpstr>SWAZILAND</vt:lpstr>
      <vt:lpstr>THE BAHAMAS</vt:lpstr>
      <vt:lpstr>TRINIDAD AND TOBAGO</vt:lpstr>
      <vt:lpstr>UGANDA</vt:lpstr>
      <vt:lpstr>United Kingdom</vt:lpstr>
      <vt:lpstr>UNITED STATES OF AMERICA</vt:lpstr>
      <vt:lpstr>VANUATU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.</dc:creator>
  <cp:lastModifiedBy>ddcarvalho</cp:lastModifiedBy>
  <cp:revision>101</cp:revision>
  <dcterms:created xsi:type="dcterms:W3CDTF">2011-10-09T21:26:21Z</dcterms:created>
  <dcterms:modified xsi:type="dcterms:W3CDTF">2013-08-13T08:50:40Z</dcterms:modified>
</cp:coreProperties>
</file>