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0" r:id="rId3"/>
    <p:sldId id="261" r:id="rId4"/>
    <p:sldId id="262" r:id="rId5"/>
    <p:sldId id="263" r:id="rId6"/>
    <p:sldId id="264" r:id="rId7"/>
    <p:sldId id="258" r:id="rId8"/>
    <p:sldId id="265" r:id="rId9"/>
    <p:sldId id="266" r:id="rId10"/>
    <p:sldId id="267" r:id="rId11"/>
    <p:sldId id="268" r:id="rId12"/>
  </p:sldIdLst>
  <p:sldSz cx="9144000" cy="6858000" type="screen4x3"/>
  <p:notesSz cx="6858000" cy="9144000"/>
  <p:custDataLst>
    <p:tags r:id="rId14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543" autoAdjust="0"/>
    <p:restoredTop sz="94652" autoAdjust="0"/>
  </p:normalViewPr>
  <p:slideViewPr>
    <p:cSldViewPr>
      <p:cViewPr varScale="1">
        <p:scale>
          <a:sx n="87" d="100"/>
          <a:sy n="87" d="100"/>
        </p:scale>
        <p:origin x="-1566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FA44D6-08D7-4A4E-92C3-46C00E9C6CA0}" type="datetimeFigureOut">
              <a:rPr lang="pt-PT" smtClean="0"/>
              <a:t>13-08-2013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C1F0E16-0520-4F97-8C47-C6875620DD7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36626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1F0E16-0520-4F97-8C47-C6875620DD7C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511516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t-BR" smtClean="0"/>
              <a:t>Clique para editar o estilo do subtítulo mestre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898329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C90C30F-F12D-43B9-89A4-EBC2FBD5406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1674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0F8B4B-D5C1-45FB-9EC8-957722325566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42193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114A62-E7F0-447D-8405-AA65D6BAA27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6246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7C434-381C-4ABC-BF3D-78A9620F3D5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385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587CF4-2BE4-42D3-AC5A-E3A32076A29A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3299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8B6BD8-00E7-4E44-BFF2-35DBEC218B6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24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5AB0E0-3E37-413D-A665-0AA36E5EA63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045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7E7C3A-1995-4283-9995-AA9A8D4E012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48248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2DBDBE-6414-4F71-8462-4648647E9DF4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12716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PT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P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DB2B23D-0CE0-4440-8BB1-F94D3BB1D8A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1331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D9F771F-4DC5-4822-9BCE-75BDFE158233}" type="slidenum">
              <a:rPr lang="es-ES"/>
              <a:pPr>
                <a:defRPr/>
              </a:pPr>
              <a:t>‹#›</a:t>
            </a:fld>
            <a:endParaRPr lang="es-ES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107504" y="6419850"/>
            <a:ext cx="1259632" cy="438150"/>
            <a:chOff x="7884368" y="6453336"/>
            <a:chExt cx="1259632" cy="438150"/>
          </a:xfrm>
          <a:effectLst>
            <a:outerShdw blurRad="50800" dist="38100" dir="16200000" rotWithShape="0">
              <a:prstClr val="black">
                <a:alpha val="19000"/>
              </a:prstClr>
            </a:outerShdw>
          </a:effectLst>
        </p:grpSpPr>
        <p:sp>
          <p:nvSpPr>
            <p:cNvPr id="8" name="Round Same Side Corner Rectangle 7"/>
            <p:cNvSpPr/>
            <p:nvPr userDrawn="1"/>
          </p:nvSpPr>
          <p:spPr>
            <a:xfrm>
              <a:off x="7884368" y="6470079"/>
              <a:ext cx="1259632" cy="404664"/>
            </a:xfrm>
            <a:prstGeom prst="round2SameRect">
              <a:avLst>
                <a:gd name="adj1" fmla="val 29081"/>
                <a:gd name="adj2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 dirty="0">
                <a:latin typeface="Calibri" panose="020F0502020204030204" pitchFamily="34" charset="0"/>
              </a:endParaRPr>
            </a:p>
          </p:txBody>
        </p:sp>
        <p:pic>
          <p:nvPicPr>
            <p:cNvPr id="9" name="Picture 8"/>
            <p:cNvPicPr>
              <a:picLocks noChangeAspect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8403" y="6453336"/>
              <a:ext cx="1071563" cy="438150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5"/>
          <p:cNvSpPr>
            <a:spLocks noGrp="1" noChangeArrowheads="1"/>
          </p:cNvSpPr>
          <p:nvPr>
            <p:ph type="ctrTitle"/>
          </p:nvPr>
        </p:nvSpPr>
        <p:spPr>
          <a:xfrm>
            <a:off x="468313" y="1671638"/>
            <a:ext cx="7772400" cy="1470025"/>
          </a:xfrm>
        </p:spPr>
        <p:txBody>
          <a:bodyPr/>
          <a:lstStyle/>
          <a:p>
            <a:pPr eaLnBrk="1" hangingPunct="1"/>
            <a:r>
              <a:rPr lang="es-UY" b="1" dirty="0" err="1" smtClean="0">
                <a:solidFill>
                  <a:srgbClr val="FFFF00"/>
                </a:solidFill>
              </a:rPr>
              <a:t>Future</a:t>
            </a:r>
            <a:r>
              <a:rPr lang="es-UY" b="1" dirty="0" smtClean="0">
                <a:solidFill>
                  <a:srgbClr val="FFFF00"/>
                </a:solidFill>
              </a:rPr>
              <a:t> Tenses</a:t>
            </a:r>
            <a:endParaRPr lang="es-ES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  <a:latin typeface="Arial Rounded MT Bold" pitchFamily="34" charset="0"/>
              </a:rPr>
              <a:t>Future Tenses</a:t>
            </a:r>
            <a:endParaRPr lang="pt-PT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557338"/>
            <a:ext cx="8229600" cy="4525962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Arial Rounded MT Bold" pitchFamily="34" charset="0"/>
              </a:rPr>
              <a:t>In English we don</a:t>
            </a:r>
            <a:r>
              <a:rPr lang="en-US" altLang="es-ES" sz="2800" b="1" dirty="0" smtClean="0">
                <a:solidFill>
                  <a:schemeClr val="bg1"/>
                </a:solidFill>
                <a:latin typeface="Arial Rounded MT Bold" pitchFamily="34" charset="0"/>
              </a:rPr>
              <a:t>’</a:t>
            </a:r>
            <a:r>
              <a:rPr lang="en-US" sz="2800" b="1" dirty="0" smtClean="0">
                <a:solidFill>
                  <a:schemeClr val="bg1"/>
                </a:solidFill>
                <a:latin typeface="Arial Rounded MT Bold" pitchFamily="34" charset="0"/>
              </a:rPr>
              <a:t>t have </a:t>
            </a:r>
            <a:r>
              <a:rPr lang="en-US" sz="2800" b="1" dirty="0" smtClean="0">
                <a:solidFill>
                  <a:srgbClr val="FFFF00"/>
                </a:solidFill>
                <a:latin typeface="Arial Rounded MT Bold" pitchFamily="34" charset="0"/>
              </a:rPr>
              <a:t>ONE</a:t>
            </a:r>
            <a:r>
              <a:rPr lang="en-US" sz="2800" b="1" dirty="0" smtClean="0">
                <a:solidFill>
                  <a:schemeClr val="bg1"/>
                </a:solidFill>
                <a:latin typeface="Arial Rounded MT Bold" pitchFamily="34" charset="0"/>
              </a:rPr>
              <a:t> future tense.</a:t>
            </a:r>
          </a:p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sz="2800" b="1" dirty="0" smtClean="0">
                <a:solidFill>
                  <a:schemeClr val="bg1"/>
                </a:solidFill>
                <a:latin typeface="Arial Rounded MT Bold" pitchFamily="34" charset="0"/>
              </a:rPr>
              <a:t>We use several forms to talk about different ideas about the future.</a:t>
            </a:r>
            <a:endParaRPr lang="ru-RU" sz="2800" b="1" dirty="0" smtClean="0">
              <a:solidFill>
                <a:schemeClr val="bg1"/>
              </a:solidFill>
              <a:latin typeface="Comic Sans MS" pitchFamily="66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pt-PT" dirty="0" smtClean="0">
              <a:solidFill>
                <a:schemeClr val="bg1"/>
              </a:solidFill>
            </a:endParaRPr>
          </a:p>
        </p:txBody>
      </p:sp>
      <p:sp>
        <p:nvSpPr>
          <p:cNvPr id="3076" name="AutoShape 5" descr="data:image/jpeg;base64,/9j/4AAQSkZJRgABAQAAAQABAAD/2wCEAAkGBhQSEBUUEhQSFRQWFBQXFBcUFRUVFBQUFRQVFRQUFBQXHCYeFxkjGRQUHy8gJCcpLCwsFR4xNTAqNSYrLCkBCQoKDgwOGg8PGiwkHSQsLCwsLCwsLCwsLCkqLCwsLCkpLCksLCksLCwpLCksLCkpLCksLCwsLCwpLCwsLCwsKf/AABEIAMkA+wMBIgACEQEDEQH/xAAcAAABBQEBAQAAAAAAAAAAAAAEAAIDBQYHAQj/xABMEAABAwEDBwcIBgYJBQEAAAABAAIDEQQSIQUUMUFRYdEGExUicZGhBxZTc4GSsbIkMlJys8EXJTRUk/AjQmJ0goPCw9IzNWSi4WP/xAAbAQACAwEBAQAAAAAAAAAAAAACAwABBAUGB//EADkRAAIBAgQCBwcCBAcAAAAAAAABAgMRBBITITFRBRRBobHR8BUiIzJhcYEWkQZCU8EkNFJicuHx/9oADAMBAAIRAxEAPwCSxS3QWawjILC0kUGJ0oVlgLnV2o7J8tHlp0jSvXz4XicNfU9MAidSmDq+wphd1qDtR+UqEA61TzOc1pppr4Kqfvq74kn7obLIGiu4BUlss4FHjVp79KjtdscXAYjHEcUVJC4RnxWyFN07NviIlLMMfljqU1/l/NFU2qQvcdxKfzZJpjXxoETZMnuJqRhr4rXFQpbim2wAxUA3hSc1eAujGhqrSWC82gGjTTXjifFTWaxVLAAdBqo66SuVa5SMiAFSlNFVtRtqri05NaCRoGPfjRVzY8QEUaqluiNWBrPIatpq/PSlKet7ce1WkOSbuOOw4bdajnyY4DEaTh2alerDMTKwWzGpoR/NdKsohgNmhBGzFhH5I+J1ABq+BSqrvui48QOeyge3BETOoAKAUI+KsGRi6TQHDBBzi8BhjgMNvFKU83EZONgQu6xAGJOPeg8oMJBpu7kYYjfFcAMD2KXKQ6vVA0YncnRlaSsLK10tWADThXDQEx8lDd1AaU8RdQ1OnHDUN6itEeFa4at6ekrggj3Y1qdleCgRDmKNzU4iISvCFIWppahaGJka8IUlF4WpbQaZHRK4pLqc1iRNDEyK4mFhR4hSMKxSY9I32cXRRwpsO1EMc17N+o6wU5lmDwGvoQnMsYYQNWpYW4/kqzB2S1bTSUHHYpC6rqUr4VVi6wuY9ztLTQ02EaSp4QH4DR+aYqmVXiA434gbrMx2mldu0bFBHDia/VBwRstiuk07jqKrLSKj62I0796ZTebgxc9uKJZrMBVwA0YfmhzOadUaRj2dqmgtBOA2U9upINDHXdCattmKe/AhaS0VOBoj2SUjBAxKjABJY7DemwOqaHRhT8lUveLWwobGZjQ104b1DlDJpjcCRhhj7dKtG2kMILT/ADpUGUbZfFCMDoQRnPNtwCajb6g8NuAGOz4J1oeHMq0qrmGOFUVCOrTsTnTS95Aqb4AjYcaDFHwwBtK602OKhqESBUhXOdwoRJHgUwVdDATVoPWrUV3K6bDWmwDvKHtzbhq3F1cTuOpIhPsQdRbXK2exULTtrUazhrUFtiJ7HNw1BEWsYtrhV3xBU8jalp2d2C0KTVmIsZ6AGhbr1oWSI1OtW9ps2JdoGNd6BtVa6KYLdCd3sLYK2IV62lMmhwqp2tSdvPs2pt9ygHm1GWox7Ewwo7loELUrqJ5lIwoGMTBwxSMYpGxKeKykrNUY6JEyNSc3uRbYQF5RYZPc1RRsHQPGjQpGBxNHY6xREQPdqx3KaI4YCu0awue5sGyI4S+gqCiY2B2LaAomFuH5p77K066HaEh1FcaolTabK8Db2bFVW2w0AdXTpGiqvnNe2v8AW3jV2quyrDcFSa3q3W7KaXeI9pT44hUlmk9hMqTm7JFc0gEECgridyItj2kg4YawRVYzK/KE3i2MaMLxxr2blVdLy7T3DguTU6dipe7HvBdKEdr3/H/Z1IMY+NpJaD2iqAtkoFAKYHaFzzpaXb4Dgl0vLtPcOCVHp3K/k7y5Qg+fd5m8k0AghKOpIqRTtCwfS8u09w4JdLy7T3DgmfqD/Z3gaVPm+7zOjMsLK/Wb3hTRWRu1veFzPpaXb4Dgl0tLt8BwS3083/KGoU1z7vM6c6ytBwc04bQlFEK6W94XMelpdvgOCXS0u3wHBV7df+kJKmufd5nXIXMoRVu7rDiqy1SCmkEtOOI/k6VzbpaXb4Dgl0vLtPcOCqPTai75O8kskl293mbuaMOY4uOOkaNWxSxmuzDRjQU3Bc/6Wl2nuHBLpaXae4cE39QbWyd4vTp833eZurRZwQcQBidNTXchLRZQWN2j4LIdLS7T3Dgl0vLtPcOCOP8AEbX8neU6VPm/2XmaIw7AvM12rPdLy/aPcOCXS8u09w4J36nf9PvB0afN/svM0IspXhsp2LP9Ly7T3Dgl0vLtPcOCr9Tv+n3l6VPm+7zNELFQKF9mVJ0vLtPcOCJsuVHOND1XaiNB3OGgplL+JFKVpQt+RkaMJbJ/v/6WMcGKKEa9sUoc0GlDodro4U0bsa+1E3F39VVIqUeDIouLswUxrzmkUWLy4kNj0bGFumvepLO26a+Kc6z0+qfYVJHFUae0a1zW0CkOv13KOQ3SKmoJRkYAGHcm5qNdDu2JakkE0xXRpB1YhZzlSw3XEVwiw3VLloo2U0Yj4Ko5UdaOQ/8A5D5nLDjW1RlYYnZN/RnMMzXmZqx5tec2vFajOLqMr8zSzNWHNrYeTqwMkfNzjGPo1lL7Wup1nVpUYI6bdSSimHTbqSUUzn+ZpZmu326x2OFt6WOzsbUCpiZpNSBg3cUB0nkz/wAX+CP+C1Ohl2c0a3QcdnNHH8zSzNXDMmyOFWxyEHQQxxB7CAmZk+9duvvfZum9or9WldGKx55GLPIqszSzNW78mSAVMcgG0scB3kLc8j+S0MlmvTwVfzjx177TdAbTCo3plOM6ksqGUozqSyo5fmaWZrbct8hNinHMxFsfNtJuhxbeL3jFxrQ/V8FRdEy+il/hv4IZ5oycQZ5oycSmzNLM1axWJ763WPdTTdaXU7aDBKWwvbS8x7a6LzXNr2VCDOwM8iqzNLM1cnJMvopf4b+CUOSJXsL2xyOYASXBpLQBiTepTBXmkXmkU2ZpZmrazZPfIaRse87GNLj7aBFP5NWkCpgmp6t3BWpSe6IpSe6M/maWZqxMS85tDqMrUZX5mkbJrVhzaTo8FNRk1GWOSYus/fcPtN7/AOI18VFHYGYu+7H8HKd6+ndHO+Hj+fFnWrfOQkJtFIQm3VsaBTNqHHWjIYx3qIQY61OI9i4smhkUyU0OBAKXMNqmRRkFTBtNhSntwYzjxHAg4Ki5TRf0cvqx8SrtpGsU3qty3FWCY/2PzKxYzajL7PwJN+5L7PwObc0lzSN5pLml4XOeWzgXNLY+TdlJJvuM+ZyzfNLWeT9lHzfdZ8XLThJXrR9dhqwc71o+uw0mWMjstMfNyXg0ODuqQDUAjWDtKz9s5AWdsb3AzVax7hVzaVa0kV6m5Hcum/RR61vyvWB5tbcXXhCeWULu3E24vEU4Tyyhd24nR+SX7FD90/O5UF39d1/n9mWj5Lj6HD90/O5V3REnSnPXDzdK3sKf9G5TtrqTpXdOlbnHwHzu6dK3OPgWHKh1LHKdgae6RhTsgZYNph5wtDDfc2gN7RTGtBtXnKhv0Ob7o+dqE5DtpZf8x/wamubWIUezL/cY5tYhR7Mv9wDlrlstrZ7gIkYx168aj+k0XaY/U261rq4+381jOW2TXumbKGksbG0OdqBvu0+8O9bTX7VVGUnVnm+lvtuSjKTqzUuy1vtuYfydNo+0f5fxkRPlDbVkHrT8oRPI7JEkLpjIwtvFoFaY0L6kU1YjFM5eMqyH1h+AWfeOE39bmbeOD39bmocK1G2qyOUuVsHNvgiY81Y6JhDWhgq0sbSprdxGpbAjH2rkLW0cDscD3GqPG15UrJdtxmOrypWS7bnUcmZNZBE2NgoAMdrna3HaSgMgW20yOfnEPNjAxmlNZq04muFMVcskDgHNxBFRvBxCy2SDbpi4PkdEG0xdCzE6wKgJ85qEoqN+3ZWt+R9SahKKin27K1vzcrPKJk5okjkAo54cH01lt2hO+jiPYFkOaWx5YWaRvNtlm509Ygc21l0YCvVONaeBWb5pcXFT+K9revocTFz+K9revoBc0vHRYI7ml46LA+1Z85mzhdlZRzvux/BykewKYRdY/cZ8CmPjX1jo1/4eP58T0Nb5v28AcMSuqe4mli3sFG4YFIG7u5RMG9ERdq4EjUhNjXhZTUFNT+Qk4e1BmCsDvkGhQ2+L6LN91TvNdhTbS36HPhTqn8lmx3+Xn9n4CZv3Jf8AF+BgubXnNoi6ldXznMePzA/No7JWVH2cuMd3rAA3gToqRTEbVDdSuq41JRd4vcKNSUHmi9wzKeXpZ2XH3KXg7qgg1AI27yqvm0RdSuq51ZTd5O7JOrKbvJ3YdkvlBLA24265tSQHA4V00IIKIn5XTuIIuNANaAGjtzqmtNwoqm6ldTFiqqjlUnYasXVjHKpOxYW3lNNLG5jubuuFDRpB0g4Y7lDkvLctnBDLpaTUhwqK6KilCNA7kLdSuqniajlmzO5TxNVyzZncsrfymlmjdG4RhrqVoHVwIOt25SWTldMxoaQx9BQFwN6g2kHFVN1K6i63VvmzO4XW62bNmdy1PK2e8XdTRQNum6Ma1GNa7yUJlPLUk4aH3Oqai6CMd+JQt1K6qliaslZydgZYqrJWcnYt/PG0bIvdP/JUJjU91K6hnXnU+Z3BqV51Pndw3JvKCaFt1pDmjQ14qB2EUI7Ea/lnMRg2Ib6OPxcqW6ldRxxdWKspOwccXWisqk7DbXO+V5fI4ucdZ8ABqG5Q82iLqV1Ic23diHNt3YPza8dHgfaibq8e3A+1TMTMWD4Mf8DPgUO+NWMwFf8AAz4IV7V9c6Pl8CJ62r837eAKWKMhEuaoixdJMWaxsaIjCgiOCnaVxJGqJLVSDuUIClSWMGTsrqPaFleVfKHN2yRV+tEHd7nD/StaFyLywvdnQpozZlf4syRiN6TiVlUr/Zlf51b0vOresDfclfcvN9QpnN9n0zfedW9Lzq3rA33JX3KdQpk9n0zfedW9Lzq3rA33JX3KdQpk9n0zfedW9Lzq3rAF7l0lnkWnIBzqLEA/Ufr9qtdHwfAtdHU3wBfOrel51b0X+hSf96i9x/FL9Ck/71F7j+Kv2dAL2ZDkCedW9aGCwWiWystMIEjXB1WN/wCo269zcB/X+rqx3Kp/QpP+9Re4/iui8lMiusljjgc8PLL9XNBAN6Rz8AfvU9iOPR1PtQUejKfajmD+U5BINQQaEHAg7CNRXnnVvXS+UXI6z20f0rKPphKzqyDZU6HDc4Fcn5T+TO12Wr462iIY3owb7R/bjxPtFR2IX0bBAvoyCDfOrel51b1gb7kr7kHUKYHs+mb7zq3pedW9YG+5K+5TqFMns+mb7zq3pedW9YG+5K+5TqFMns+mb7zq3rx3KrDSsFfclfcp1CmT2fTOzcncsZw6TXdZF43/APirlzFhPJPUutNfswf7y6CWr2+CdqK9dpqrfOwRzFGWIxzFHzY2rcpCS7YMUUwoVjqoiNy5kjTFk7SpAFGxSsKQxqE4LnHlOsIdIXbIGj/3k4rpgFVhvKHDUu9SPnesmIfw2E9k39GcfzAJZiFaZulm687qs5Os+ZV5iEsxCtM3SzdTVZNZ8yrzEJZiFaZulm6mqyaz5lU6wih7CvpSGLqjsHwXADZ10tnlTjAAzeTAD+u3gtNCvFXzM1YevFXzM23NJc0sV+lWP93k99vBL9Ksf7vJ77eC09Zp8zV1mlzNrzSXNLFfpVj/AHeT328Fq8iZUFpgZMGlofe6pIJF1zm6R91HCtCbtFhQrQm7RYVzSXNIfKeV4rOy9M8MGoHFztzWjF3sXPsv+UiWSrbMDE37ZoZT2ameJ3hVUrRp8WVUrwp8WHeUDIGTaF85EU5FQYQDK87XxaHD+0bv3lyU2AK2kYXEucS5xNSSSSTtJOJKbm6588Rmd1sc6piMzutirzEJZiFaZulm6XqsXrPmVeYhLMQrTN0s3U1WTWfMq8xCRsIVpm6Rs+Cmqyaz5mr8nNkDTPTW2H/c4rZELN8h4qGX7sP+tahzF7XCP4SNtb5wZ4UVxFmNeXQtmYTYLY1ERHFeBieGLHJ3GpWJr6kY/s7FC0UT24nFJaDTZO1+2lNyzHLOK82Q00RD5nLTNKqsvWO+yQDSYsN5F40WLFL4crchju4u3JnKM3SzdXAsJu1oo82XjHNo806jRV5ulm6s82SzZVqlapWZulm6s82SzZTVJqlZm6WbqzzZLNlNUmqVmbpZurPNks2U1SapWZutNY+WMkFkZBC0BzQ6r3Y/We53Ubo0HSa9irM2SzZFDESh8rDhiJQ3iwG1OfI4vkc57jpc4knvPwUWbqzzZLNkOqDqsrM3SzdWebJZspqlapWZulm6s82SzZTVJqlZm6WbqzzZLNlNUmqVmbrx1nwVqLKnyWE3dGnAdp0K1NvgEpt8C/5HQ0dL9yH/AFrTmHcqHk22j5aaAI2+0X1el69/h76aPRVLZtyKSJRc2iKlNurTewu1whoUrWqCGcFFtSJXQaGhicGKRrU4MSnILKNa1Q22zFzas+sNG8awimtUgaly3DirGHltYjcQWa6ljuqQTpu11JnTTPQ+LeK3joGu+s1p7QD8V5mEfo4/dbwWJ4ePYXpx5GE6ZZ6HxbxS6ZZ6HxbxW8zCP0cfut4JZhH6OP3G8FWhH1YvTj6t5GD6ZZ6HxbxS6ZZ6E97eK3uYR+jj91vBYLlkwMyhGGgNBsrjRuArfkxoNeCmhH1YmlH1byF0yz0J728V50yz0Pi3irfydWdr8nsc9rXG/Li4AnCR1MStNmMfo4/dbwU0I+rE0o+reRgumWeh8W8UumWeh8W8Vvcxj9HH7reCabDH6Nnujgp1derFacfVvIwnTLPQ+LeKXTLPQ+LeK3DrDH9hnuN4KJ+TmfYb7reCJYaPPuQLjFdnh5GM6ZZ6HxbxS6ZZ6HxbxWx6PZ9hnujgkLCz7DPdHBF1WPPuQNo8vDyMd0yz0Pi3il0yz0J728VsxYWfYZ7o4Ku5TWNjbFaCGtBEEpBDQCCGHEFU8NHn3IJRjy8PIz3TLPQnvbxXnTTPQ+LeKrOT5vW2xB2IMclQcQf6N5xGtdGzKP7DPdbwVLDRfpFuEV6XkY3plnofFvFLplnofFvFbI2GP7DPdbwUb7HH9hnut4IlhE+3uRWWPq3kZHppnofFvFQvldM4BjMRoa3Gm8n+QFsTYmfYZ7o4JBgboAHYKI44ON9yvdXYA5LyXzUd3CpNXHad24AAIsxhe1TXLoJWVkDs9xjlHROkKgNUaIRRSiqPhm3qqZHsRMRojmkxMXYtxtBqpGT7VXNmontnKzumPUg/OApI5wgOcqnBtUDgi8zLRrgngKrAIRcNoKTKFuAyM+YVRe0TGvqnkJQ0VFzvl3/3KP8AujvnlXQHNoud8uD+sY/7o755Fdii58m7v1cz1k34jlpeeWX8nB/VzPWTfiOWhkcmxQuTsENnT+dCALkg5Fpg5w1zwvEJVOa5TIVmJiEgmBy9FSpYhJeCquVR+g2n1EvyFWgadyquVZOY2n1EvyFCwjB8nD9OsXqpPwpF06q5hya/brF6uT8KRdPKqHAkuIryaV6Ux0oTED9zwhNLUx0yidImJMrYlc4KGSZRvehpJUxRBcrEkk6gM6ikkUBlTVAByIorSi451Rwyo2KdaZ0zLGZcxyhTNVZFOio5Qs8o2HxmGgqRhQrHqVp3pTQ1MMbIpWyIIOIUjZEpxDUgtrnImORAxSlFMlqkTQ2LCby51y6/7jH/AHR3zyroN4Ln3LcfrGP+6O+eVJsMZZ+Tkfq5nrJvxHLROaqHybx1ycz1k34jloyxNjLYXJAxaoyiiExzU5SFOJAHqZkiYWrxW7MpXRMXJzaKC+niRDYK4QHKq5Vu+g2n1EvyFHc6qvlQ/wChWj1EvyFA4hXMPycNLdYvVyfhSLpTpFzXIP7bYvVP/Deuj84FKa2JPieOcmEFJ8yidMnpMW2iQtUErwFG+ZDvemxiLlMe+ZDSSrxzlE5ycoinI8c5RlyTnKEyIrEuVFnlRsT1VWRWUa2SMcQ6ORFRvQMSJjWeSHJhzJEQyVAsRDEhoamGNlUokQrFKxJaGqTCG9qlY4hDNUoS2hsWFMtW0LnflJtDm2uJ8enmLp9r5FvVjeWX7Qz1Q+d6RUikrjYt3sXfk56uT2DXfl+crR89tWe5FfsjfvyfMVeuQxRbY5zgmErxeJiQNxFNITkkQJFdXoanL1XcqxGQqzlGK2ScbYZPlKs5FX5c/ZpfVP8AlKj4FdpzvklI91tgv1owPaOzm3rphKw2Qf2qLtf+G9bkoaHyl1eIxxUbinuUZWlCGRvKHe5TyIeRMiLZC9yhcVO9QO0JlwSJxQrpMUU9V79KJE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3645024"/>
            <a:ext cx="4621134" cy="30831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765175"/>
            <a:ext cx="8229600" cy="5544145"/>
          </a:xfrm>
        </p:spPr>
        <p:txBody>
          <a:bodyPr/>
          <a:lstStyle/>
          <a:p>
            <a:pPr eaLnBrk="1" hangingPunct="1"/>
            <a:r>
              <a:rPr lang="en-US" altLang="ja-JP" b="1" dirty="0" smtClean="0">
                <a:solidFill>
                  <a:schemeClr val="bg1"/>
                </a:solidFill>
                <a:latin typeface="Comic Sans MS" pitchFamily="66" charset="0"/>
                <a:ea typeface="ＭＳ Ｐゴシック" charset="-128"/>
              </a:rPr>
              <a:t>Future simple “will”</a:t>
            </a:r>
          </a:p>
          <a:p>
            <a:pPr marL="457200" lvl="1" indent="0" eaLnBrk="1" hangingPunct="1">
              <a:buNone/>
            </a:pPr>
            <a:r>
              <a:rPr lang="en-US" altLang="ja-JP" b="1" dirty="0" smtClean="0">
                <a:solidFill>
                  <a:srgbClr val="FFFF00"/>
                </a:solidFill>
                <a:latin typeface="Comic Sans MS" pitchFamily="66" charset="0"/>
                <a:ea typeface="ＭＳ Ｐゴシック" charset="-128"/>
              </a:rPr>
              <a:t>	</a:t>
            </a:r>
            <a:r>
              <a:rPr lang="en-US" altLang="ja-JP" sz="2400" b="1" dirty="0" smtClean="0">
                <a:solidFill>
                  <a:srgbClr val="FFFF00"/>
                </a:solidFill>
                <a:latin typeface="Comic Sans MS" pitchFamily="66" charset="0"/>
                <a:ea typeface="ＭＳ Ｐゴシック" charset="-128"/>
              </a:rPr>
              <a:t>e.g. I think that boy </a:t>
            </a:r>
            <a:r>
              <a:rPr lang="en-US" altLang="ja-JP" sz="2400" b="1" i="1" dirty="0" smtClean="0">
                <a:solidFill>
                  <a:srgbClr val="FFFF00"/>
                </a:solidFill>
                <a:latin typeface="Comic Sans MS" pitchFamily="66" charset="0"/>
                <a:ea typeface="ＭＳ Ｐゴシック" charset="-128"/>
              </a:rPr>
              <a:t>will be </a:t>
            </a:r>
            <a:r>
              <a:rPr lang="en-US" altLang="ja-JP" sz="2400" b="1" dirty="0" smtClean="0">
                <a:solidFill>
                  <a:srgbClr val="FFFF00"/>
                </a:solidFill>
                <a:latin typeface="Comic Sans MS" pitchFamily="66" charset="0"/>
                <a:ea typeface="ＭＳ Ｐゴシック" charset="-128"/>
              </a:rPr>
              <a:t>a great 		actor one day.</a:t>
            </a:r>
          </a:p>
          <a:p>
            <a:pPr eaLnBrk="1" hangingPunct="1">
              <a:buFontTx/>
              <a:buNone/>
            </a:pPr>
            <a:endParaRPr lang="en-US" altLang="ja-JP" sz="1200" b="1" dirty="0" smtClean="0">
              <a:solidFill>
                <a:srgbClr val="FFFF00"/>
              </a:solidFill>
              <a:latin typeface="Comic Sans MS" pitchFamily="66" charset="0"/>
              <a:ea typeface="ＭＳ Ｐゴシック" charset="-128"/>
            </a:endParaRPr>
          </a:p>
          <a:p>
            <a:pPr eaLnBrk="1" hangingPunct="1"/>
            <a:r>
              <a:rPr lang="en-US" altLang="es-ES" b="1" dirty="0" smtClean="0">
                <a:solidFill>
                  <a:schemeClr val="bg1"/>
                </a:solidFill>
                <a:latin typeface="Comic Sans MS" pitchFamily="66" charset="0"/>
              </a:rPr>
              <a:t>“</a:t>
            </a:r>
            <a:r>
              <a:rPr lang="en-US" altLang="es-ES" b="1" dirty="0">
                <a:solidFill>
                  <a:schemeClr val="bg1"/>
                </a:solidFill>
                <a:latin typeface="Comic Sans MS" pitchFamily="66" charset="0"/>
              </a:rPr>
              <a:t>b</a:t>
            </a:r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e + going to</a:t>
            </a:r>
            <a:r>
              <a:rPr lang="en-US" altLang="es-ES" b="1" dirty="0" smtClean="0">
                <a:solidFill>
                  <a:schemeClr val="bg1"/>
                </a:solidFill>
                <a:latin typeface="Comic Sans MS" pitchFamily="66" charset="0"/>
              </a:rPr>
              <a:t>”</a:t>
            </a:r>
          </a:p>
          <a:p>
            <a:pPr marL="457200" lvl="1" indent="0" eaLnBrk="1" hangingPunct="1">
              <a:buNone/>
            </a:pPr>
            <a:r>
              <a:rPr lang="en-US" altLang="ja-JP" b="1" dirty="0" smtClean="0">
                <a:solidFill>
                  <a:srgbClr val="FFFF00"/>
                </a:solidFill>
                <a:latin typeface="Comic Sans MS" pitchFamily="66" charset="0"/>
                <a:ea typeface="ＭＳ Ｐゴシック" charset="-128"/>
              </a:rPr>
              <a:t>	</a:t>
            </a:r>
            <a:r>
              <a:rPr lang="en-US" altLang="ja-JP" sz="2400" b="1" dirty="0" smtClean="0">
                <a:solidFill>
                  <a:srgbClr val="FFFF00"/>
                </a:solidFill>
                <a:latin typeface="Comic Sans MS" pitchFamily="66" charset="0"/>
                <a:ea typeface="ＭＳ Ｐゴシック" charset="-128"/>
              </a:rPr>
              <a:t>e.g. Their house has been burgled 3 		times, so they </a:t>
            </a:r>
            <a:r>
              <a:rPr lang="en-US" altLang="ja-JP" sz="2400" b="1" i="1" dirty="0" smtClean="0">
                <a:solidFill>
                  <a:srgbClr val="FFFF00"/>
                </a:solidFill>
                <a:latin typeface="Comic Sans MS" pitchFamily="66" charset="0"/>
                <a:ea typeface="ＭＳ Ｐゴシック" charset="-128"/>
              </a:rPr>
              <a:t>are going to get </a:t>
            </a:r>
            <a:r>
              <a:rPr lang="en-US" altLang="ja-JP" sz="2400" b="1" dirty="0" smtClean="0">
                <a:solidFill>
                  <a:srgbClr val="FFFF00"/>
                </a:solidFill>
                <a:latin typeface="Comic Sans MS" pitchFamily="66" charset="0"/>
                <a:ea typeface="ＭＳ Ｐゴシック" charset="-128"/>
              </a:rPr>
              <a:t>a dog.</a:t>
            </a:r>
          </a:p>
          <a:p>
            <a:pPr eaLnBrk="1" hangingPunct="1">
              <a:buFontTx/>
              <a:buNone/>
            </a:pPr>
            <a:endParaRPr lang="en-US" sz="1200" b="1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eaLnBrk="1" hangingPunct="1"/>
            <a:r>
              <a:rPr lang="en-US" b="1" dirty="0" smtClean="0">
                <a:solidFill>
                  <a:schemeClr val="bg1"/>
                </a:solidFill>
                <a:latin typeface="Comic Sans MS" pitchFamily="66" charset="0"/>
              </a:rPr>
              <a:t>Present Continuous</a:t>
            </a:r>
          </a:p>
          <a:p>
            <a:pPr marL="914400" lvl="2" indent="0" eaLnBrk="1" hangingPunct="1">
              <a:buNone/>
            </a:pPr>
            <a:r>
              <a:rPr lang="en-US" b="1" dirty="0" smtClean="0">
                <a:solidFill>
                  <a:srgbClr val="FFFF00"/>
                </a:solidFill>
                <a:latin typeface="Comic Sans MS" pitchFamily="66" charset="0"/>
              </a:rPr>
              <a:t>e.g. He’</a:t>
            </a:r>
            <a:r>
              <a:rPr lang="en-US" b="1" i="1" dirty="0" smtClean="0">
                <a:solidFill>
                  <a:srgbClr val="FFFF00"/>
                </a:solidFill>
                <a:latin typeface="Comic Sans MS" pitchFamily="66" charset="0"/>
              </a:rPr>
              <a:t>s flying </a:t>
            </a:r>
            <a:r>
              <a:rPr lang="en-US" b="1" dirty="0" smtClean="0">
                <a:solidFill>
                  <a:srgbClr val="FFFF00"/>
                </a:solidFill>
                <a:latin typeface="Comic Sans MS" pitchFamily="66" charset="0"/>
              </a:rPr>
              <a:t>to Rome tomorrow at 6 am.</a:t>
            </a:r>
            <a:endParaRPr lang="ru-RU" b="1" dirty="0" smtClean="0">
              <a:solidFill>
                <a:srgbClr val="FFFF00"/>
              </a:solidFill>
              <a:latin typeface="Comic Sans MS" pitchFamily="66" charset="0"/>
            </a:endParaRPr>
          </a:p>
          <a:p>
            <a:pPr algn="just" eaLnBrk="1" hangingPunct="1">
              <a:lnSpc>
                <a:spcPct val="150000"/>
              </a:lnSpc>
            </a:pPr>
            <a:endParaRPr lang="pt-PT" dirty="0" smtClean="0">
              <a:solidFill>
                <a:schemeClr val="bg1"/>
              </a:solidFill>
            </a:endParaRPr>
          </a:p>
        </p:txBody>
      </p:sp>
      <p:sp>
        <p:nvSpPr>
          <p:cNvPr id="4099" name="AutoShape 5" descr="data:image/jpeg;base64,/9j/4AAQSkZJRgABAQAAAQABAAD/2wCEAAkGBhQSEBUUEhQSFRQWFBQXFBcUFRUVFBQUFRQVFRQUFBQXHCYeFxkjGRQUHy8gJCcpLCwsFR4xNTAqNSYrLCkBCQoKDgwOGg8PGiwkHSQsLCwsLCwsLCwsLCkqLCwsLCkpLCksLCksLCwpLCksLCkpLCksLCwsLCwpLCwsLCwsKf/AABEIAMkA+wMBIgACEQEDEQH/xAAcAAABBQEBAQAAAAAAAAAAAAAEAAIDBQYHAQj/xABMEAABAwEDBwcIBgYJBQEAAAABAAIDEQQSIQUUMUFRYdEGExUicZGhBxZTc4GSsbIkMlJys8EXJTRUk/AjQmJ0goPCw9IzNWSi4WP/xAAbAQACAwEBAQAAAAAAAAAAAAACAwABBAUGB//EADkRAAIBAgQCBwcCBAcAAAAAAAABAgMRBBITITFRBRRBobHR8BUiIzJhcYEWkQZCU8EkNFJicuHx/9oADAMBAAIRAxEAPwCSxS3QWawjILC0kUGJ0oVlgLnV2o7J8tHlp0jSvXz4XicNfU9MAidSmDq+wphd1qDtR+UqEA61TzOc1pppr4Kqfvq74kn7obLIGiu4BUlss4FHjVp79KjtdscXAYjHEcUVJC4RnxWyFN07NviIlLMMfljqU1/l/NFU2qQvcdxKfzZJpjXxoETZMnuJqRhr4rXFQpbim2wAxUA3hSc1eAujGhqrSWC82gGjTTXjifFTWaxVLAAdBqo66SuVa5SMiAFSlNFVtRtqri05NaCRoGPfjRVzY8QEUaqluiNWBrPIatpq/PSlKet7ce1WkOSbuOOw4bdajnyY4DEaTh2alerDMTKwWzGpoR/NdKsohgNmhBGzFhH5I+J1ABq+BSqrvui48QOeyge3BETOoAKAUI+KsGRi6TQHDBBzi8BhjgMNvFKU83EZONgQu6xAGJOPeg8oMJBpu7kYYjfFcAMD2KXKQ6vVA0YncnRlaSsLK10tWADThXDQEx8lDd1AaU8RdQ1OnHDUN6itEeFa4at6ekrggj3Y1qdleCgRDmKNzU4iISvCFIWppahaGJka8IUlF4WpbQaZHRK4pLqc1iRNDEyK4mFhR4hSMKxSY9I32cXRRwpsO1EMc17N+o6wU5lmDwGvoQnMsYYQNWpYW4/kqzB2S1bTSUHHYpC6rqUr4VVi6wuY9ztLTQ02EaSp4QH4DR+aYqmVXiA434gbrMx2mldu0bFBHDia/VBwRstiuk07jqKrLSKj62I0796ZTebgxc9uKJZrMBVwA0YfmhzOadUaRj2dqmgtBOA2U9upINDHXdCattmKe/AhaS0VOBoj2SUjBAxKjABJY7DemwOqaHRhT8lUveLWwobGZjQ104b1DlDJpjcCRhhj7dKtG2kMILT/ADpUGUbZfFCMDoQRnPNtwCajb6g8NuAGOz4J1oeHMq0qrmGOFUVCOrTsTnTS95Aqb4AjYcaDFHwwBtK602OKhqESBUhXOdwoRJHgUwVdDATVoPWrUV3K6bDWmwDvKHtzbhq3F1cTuOpIhPsQdRbXK2exULTtrUazhrUFtiJ7HNw1BEWsYtrhV3xBU8jalp2d2C0KTVmIsZ6AGhbr1oWSI1OtW9ps2JdoGNd6BtVa6KYLdCd3sLYK2IV62lMmhwqp2tSdvPs2pt9ygHm1GWox7Ewwo7loELUrqJ5lIwoGMTBwxSMYpGxKeKykrNUY6JEyNSc3uRbYQF5RYZPc1RRsHQPGjQpGBxNHY6xREQPdqx3KaI4YCu0awue5sGyI4S+gqCiY2B2LaAomFuH5p77K066HaEh1FcaolTabK8Db2bFVW2w0AdXTpGiqvnNe2v8AW3jV2quyrDcFSa3q3W7KaXeI9pT44hUlmk9hMqTm7JFc0gEECgridyItj2kg4YawRVYzK/KE3i2MaMLxxr2blVdLy7T3DguTU6dipe7HvBdKEdr3/H/Z1IMY+NpJaD2iqAtkoFAKYHaFzzpaXb4Dgl0vLtPcOCVHp3K/k7y5Qg+fd5m8k0AghKOpIqRTtCwfS8u09w4JdLy7T3DgmfqD/Z3gaVPm+7zOjMsLK/Wb3hTRWRu1veFzPpaXb4Dgl0tLt8BwS3083/KGoU1z7vM6c6ytBwc04bQlFEK6W94XMelpdvgOCXS0u3wHBV7df+kJKmufd5nXIXMoRVu7rDiqy1SCmkEtOOI/k6VzbpaXb4Dgl0vLtPcOCqPTai75O8kskl293mbuaMOY4uOOkaNWxSxmuzDRjQU3Bc/6Wl2nuHBLpaXae4cE39QbWyd4vTp833eZurRZwQcQBidNTXchLRZQWN2j4LIdLS7T3Dgl0vLtPcOCOP8AEbX8neU6VPm/2XmaIw7AvM12rPdLy/aPcOCXS8u09w4J36nf9PvB0afN/svM0IspXhsp2LP9Ly7T3Dgl0vLtPcOCr9Tv+n3l6VPm+7zNELFQKF9mVJ0vLtPcOCJsuVHOND1XaiNB3OGgplL+JFKVpQt+RkaMJbJ/v/6WMcGKKEa9sUoc0GlDodro4U0bsa+1E3F39VVIqUeDIouLswUxrzmkUWLy4kNj0bGFumvepLO26a+Kc6z0+qfYVJHFUae0a1zW0CkOv13KOQ3SKmoJRkYAGHcm5qNdDu2JakkE0xXRpB1YhZzlSw3XEVwiw3VLloo2U0Yj4Ko5UdaOQ/8A5D5nLDjW1RlYYnZN/RnMMzXmZqx5tec2vFajOLqMr8zSzNWHNrYeTqwMkfNzjGPo1lL7Wup1nVpUYI6bdSSimHTbqSUUzn+ZpZmu326x2OFt6WOzsbUCpiZpNSBg3cUB0nkz/wAX+CP+C1Ohl2c0a3QcdnNHH8zSzNXDMmyOFWxyEHQQxxB7CAmZk+9duvvfZum9or9WldGKx55GLPIqszSzNW78mSAVMcgG0scB3kLc8j+S0MlmvTwVfzjx177TdAbTCo3plOM6ksqGUozqSyo5fmaWZrbct8hNinHMxFsfNtJuhxbeL3jFxrQ/V8FRdEy+il/hv4IZ5oycQZ5oycSmzNLM1axWJ763WPdTTdaXU7aDBKWwvbS8x7a6LzXNr2VCDOwM8iqzNLM1cnJMvopf4b+CUOSJXsL2xyOYASXBpLQBiTepTBXmkXmkU2ZpZmrazZPfIaRse87GNLj7aBFP5NWkCpgmp6t3BWpSe6IpSe6M/maWZqxMS85tDqMrUZX5mkbJrVhzaTo8FNRk1GWOSYus/fcPtN7/AOI18VFHYGYu+7H8HKd6+ndHO+Hj+fFnWrfOQkJtFIQm3VsaBTNqHHWjIYx3qIQY61OI9i4smhkUyU0OBAKXMNqmRRkFTBtNhSntwYzjxHAg4Ki5TRf0cvqx8SrtpGsU3qty3FWCY/2PzKxYzajL7PwJN+5L7PwObc0lzSN5pLml4XOeWzgXNLY+TdlJJvuM+ZyzfNLWeT9lHzfdZ8XLThJXrR9dhqwc71o+uw0mWMjstMfNyXg0ODuqQDUAjWDtKz9s5AWdsb3AzVax7hVzaVa0kV6m5Hcum/RR61vyvWB5tbcXXhCeWULu3E24vEU4Tyyhd24nR+SX7FD90/O5UF39d1/n9mWj5Lj6HD90/O5V3REnSnPXDzdK3sKf9G5TtrqTpXdOlbnHwHzu6dK3OPgWHKh1LHKdgae6RhTsgZYNph5wtDDfc2gN7RTGtBtXnKhv0Ob7o+dqE5DtpZf8x/wamubWIUezL/cY5tYhR7Mv9wDlrlstrZ7gIkYx168aj+k0XaY/U261rq4+381jOW2TXumbKGksbG0OdqBvu0+8O9bTX7VVGUnVnm+lvtuSjKTqzUuy1vtuYfydNo+0f5fxkRPlDbVkHrT8oRPI7JEkLpjIwtvFoFaY0L6kU1YjFM5eMqyH1h+AWfeOE39bmbeOD39bmocK1G2qyOUuVsHNvgiY81Y6JhDWhgq0sbSprdxGpbAjH2rkLW0cDscD3GqPG15UrJdtxmOrypWS7bnUcmZNZBE2NgoAMdrna3HaSgMgW20yOfnEPNjAxmlNZq04muFMVcskDgHNxBFRvBxCy2SDbpi4PkdEG0xdCzE6wKgJ85qEoqN+3ZWt+R9SahKKin27K1vzcrPKJk5okjkAo54cH01lt2hO+jiPYFkOaWx5YWaRvNtlm509Ygc21l0YCvVONaeBWb5pcXFT+K9revocTFz+K9revoBc0vHRYI7ml46LA+1Z85mzhdlZRzvux/BykewKYRdY/cZ8CmPjX1jo1/4eP58T0Nb5v28AcMSuqe4mli3sFG4YFIG7u5RMG9ERdq4EjUhNjXhZTUFNT+Qk4e1BmCsDvkGhQ2+L6LN91TvNdhTbS36HPhTqn8lmx3+Xn9n4CZv3Jf8AF+BgubXnNoi6ldXznMePzA/No7JWVH2cuMd3rAA3gToqRTEbVDdSuq41JRd4vcKNSUHmi9wzKeXpZ2XH3KXg7qgg1AI27yqvm0RdSuq51ZTd5O7JOrKbvJ3YdkvlBLA24265tSQHA4V00IIKIn5XTuIIuNANaAGjtzqmtNwoqm6ldTFiqqjlUnYasXVjHKpOxYW3lNNLG5jubuuFDRpB0g4Y7lDkvLctnBDLpaTUhwqK6KilCNA7kLdSuqniajlmzO5TxNVyzZncsrfymlmjdG4RhrqVoHVwIOt25SWTldMxoaQx9BQFwN6g2kHFVN1K6i63VvmzO4XW62bNmdy1PK2e8XdTRQNum6Ma1GNa7yUJlPLUk4aH3Oqai6CMd+JQt1K6qliaslZydgZYqrJWcnYt/PG0bIvdP/JUJjU91K6hnXnU+Z3BqV51Pndw3JvKCaFt1pDmjQ14qB2EUI7Ea/lnMRg2Ib6OPxcqW6ldRxxdWKspOwccXWisqk7DbXO+V5fI4ucdZ8ABqG5Q82iLqV1Ic23diHNt3YPza8dHgfaibq8e3A+1TMTMWD4Mf8DPgUO+NWMwFf8AAz4IV7V9c6Pl8CJ62r837eAKWKMhEuaoixdJMWaxsaIjCgiOCnaVxJGqJLVSDuUIClSWMGTsrqPaFleVfKHN2yRV+tEHd7nD/StaFyLywvdnQpozZlf4syRiN6TiVlUr/Zlf51b0vOresDfclfcvN9QpnN9n0zfedW9Lzq3rA33JX3KdQpk9n0zfedW9Lzq3rA33JX3KdQpk9n0zfedW9Lzq3rAF7l0lnkWnIBzqLEA/Ufr9qtdHwfAtdHU3wBfOrel51b0X+hSf96i9x/FL9Ck/71F7j+Kv2dAL2ZDkCedW9aGCwWiWystMIEjXB1WN/wCo269zcB/X+rqx3Kp/QpP+9Re4/iui8lMiusljjgc8PLL9XNBAN6Rz8AfvU9iOPR1PtQUejKfajmD+U5BINQQaEHAg7CNRXnnVvXS+UXI6z20f0rKPphKzqyDZU6HDc4Fcn5T+TO12Wr462iIY3owb7R/bjxPtFR2IX0bBAvoyCDfOrel51b1gb7kr7kHUKYHs+mb7zq3pedW9YG+5K+5TqFMns+mb7zq3pedW9YG+5K+5TqFMns+mb7zq3rx3KrDSsFfclfcp1CmT2fTOzcncsZw6TXdZF43/APirlzFhPJPUutNfswf7y6CWr2+CdqK9dpqrfOwRzFGWIxzFHzY2rcpCS7YMUUwoVjqoiNy5kjTFk7SpAFGxSsKQxqE4LnHlOsIdIXbIGj/3k4rpgFVhvKHDUu9SPnesmIfw2E9k39GcfzAJZiFaZulm687qs5Os+ZV5iEsxCtM3SzdTVZNZ8yrzEJZiFaZulm6mqyaz5lU6wih7CvpSGLqjsHwXADZ10tnlTjAAzeTAD+u3gtNCvFXzM1YevFXzM23NJc0sV+lWP93k99vBL9Ksf7vJ77eC09Zp8zV1mlzNrzSXNLFfpVj/AHeT328Fq8iZUFpgZMGlofe6pIJF1zm6R91HCtCbtFhQrQm7RYVzSXNIfKeV4rOy9M8MGoHFztzWjF3sXPsv+UiWSrbMDE37ZoZT2ameJ3hVUrRp8WVUrwp8WHeUDIGTaF85EU5FQYQDK87XxaHD+0bv3lyU2AK2kYXEucS5xNSSSSTtJOJKbm6588Rmd1sc6piMzutirzEJZiFaZulm6XqsXrPmVeYhLMQrTN0s3U1WTWfMq8xCRsIVpm6Rs+Cmqyaz5mr8nNkDTPTW2H/c4rZELN8h4qGX7sP+tahzF7XCP4SNtb5wZ4UVxFmNeXQtmYTYLY1ERHFeBieGLHJ3GpWJr6kY/s7FC0UT24nFJaDTZO1+2lNyzHLOK82Q00RD5nLTNKqsvWO+yQDSYsN5F40WLFL4crchju4u3JnKM3SzdXAsJu1oo82XjHNo806jRV5ulm6s82SzZVqlapWZulm6s82SzZTVJqlZm6WbqzzZLNlNUmqVmbpZurPNks2U1SapWZutNY+WMkFkZBC0BzQ6r3Y/We53Ubo0HSa9irM2SzZFDESh8rDhiJQ3iwG1OfI4vkc57jpc4knvPwUWbqzzZLNkOqDqsrM3SzdWebJZspqlapWZulm6s82SzZTVJqlZm6WbqzzZLNlNUmqVmbrx1nwVqLKnyWE3dGnAdp0K1NvgEpt8C/5HQ0dL9yH/AFrTmHcqHk22j5aaAI2+0X1el69/h76aPRVLZtyKSJRc2iKlNurTewu1whoUrWqCGcFFtSJXQaGhicGKRrU4MSnILKNa1Q22zFzas+sNG8awimtUgaly3DirGHltYjcQWa6ljuqQTpu11JnTTPQ+LeK3joGu+s1p7QD8V5mEfo4/dbwWJ4ePYXpx5GE6ZZ6HxbxS6ZZ6HxbxW8zCP0cfut4JZhH6OP3G8FWhH1YvTj6t5GD6ZZ6HxbxS6ZZ6E97eK3uYR+jj91vBYLlkwMyhGGgNBsrjRuArfkxoNeCmhH1YmlH1byF0yz0J728V50yz0Pi3irfydWdr8nsc9rXG/Li4AnCR1MStNmMfo4/dbwU0I+rE0o+reRgumWeh8W8UumWeh8W8Vvcxj9HH7reCabDH6Nnujgp1derFacfVvIwnTLPQ+LeKXTLPQ+LeK3DrDH9hnuN4KJ+TmfYb7reCJYaPPuQLjFdnh5GM6ZZ6HxbxS6ZZ6HxbxWx6PZ9hnujgkLCz7DPdHBF1WPPuQNo8vDyMd0yz0Pi3il0yz0J728VsxYWfYZ7o4Ku5TWNjbFaCGtBEEpBDQCCGHEFU8NHn3IJRjy8PIz3TLPQnvbxXnTTPQ+LeKrOT5vW2xB2IMclQcQf6N5xGtdGzKP7DPdbwVLDRfpFuEV6XkY3plnofFvFLplnofFvFbI2GP7DPdbwUb7HH9hnut4IlhE+3uRWWPq3kZHppnofFvFQvldM4BjMRoa3Gm8n+QFsTYmfYZ7o4JBgboAHYKI44ON9yvdXYA5LyXzUd3CpNXHad24AAIsxhe1TXLoJWVkDs9xjlHROkKgNUaIRRSiqPhm3qqZHsRMRojmkxMXYtxtBqpGT7VXNmontnKzumPUg/OApI5wgOcqnBtUDgi8zLRrgngKrAIRcNoKTKFuAyM+YVRe0TGvqnkJQ0VFzvl3/3KP8AujvnlXQHNoud8uD+sY/7o755Fdii58m7v1cz1k34jlpeeWX8nB/VzPWTfiOWhkcmxQuTsENnT+dCALkg5Fpg5w1zwvEJVOa5TIVmJiEgmBy9FSpYhJeCquVR+g2n1EvyFWgadyquVZOY2n1EvyFCwjB8nD9OsXqpPwpF06q5hya/brF6uT8KRdPKqHAkuIryaV6Ux0oTED9zwhNLUx0yidImJMrYlc4KGSZRvehpJUxRBcrEkk6gM6ikkUBlTVAByIorSi451Rwyo2KdaZ0zLGZcxyhTNVZFOio5Qs8o2HxmGgqRhQrHqVp3pTQ1MMbIpWyIIOIUjZEpxDUgtrnImORAxSlFMlqkTQ2LCby51y6/7jH/AHR3zyroN4Ln3LcfrGP+6O+eVJsMZZ+Tkfq5nrJvxHLROaqHybx1ycz1k34jloyxNjLYXJAxaoyiiExzU5SFOJAHqZkiYWrxW7MpXRMXJzaKC+niRDYK4QHKq5Vu+g2n1EvyFHc6qvlQ/wChWj1EvyFA4hXMPycNLdYvVyfhSLpTpFzXIP7bYvVP/Deuj84FKa2JPieOcmEFJ8yidMnpMW2iQtUErwFG+ZDvemxiLlMe+ZDSSrxzlE5ycoinI8c5RlyTnKEyIrEuVFnlRsT1VWRWUa2SMcQ6ORFRvQMSJjWeSHJhzJEQyVAsRDEhoamGNlUokQrFKxJaGqTCG9qlY4hDNUoS2hsWFMtW0LnflJtDm2uJ8enmLp9r5FvVjeWX7Qz1Q+d6RUikrjYt3sXfk56uT2DXfl+crR89tWe5FfsjfvyfMVeuQxRbY5zgmErxeJiQNxFNITkkQJFdXoanL1XcqxGQqzlGK2ScbYZPlKs5FX5c/ZpfVP8AlKj4FdpzvklI91tgv1owPaOzm3rphKw2Qf2qLtf+G9bkoaHyl1eIxxUbinuUZWlCGRvKHe5TyIeRMiLZC9yhcVO9QO0JlwSJxQrpMUU9V79KJE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0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0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0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40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09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09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Future </a:t>
            </a:r>
            <a:r>
              <a:rPr lang="en-US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Simple - </a:t>
            </a:r>
            <a:r>
              <a:rPr lang="en-US" sz="40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will</a:t>
            </a:r>
            <a:endParaRPr lang="pt-PT" sz="4000" i="1" dirty="0" smtClean="0">
              <a:solidFill>
                <a:srgbClr val="FFFF00"/>
              </a:solidFill>
              <a:latin typeface="Arial Rounded MT Bold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81075"/>
            <a:ext cx="8569200" cy="5544269"/>
          </a:xfrm>
        </p:spPr>
        <p:txBody>
          <a:bodyPr/>
          <a:lstStyle/>
          <a:p>
            <a:pPr marL="0" indent="0" algn="just" eaLnBrk="1" hangingPunct="1"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The future simple implies there is no plan or decision before we speak. We use the future simple to:</a:t>
            </a:r>
          </a:p>
          <a:p>
            <a:pPr marL="0" indent="0" algn="just" eaLnBrk="1" hangingPunct="1">
              <a:buNone/>
            </a:pPr>
            <a:endParaRPr lang="en-US" sz="1000" dirty="0">
              <a:solidFill>
                <a:schemeClr val="bg1"/>
              </a:solidFill>
            </a:endParaRPr>
          </a:p>
          <a:p>
            <a:pPr algn="just" eaLnBrk="1" hangingPunct="1"/>
            <a:r>
              <a:rPr lang="en-US" sz="2400" dirty="0">
                <a:solidFill>
                  <a:schemeClr val="bg1"/>
                </a:solidFill>
              </a:rPr>
              <a:t>e</a:t>
            </a:r>
            <a:r>
              <a:rPr lang="en-US" sz="2400" dirty="0" smtClean="0">
                <a:solidFill>
                  <a:schemeClr val="bg1"/>
                </a:solidFill>
              </a:rPr>
              <a:t>xpress a spontaneous decision at the time of speaking.</a:t>
            </a:r>
          </a:p>
          <a:p>
            <a:pPr algn="just" eaLnBrk="1" hangingPunct="1">
              <a:buFontTx/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          	</a:t>
            </a:r>
            <a:r>
              <a:rPr lang="en-US" sz="2200" dirty="0" smtClean="0">
                <a:solidFill>
                  <a:srgbClr val="FFFF00"/>
                </a:solidFill>
              </a:rPr>
              <a:t>e. g. </a:t>
            </a:r>
            <a:r>
              <a:rPr lang="en-US" sz="2200" b="1" dirty="0" smtClean="0">
                <a:solidFill>
                  <a:srgbClr val="FFFF00"/>
                </a:solidFill>
              </a:rPr>
              <a:t>Maybe we</a:t>
            </a:r>
            <a:r>
              <a:rPr lang="en-US" sz="2200" b="1" i="1" dirty="0" smtClean="0">
                <a:solidFill>
                  <a:srgbClr val="FFFF00"/>
                </a:solidFill>
              </a:rPr>
              <a:t>'ll stay </a:t>
            </a:r>
            <a:r>
              <a:rPr lang="en-US" sz="2200" b="1" dirty="0" smtClean="0">
                <a:solidFill>
                  <a:srgbClr val="FFFF00"/>
                </a:solidFill>
              </a:rPr>
              <a:t>in and watch television tonight.</a:t>
            </a:r>
          </a:p>
          <a:p>
            <a:pPr algn="just" eaLnBrk="1" hangingPunct="1"/>
            <a:r>
              <a:rPr lang="en-US" sz="2400" dirty="0" smtClean="0">
                <a:solidFill>
                  <a:schemeClr val="bg1"/>
                </a:solidFill>
              </a:rPr>
              <a:t>make a prediction about the future.</a:t>
            </a:r>
          </a:p>
          <a:p>
            <a:pPr algn="just" eaLnBrk="1" hangingPunct="1">
              <a:buFontTx/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         	</a:t>
            </a:r>
            <a:r>
              <a:rPr lang="en-US" sz="2200" dirty="0" smtClean="0">
                <a:solidFill>
                  <a:srgbClr val="FFFF00"/>
                </a:solidFill>
              </a:rPr>
              <a:t>e. g. </a:t>
            </a:r>
            <a:r>
              <a:rPr lang="en-US" sz="2200" b="1" dirty="0" smtClean="0">
                <a:solidFill>
                  <a:srgbClr val="FFFF00"/>
                </a:solidFill>
              </a:rPr>
              <a:t>People </a:t>
            </a:r>
            <a:r>
              <a:rPr lang="en-US" sz="2200" b="1" i="1" dirty="0" smtClean="0">
                <a:solidFill>
                  <a:srgbClr val="FFFF00"/>
                </a:solidFill>
              </a:rPr>
              <a:t>won't go</a:t>
            </a:r>
            <a:r>
              <a:rPr lang="en-US" sz="2200" b="1" dirty="0" smtClean="0">
                <a:solidFill>
                  <a:srgbClr val="FFFF00"/>
                </a:solidFill>
              </a:rPr>
              <a:t> to Jupiter before the 22nd century.</a:t>
            </a:r>
          </a:p>
          <a:p>
            <a:pPr algn="just" eaLnBrk="1" hangingPunct="1"/>
            <a:r>
              <a:rPr lang="en-US" sz="2400" dirty="0" smtClean="0">
                <a:solidFill>
                  <a:schemeClr val="bg1"/>
                </a:solidFill>
              </a:rPr>
              <a:t>express an intention or a promise.</a:t>
            </a:r>
          </a:p>
          <a:p>
            <a:pPr algn="just" eaLnBrk="1" hangingPunct="1">
              <a:buFontTx/>
              <a:buNone/>
            </a:pPr>
            <a:r>
              <a:rPr lang="en-US" sz="2000" dirty="0" smtClean="0">
                <a:solidFill>
                  <a:schemeClr val="bg1"/>
                </a:solidFill>
              </a:rPr>
              <a:t>     	</a:t>
            </a:r>
            <a:r>
              <a:rPr lang="en-US" sz="2200" dirty="0" smtClean="0">
                <a:solidFill>
                  <a:srgbClr val="FFFF00"/>
                </a:solidFill>
              </a:rPr>
              <a:t>e.g. </a:t>
            </a:r>
            <a:r>
              <a:rPr lang="en-US" sz="2200" b="1" dirty="0" smtClean="0">
                <a:solidFill>
                  <a:srgbClr val="FFFF00"/>
                </a:solidFill>
              </a:rPr>
              <a:t>I</a:t>
            </a:r>
            <a:r>
              <a:rPr lang="en-US" sz="2200" b="1" i="1" dirty="0" smtClean="0">
                <a:solidFill>
                  <a:srgbClr val="FFFF00"/>
                </a:solidFill>
              </a:rPr>
              <a:t>’ll clean </a:t>
            </a:r>
            <a:r>
              <a:rPr lang="en-US" sz="2200" b="1" dirty="0" smtClean="0">
                <a:solidFill>
                  <a:srgbClr val="FFFF00"/>
                </a:solidFill>
              </a:rPr>
              <a:t>up my room, mum, I </a:t>
            </a:r>
            <a:r>
              <a:rPr lang="en-US" sz="2200" b="1" i="1" dirty="0" smtClean="0">
                <a:solidFill>
                  <a:srgbClr val="FFFF00"/>
                </a:solidFill>
              </a:rPr>
              <a:t>will</a:t>
            </a:r>
            <a:r>
              <a:rPr lang="en-US" sz="2200" b="1" dirty="0" smtClean="0">
                <a:solidFill>
                  <a:srgbClr val="FFFF00"/>
                </a:solidFill>
              </a:rPr>
              <a:t>!</a:t>
            </a:r>
          </a:p>
          <a:p>
            <a:pPr algn="just" eaLnBrk="1" hangingPunct="1"/>
            <a:r>
              <a:rPr lang="en-US" sz="2400" dirty="0" smtClean="0">
                <a:solidFill>
                  <a:schemeClr val="bg1"/>
                </a:solidFill>
              </a:rPr>
              <a:t>make a request or an offer.</a:t>
            </a:r>
          </a:p>
          <a:p>
            <a:pPr marL="0" indent="0" algn="just" eaLnBrk="1" hangingPunct="1"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	</a:t>
            </a:r>
            <a:r>
              <a:rPr lang="en-US" sz="2200" dirty="0" smtClean="0">
                <a:solidFill>
                  <a:srgbClr val="FFFF00"/>
                </a:solidFill>
              </a:rPr>
              <a:t>e.g. </a:t>
            </a:r>
            <a:r>
              <a:rPr lang="en-US" sz="2200" b="1" dirty="0" smtClean="0">
                <a:solidFill>
                  <a:srgbClr val="FFFF00"/>
                </a:solidFill>
              </a:rPr>
              <a:t>I’</a:t>
            </a:r>
            <a:r>
              <a:rPr lang="en-US" sz="2200" b="1" i="1" dirty="0" smtClean="0">
                <a:solidFill>
                  <a:srgbClr val="FFFF00"/>
                </a:solidFill>
              </a:rPr>
              <a:t>ll give </a:t>
            </a:r>
            <a:r>
              <a:rPr lang="en-US" sz="2200" b="1" dirty="0" smtClean="0">
                <a:solidFill>
                  <a:srgbClr val="FFFF00"/>
                </a:solidFill>
              </a:rPr>
              <a:t>you ten euros for that.</a:t>
            </a:r>
          </a:p>
          <a:p>
            <a:pPr marL="1433513" indent="0" algn="just" eaLnBrk="1" hangingPunct="1">
              <a:buNone/>
            </a:pPr>
            <a:r>
              <a:rPr lang="en-US" sz="2200" b="1" dirty="0">
                <a:solidFill>
                  <a:srgbClr val="FFFF00"/>
                </a:solidFill>
              </a:rPr>
              <a:t>	</a:t>
            </a:r>
            <a:r>
              <a:rPr lang="en-US" sz="2200" b="1" i="1" dirty="0" smtClean="0">
                <a:solidFill>
                  <a:srgbClr val="FFFF00"/>
                </a:solidFill>
              </a:rPr>
              <a:t>Will you pass </a:t>
            </a:r>
            <a:r>
              <a:rPr lang="en-US" sz="2200" b="1" dirty="0" smtClean="0">
                <a:solidFill>
                  <a:srgbClr val="FFFF00"/>
                </a:solidFill>
              </a:rPr>
              <a:t>me the butter, please?</a:t>
            </a:r>
          </a:p>
          <a:p>
            <a:pPr algn="just" eaLnBrk="1" hangingPunct="1">
              <a:lnSpc>
                <a:spcPct val="150000"/>
              </a:lnSpc>
            </a:pPr>
            <a:endParaRPr lang="en-US" sz="2000" dirty="0" smtClean="0">
              <a:solidFill>
                <a:srgbClr val="FFFF00"/>
              </a:solidFill>
            </a:endParaRPr>
          </a:p>
          <a:p>
            <a:pPr algn="just" eaLnBrk="1" hangingPunct="1">
              <a:lnSpc>
                <a:spcPct val="150000"/>
              </a:lnSpc>
            </a:pPr>
            <a:endParaRPr lang="en-US" sz="2000" dirty="0" smtClean="0">
              <a:solidFill>
                <a:schemeClr val="bg1"/>
              </a:solidFill>
            </a:endParaRPr>
          </a:p>
          <a:p>
            <a:pPr algn="just" eaLnBrk="1" hangingPunct="1">
              <a:lnSpc>
                <a:spcPct val="150000"/>
              </a:lnSpc>
            </a:pPr>
            <a:endParaRPr lang="pt-PT" sz="2000" dirty="0" smtClean="0">
              <a:solidFill>
                <a:schemeClr val="bg1"/>
              </a:solidFill>
            </a:endParaRPr>
          </a:p>
        </p:txBody>
      </p:sp>
      <p:sp>
        <p:nvSpPr>
          <p:cNvPr id="5124" name="AutoShape 5" descr="data:image/jpeg;base64,/9j/4AAQSkZJRgABAQAAAQABAAD/2wCEAAkGBhQSEBUUEhQSFRQWFBQXFBcUFRUVFBQUFRQVFRQUFBQXHCYeFxkjGRQUHy8gJCcpLCwsFR4xNTAqNSYrLCkBCQoKDgwOGg8PGiwkHSQsLCwsLCwsLCwsLCkqLCwsLCkpLCksLCksLCwpLCksLCkpLCksLCwsLCwpLCwsLCwsKf/AABEIAMkA+wMBIgACEQEDEQH/xAAcAAABBQEBAQAAAAAAAAAAAAAEAAIDBQYHAQj/xABMEAABAwEDBwcIBgYJBQEAAAABAAIDEQQSIQUUMUFRYdEGExUicZGhBxZTc4GSsbIkMlJys8EXJTRUk/AjQmJ0goPCw9IzNWSi4WP/xAAbAQACAwEBAQAAAAAAAAAAAAACAwABBAUGB//EADkRAAIBAgQCBwcCBAcAAAAAAAABAgMRBBITITFRBRRBobHR8BUiIzJhcYEWkQZCU8EkNFJicuHx/9oADAMBAAIRAxEAPwCSxS3QWawjILC0kUGJ0oVlgLnV2o7J8tHlp0jSvXz4XicNfU9MAidSmDq+wphd1qDtR+UqEA61TzOc1pppr4Kqfvq74kn7obLIGiu4BUlss4FHjVp79KjtdscXAYjHEcUVJC4RnxWyFN07NviIlLMMfljqU1/l/NFU2qQvcdxKfzZJpjXxoETZMnuJqRhr4rXFQpbim2wAxUA3hSc1eAujGhqrSWC82gGjTTXjifFTWaxVLAAdBqo66SuVa5SMiAFSlNFVtRtqri05NaCRoGPfjRVzY8QEUaqluiNWBrPIatpq/PSlKet7ce1WkOSbuOOw4bdajnyY4DEaTh2alerDMTKwWzGpoR/NdKsohgNmhBGzFhH5I+J1ABq+BSqrvui48QOeyge3BETOoAKAUI+KsGRi6TQHDBBzi8BhjgMNvFKU83EZONgQu6xAGJOPeg8oMJBpu7kYYjfFcAMD2KXKQ6vVA0YncnRlaSsLK10tWADThXDQEx8lDd1AaU8RdQ1OnHDUN6itEeFa4at6ekrggj3Y1qdleCgRDmKNzU4iISvCFIWppahaGJka8IUlF4WpbQaZHRK4pLqc1iRNDEyK4mFhR4hSMKxSY9I32cXRRwpsO1EMc17N+o6wU5lmDwGvoQnMsYYQNWpYW4/kqzB2S1bTSUHHYpC6rqUr4VVi6wuY9ztLTQ02EaSp4QH4DR+aYqmVXiA434gbrMx2mldu0bFBHDia/VBwRstiuk07jqKrLSKj62I0796ZTebgxc9uKJZrMBVwA0YfmhzOadUaRj2dqmgtBOA2U9upINDHXdCattmKe/AhaS0VOBoj2SUjBAxKjABJY7DemwOqaHRhT8lUveLWwobGZjQ104b1DlDJpjcCRhhj7dKtG2kMILT/ADpUGUbZfFCMDoQRnPNtwCajb6g8NuAGOz4J1oeHMq0qrmGOFUVCOrTsTnTS95Aqb4AjYcaDFHwwBtK602OKhqESBUhXOdwoRJHgUwVdDATVoPWrUV3K6bDWmwDvKHtzbhq3F1cTuOpIhPsQdRbXK2exULTtrUazhrUFtiJ7HNw1BEWsYtrhV3xBU8jalp2d2C0KTVmIsZ6AGhbr1oWSI1OtW9ps2JdoGNd6BtVa6KYLdCd3sLYK2IV62lMmhwqp2tSdvPs2pt9ygHm1GWox7Ewwo7loELUrqJ5lIwoGMTBwxSMYpGxKeKykrNUY6JEyNSc3uRbYQF5RYZPc1RRsHQPGjQpGBxNHY6xREQPdqx3KaI4YCu0awue5sGyI4S+gqCiY2B2LaAomFuH5p77K066HaEh1FcaolTabK8Db2bFVW2w0AdXTpGiqvnNe2v8AW3jV2quyrDcFSa3q3W7KaXeI9pT44hUlmk9hMqTm7JFc0gEECgridyItj2kg4YawRVYzK/KE3i2MaMLxxr2blVdLy7T3DguTU6dipe7HvBdKEdr3/H/Z1IMY+NpJaD2iqAtkoFAKYHaFzzpaXb4Dgl0vLtPcOCVHp3K/k7y5Qg+fd5m8k0AghKOpIqRTtCwfS8u09w4JdLy7T3DgmfqD/Z3gaVPm+7zOjMsLK/Wb3hTRWRu1veFzPpaXb4Dgl0tLt8BwS3083/KGoU1z7vM6c6ytBwc04bQlFEK6W94XMelpdvgOCXS0u3wHBV7df+kJKmufd5nXIXMoRVu7rDiqy1SCmkEtOOI/k6VzbpaXb4Dgl0vLtPcOCqPTai75O8kskl293mbuaMOY4uOOkaNWxSxmuzDRjQU3Bc/6Wl2nuHBLpaXae4cE39QbWyd4vTp833eZurRZwQcQBidNTXchLRZQWN2j4LIdLS7T3Dgl0vLtPcOCOP8AEbX8neU6VPm/2XmaIw7AvM12rPdLy/aPcOCXS8u09w4J36nf9PvB0afN/svM0IspXhsp2LP9Ly7T3Dgl0vLtPcOCr9Tv+n3l6VPm+7zNELFQKF9mVJ0vLtPcOCJsuVHOND1XaiNB3OGgplL+JFKVpQt+RkaMJbJ/v/6WMcGKKEa9sUoc0GlDodro4U0bsa+1E3F39VVIqUeDIouLswUxrzmkUWLy4kNj0bGFumvepLO26a+Kc6z0+qfYVJHFUae0a1zW0CkOv13KOQ3SKmoJRkYAGHcm5qNdDu2JakkE0xXRpB1YhZzlSw3XEVwiw3VLloo2U0Yj4Ko5UdaOQ/8A5D5nLDjW1RlYYnZN/RnMMzXmZqx5tec2vFajOLqMr8zSzNWHNrYeTqwMkfNzjGPo1lL7Wup1nVpUYI6bdSSimHTbqSUUzn+ZpZmu326x2OFt6WOzsbUCpiZpNSBg3cUB0nkz/wAX+CP+C1Ohl2c0a3QcdnNHH8zSzNXDMmyOFWxyEHQQxxB7CAmZk+9duvvfZum9or9WldGKx55GLPIqszSzNW78mSAVMcgG0scB3kLc8j+S0MlmvTwVfzjx177TdAbTCo3plOM6ksqGUozqSyo5fmaWZrbct8hNinHMxFsfNtJuhxbeL3jFxrQ/V8FRdEy+il/hv4IZ5oycQZ5oycSmzNLM1axWJ763WPdTTdaXU7aDBKWwvbS8x7a6LzXNr2VCDOwM8iqzNLM1cnJMvopf4b+CUOSJXsL2xyOYASXBpLQBiTepTBXmkXmkU2ZpZmrazZPfIaRse87GNLj7aBFP5NWkCpgmp6t3BWpSe6IpSe6M/maWZqxMS85tDqMrUZX5mkbJrVhzaTo8FNRk1GWOSYus/fcPtN7/AOI18VFHYGYu+7H8HKd6+ndHO+Hj+fFnWrfOQkJtFIQm3VsaBTNqHHWjIYx3qIQY61OI9i4smhkUyU0OBAKXMNqmRRkFTBtNhSntwYzjxHAg4Ki5TRf0cvqx8SrtpGsU3qty3FWCY/2PzKxYzajL7PwJN+5L7PwObc0lzSN5pLml4XOeWzgXNLY+TdlJJvuM+ZyzfNLWeT9lHzfdZ8XLThJXrR9dhqwc71o+uw0mWMjstMfNyXg0ODuqQDUAjWDtKz9s5AWdsb3AzVax7hVzaVa0kV6m5Hcum/RR61vyvWB5tbcXXhCeWULu3E24vEU4Tyyhd24nR+SX7FD90/O5UF39d1/n9mWj5Lj6HD90/O5V3REnSnPXDzdK3sKf9G5TtrqTpXdOlbnHwHzu6dK3OPgWHKh1LHKdgae6RhTsgZYNph5wtDDfc2gN7RTGtBtXnKhv0Ob7o+dqE5DtpZf8x/wamubWIUezL/cY5tYhR7Mv9wDlrlstrZ7gIkYx168aj+k0XaY/U261rq4+381jOW2TXumbKGksbG0OdqBvu0+8O9bTX7VVGUnVnm+lvtuSjKTqzUuy1vtuYfydNo+0f5fxkRPlDbVkHrT8oRPI7JEkLpjIwtvFoFaY0L6kU1YjFM5eMqyH1h+AWfeOE39bmbeOD39bmocK1G2qyOUuVsHNvgiY81Y6JhDWhgq0sbSprdxGpbAjH2rkLW0cDscD3GqPG15UrJdtxmOrypWS7bnUcmZNZBE2NgoAMdrna3HaSgMgW20yOfnEPNjAxmlNZq04muFMVcskDgHNxBFRvBxCy2SDbpi4PkdEG0xdCzE6wKgJ85qEoqN+3ZWt+R9SahKKin27K1vzcrPKJk5okjkAo54cH01lt2hO+jiPYFkOaWx5YWaRvNtlm509Ygc21l0YCvVONaeBWb5pcXFT+K9revocTFz+K9revoBc0vHRYI7ml46LA+1Z85mzhdlZRzvux/BykewKYRdY/cZ8CmPjX1jo1/4eP58T0Nb5v28AcMSuqe4mli3sFG4YFIG7u5RMG9ERdq4EjUhNjXhZTUFNT+Qk4e1BmCsDvkGhQ2+L6LN91TvNdhTbS36HPhTqn8lmx3+Xn9n4CZv3Jf8AF+BgubXnNoi6ldXznMePzA/No7JWVH2cuMd3rAA3gToqRTEbVDdSuq41JRd4vcKNSUHmi9wzKeXpZ2XH3KXg7qgg1AI27yqvm0RdSuq51ZTd5O7JOrKbvJ3YdkvlBLA24265tSQHA4V00IIKIn5XTuIIuNANaAGjtzqmtNwoqm6ldTFiqqjlUnYasXVjHKpOxYW3lNNLG5jubuuFDRpB0g4Y7lDkvLctnBDLpaTUhwqK6KilCNA7kLdSuqniajlmzO5TxNVyzZncsrfymlmjdG4RhrqVoHVwIOt25SWTldMxoaQx9BQFwN6g2kHFVN1K6i63VvmzO4XW62bNmdy1PK2e8XdTRQNum6Ma1GNa7yUJlPLUk4aH3Oqai6CMd+JQt1K6qliaslZydgZYqrJWcnYt/PG0bIvdP/JUJjU91K6hnXnU+Z3BqV51Pndw3JvKCaFt1pDmjQ14qB2EUI7Ea/lnMRg2Ib6OPxcqW6ldRxxdWKspOwccXWisqk7DbXO+V5fI4ucdZ8ABqG5Q82iLqV1Ic23diHNt3YPza8dHgfaibq8e3A+1TMTMWD4Mf8DPgUO+NWMwFf8AAz4IV7V9c6Pl8CJ62r837eAKWKMhEuaoixdJMWaxsaIjCgiOCnaVxJGqJLVSDuUIClSWMGTsrqPaFleVfKHN2yRV+tEHd7nD/StaFyLywvdnQpozZlf4syRiN6TiVlUr/Zlf51b0vOresDfclfcvN9QpnN9n0zfedW9Lzq3rA33JX3KdQpk9n0zfedW9Lzq3rA33JX3KdQpk9n0zfedW9Lzq3rAF7l0lnkWnIBzqLEA/Ufr9qtdHwfAtdHU3wBfOrel51b0X+hSf96i9x/FL9Ck/71F7j+Kv2dAL2ZDkCedW9aGCwWiWystMIEjXB1WN/wCo269zcB/X+rqx3Kp/QpP+9Re4/iui8lMiusljjgc8PLL9XNBAN6Rz8AfvU9iOPR1PtQUejKfajmD+U5BINQQaEHAg7CNRXnnVvXS+UXI6z20f0rKPphKzqyDZU6HDc4Fcn5T+TO12Wr462iIY3owb7R/bjxPtFR2IX0bBAvoyCDfOrel51b1gb7kr7kHUKYHs+mb7zq3pedW9YG+5K+5TqFMns+mb7zq3pedW9YG+5K+5TqFMns+mb7zq3rx3KrDSsFfclfcp1CmT2fTOzcncsZw6TXdZF43/APirlzFhPJPUutNfswf7y6CWr2+CdqK9dpqrfOwRzFGWIxzFHzY2rcpCS7YMUUwoVjqoiNy5kjTFk7SpAFGxSsKQxqE4LnHlOsIdIXbIGj/3k4rpgFVhvKHDUu9SPnesmIfw2E9k39GcfzAJZiFaZulm687qs5Os+ZV5iEsxCtM3SzdTVZNZ8yrzEJZiFaZulm6mqyaz5lU6wih7CvpSGLqjsHwXADZ10tnlTjAAzeTAD+u3gtNCvFXzM1YevFXzM23NJc0sV+lWP93k99vBL9Ksf7vJ77eC09Zp8zV1mlzNrzSXNLFfpVj/AHeT328Fq8iZUFpgZMGlofe6pIJF1zm6R91HCtCbtFhQrQm7RYVzSXNIfKeV4rOy9M8MGoHFztzWjF3sXPsv+UiWSrbMDE37ZoZT2ameJ3hVUrRp8WVUrwp8WHeUDIGTaF85EU5FQYQDK87XxaHD+0bv3lyU2AK2kYXEucS5xNSSSSTtJOJKbm6588Rmd1sc6piMzutirzEJZiFaZulm6XqsXrPmVeYhLMQrTN0s3U1WTWfMq8xCRsIVpm6Rs+Cmqyaz5mr8nNkDTPTW2H/c4rZELN8h4qGX7sP+tahzF7XCP4SNtb5wZ4UVxFmNeXQtmYTYLY1ERHFeBieGLHJ3GpWJr6kY/s7FC0UT24nFJaDTZO1+2lNyzHLOK82Q00RD5nLTNKqsvWO+yQDSYsN5F40WLFL4crchju4u3JnKM3SzdXAsJu1oo82XjHNo806jRV5ulm6s82SzZVqlapWZulm6s82SzZTVJqlZm6WbqzzZLNlNUmqVmbpZurPNks2U1SapWZutNY+WMkFkZBC0BzQ6r3Y/We53Ubo0HSa9irM2SzZFDESh8rDhiJQ3iwG1OfI4vkc57jpc4knvPwUWbqzzZLNkOqDqsrM3SzdWebJZspqlapWZulm6s82SzZTVJqlZm6WbqzzZLNlNUmqVmbrx1nwVqLKnyWE3dGnAdp0K1NvgEpt8C/5HQ0dL9yH/AFrTmHcqHk22j5aaAI2+0X1el69/h76aPRVLZtyKSJRc2iKlNurTewu1whoUrWqCGcFFtSJXQaGhicGKRrU4MSnILKNa1Q22zFzas+sNG8awimtUgaly3DirGHltYjcQWa6ljuqQTpu11JnTTPQ+LeK3joGu+s1p7QD8V5mEfo4/dbwWJ4ePYXpx5GE6ZZ6HxbxS6ZZ6HxbxW8zCP0cfut4JZhH6OP3G8FWhH1YvTj6t5GD6ZZ6HxbxS6ZZ6E97eK3uYR+jj91vBYLlkwMyhGGgNBsrjRuArfkxoNeCmhH1YmlH1byF0yz0J728V50yz0Pi3irfydWdr8nsc9rXG/Li4AnCR1MStNmMfo4/dbwU0I+rE0o+reRgumWeh8W8UumWeh8W8Vvcxj9HH7reCabDH6Nnujgp1derFacfVvIwnTLPQ+LeKXTLPQ+LeK3DrDH9hnuN4KJ+TmfYb7reCJYaPPuQLjFdnh5GM6ZZ6HxbxS6ZZ6HxbxWx6PZ9hnujgkLCz7DPdHBF1WPPuQNo8vDyMd0yz0Pi3il0yz0J728VsxYWfYZ7o4Ku5TWNjbFaCGtBEEpBDQCCGHEFU8NHn3IJRjy8PIz3TLPQnvbxXnTTPQ+LeKrOT5vW2xB2IMclQcQf6N5xGtdGzKP7DPdbwVLDRfpFuEV6XkY3plnofFvFLplnofFvFbI2GP7DPdbwUb7HH9hnut4IlhE+3uRWWPq3kZHppnofFvFQvldM4BjMRoa3Gm8n+QFsTYmfYZ7o4JBgboAHYKI44ON9yvdXYA5LyXzUd3CpNXHad24AAIsxhe1TXLoJWVkDs9xjlHROkKgNUaIRRSiqPhm3qqZHsRMRojmkxMXYtxtBqpGT7VXNmontnKzumPUg/OApI5wgOcqnBtUDgi8zLRrgngKrAIRcNoKTKFuAyM+YVRe0TGvqnkJQ0VFzvl3/3KP8AujvnlXQHNoud8uD+sY/7o755Fdii58m7v1cz1k34jlpeeWX8nB/VzPWTfiOWhkcmxQuTsENnT+dCALkg5Fpg5w1zwvEJVOa5TIVmJiEgmBy9FSpYhJeCquVR+g2n1EvyFWgadyquVZOY2n1EvyFCwjB8nD9OsXqpPwpF06q5hya/brF6uT8KRdPKqHAkuIryaV6Ux0oTED9zwhNLUx0yidImJMrYlc4KGSZRvehpJUxRBcrEkk6gM6ikkUBlTVAByIorSi451Rwyo2KdaZ0zLGZcxyhTNVZFOio5Qs8o2HxmGgqRhQrHqVp3pTQ1MMbIpWyIIOIUjZEpxDUgtrnImORAxSlFMlqkTQ2LCby51y6/7jH/AHR3zyroN4Ln3LcfrGP+6O+eVJsMZZ+Tkfq5nrJvxHLROaqHybx1ycz1k34jloyxNjLYXJAxaoyiiExzU5SFOJAHqZkiYWrxW7MpXRMXJzaKC+niRDYK4QHKq5Vu+g2n1EvyFHc6qvlQ/wChWj1EvyFA4hXMPycNLdYvVyfhSLpTpFzXIP7bYvVP/Deuj84FKa2JPieOcmEFJ8yidMnpMW2iQtUErwFG+ZDvemxiLlMe+ZDSSrxzlE5ycoinI8c5RlyTnKEyIrEuVFnlRsT1VWRWUa2SMcQ6ORFRvQMSJjWeSHJhzJEQyVAsRDEhoamGNlUokQrFKxJaGqTCG9qlY4hDNUoS2hsWFMtW0LnflJtDm2uJ8enmLp9r5FvVjeWX7Qz1Q+d6RUikrjYt3sXfk56uT2DXfl+crR89tWe5FfsjfvyfMVeuQxRbY5zgmErxeJiQNxFNITkkQJFdXoanL1XcqxGQqzlGK2ScbYZPlKs5FX5c/ZpfVP8AlKj4FdpzvklI91tgv1owPaOzm3rphKw2Qf2qLtf+G9bkoaHyl1eIxxUbinuUZWlCGRvKHe5TyIeRMiLZC9yhcVO9QO0JlwSJxQrpMUU9V79KJE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52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51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51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51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51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12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2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40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/>
              </a:rPr>
              <a:t>b</a:t>
            </a:r>
            <a:r>
              <a:rPr lang="en-US" sz="4000" b="1" i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/>
              </a:rPr>
              <a:t>e + going to</a:t>
            </a:r>
            <a:endParaRPr lang="pt-PT" sz="4000" i="1" dirty="0" smtClean="0">
              <a:solidFill>
                <a:schemeClr val="bg1"/>
              </a:solidFill>
              <a:latin typeface="Arial Rounded MT Bold"/>
            </a:endParaRP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81075"/>
            <a:ext cx="8229600" cy="4525963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  <a:latin typeface="Arial Rounded MT Bold" pitchFamily="34" charset="0"/>
              </a:rPr>
              <a:t>We use </a:t>
            </a:r>
            <a:r>
              <a:rPr lang="en-US" sz="2800" i="1" dirty="0" smtClean="0">
                <a:solidFill>
                  <a:srgbClr val="FFFF00"/>
                </a:solidFill>
                <a:latin typeface="Arial Rounded MT Bold" pitchFamily="34" charset="0"/>
              </a:rPr>
              <a:t>be + going to + infinitive </a:t>
            </a:r>
            <a:r>
              <a:rPr lang="en-US" sz="2800" dirty="0" smtClean="0">
                <a:solidFill>
                  <a:srgbClr val="FFFF00"/>
                </a:solidFill>
                <a:latin typeface="Arial Rounded MT Bold" pitchFamily="34" charset="0"/>
              </a:rPr>
              <a:t>without </a:t>
            </a:r>
            <a:r>
              <a:rPr lang="en-US" sz="2000" dirty="0" smtClean="0">
                <a:solidFill>
                  <a:srgbClr val="FFFF00"/>
                </a:solidFill>
                <a:latin typeface="Comic Sans MS" pitchFamily="66" charset="0"/>
              </a:rPr>
              <a:t> </a:t>
            </a:r>
            <a:r>
              <a:rPr lang="en-US" sz="2800" i="1" dirty="0" smtClean="0">
                <a:solidFill>
                  <a:srgbClr val="FFFF00"/>
                </a:solidFill>
                <a:latin typeface="Arial Rounded MT Bold" pitchFamily="34" charset="0"/>
              </a:rPr>
              <a:t>to</a:t>
            </a:r>
            <a:r>
              <a:rPr lang="en-US" sz="2800" dirty="0" smtClean="0">
                <a:solidFill>
                  <a:srgbClr val="FFFF00"/>
                </a:solidFill>
                <a:latin typeface="Arial Rounded MT Bold" pitchFamily="34" charset="0"/>
              </a:rPr>
              <a:t>:</a:t>
            </a:r>
          </a:p>
          <a:p>
            <a:pPr algn="just" eaLnBrk="1" hangingPunct="1">
              <a:lnSpc>
                <a:spcPct val="150000"/>
              </a:lnSpc>
            </a:pPr>
            <a:endParaRPr lang="en-US" sz="1200" dirty="0" smtClean="0">
              <a:solidFill>
                <a:schemeClr val="bg1"/>
              </a:solidFill>
            </a:endParaRPr>
          </a:p>
          <a:p>
            <a:pPr algn="just" eaLnBrk="1" hangingPunct="1">
              <a:lnSpc>
                <a:spcPct val="150000"/>
              </a:lnSpc>
            </a:pPr>
            <a:r>
              <a:rPr lang="en-US" sz="2400" dirty="0" smtClean="0">
                <a:solidFill>
                  <a:schemeClr val="bg1"/>
                </a:solidFill>
              </a:rPr>
              <a:t>to express intentions and plans for the future</a:t>
            </a:r>
          </a:p>
          <a:p>
            <a:pPr marL="0" indent="0" algn="just" eaLnBrk="1" hangingPunct="1">
              <a:lnSpc>
                <a:spcPct val="150000"/>
              </a:lnSpc>
              <a:buNone/>
            </a:pPr>
            <a:r>
              <a:rPr lang="en-US" sz="2000" dirty="0" smtClean="0">
                <a:solidFill>
                  <a:srgbClr val="FFFF00"/>
                </a:solidFill>
              </a:rPr>
              <a:t>	</a:t>
            </a:r>
            <a:r>
              <a:rPr lang="en-US" sz="2200" dirty="0" smtClean="0">
                <a:solidFill>
                  <a:srgbClr val="FFFF00"/>
                </a:solidFill>
              </a:rPr>
              <a:t>e. g. </a:t>
            </a:r>
            <a:r>
              <a:rPr lang="en-US" sz="2200" b="1" i="1" dirty="0" smtClean="0">
                <a:solidFill>
                  <a:srgbClr val="FFFF00"/>
                </a:solidFill>
              </a:rPr>
              <a:t>I’m going to go </a:t>
            </a:r>
            <a:r>
              <a:rPr lang="en-US" sz="2200" b="1" dirty="0" smtClean="0">
                <a:solidFill>
                  <a:srgbClr val="FFFF00"/>
                </a:solidFill>
              </a:rPr>
              <a:t>camping in the Summer.</a:t>
            </a:r>
          </a:p>
          <a:p>
            <a:pPr algn="just" eaLnBrk="1" hangingPunct="1"/>
            <a:r>
              <a:rPr lang="en-US" sz="2400" dirty="0">
                <a:solidFill>
                  <a:schemeClr val="bg1"/>
                </a:solidFill>
              </a:rPr>
              <a:t>t</a:t>
            </a:r>
            <a:r>
              <a:rPr lang="en-US" sz="2400" dirty="0" smtClean="0">
                <a:solidFill>
                  <a:schemeClr val="bg1"/>
                </a:solidFill>
              </a:rPr>
              <a:t>o express a prediction based on something you can observe now</a:t>
            </a:r>
            <a:endParaRPr lang="en-US" sz="2400" dirty="0">
              <a:solidFill>
                <a:schemeClr val="bg1"/>
              </a:solidFill>
            </a:endParaRPr>
          </a:p>
          <a:p>
            <a:pPr marL="0" indent="0" algn="just" eaLnBrk="1" hangingPunct="1">
              <a:buNone/>
            </a:pPr>
            <a:r>
              <a:rPr lang="en-US" sz="2200" dirty="0" smtClean="0">
                <a:solidFill>
                  <a:srgbClr val="FFFF00"/>
                </a:solidFill>
              </a:rPr>
              <a:t>	e. g. </a:t>
            </a:r>
            <a:r>
              <a:rPr lang="en-US" sz="2200" b="1" dirty="0" smtClean="0">
                <a:solidFill>
                  <a:srgbClr val="FFFF00"/>
                </a:solidFill>
              </a:rPr>
              <a:t>I think </a:t>
            </a:r>
            <a:r>
              <a:rPr lang="en-US" sz="2200" b="1" i="1" dirty="0" smtClean="0">
                <a:solidFill>
                  <a:srgbClr val="FFFF00"/>
                </a:solidFill>
              </a:rPr>
              <a:t>I’m going to fall </a:t>
            </a:r>
            <a:r>
              <a:rPr lang="en-US" sz="2200" b="1" dirty="0" smtClean="0">
                <a:solidFill>
                  <a:srgbClr val="FFFF00"/>
                </a:solidFill>
              </a:rPr>
              <a:t>asleep.</a:t>
            </a:r>
          </a:p>
          <a:p>
            <a:pPr marL="0" indent="0" algn="just" eaLnBrk="1" hangingPunct="1">
              <a:buNone/>
            </a:pPr>
            <a:r>
              <a:rPr lang="en-US" sz="2200" b="1" dirty="0">
                <a:solidFill>
                  <a:srgbClr val="FFFF00"/>
                </a:solidFill>
              </a:rPr>
              <a:t>	</a:t>
            </a:r>
            <a:r>
              <a:rPr lang="en-US" sz="2200" b="1" dirty="0" smtClean="0">
                <a:solidFill>
                  <a:srgbClr val="FFFF00"/>
                </a:solidFill>
              </a:rPr>
              <a:t>	You should </a:t>
            </a:r>
            <a:r>
              <a:rPr lang="en-US" sz="2200" b="1" dirty="0" err="1" smtClean="0">
                <a:solidFill>
                  <a:srgbClr val="FFFF00"/>
                </a:solidFill>
              </a:rPr>
              <a:t>apologise</a:t>
            </a:r>
            <a:r>
              <a:rPr lang="en-US" sz="2200" b="1" dirty="0" smtClean="0">
                <a:solidFill>
                  <a:srgbClr val="FFFF00"/>
                </a:solidFill>
              </a:rPr>
              <a:t>, otherwise I think 			she</a:t>
            </a:r>
            <a:r>
              <a:rPr lang="en-US" sz="2200" b="1" i="1" dirty="0" smtClean="0">
                <a:solidFill>
                  <a:srgbClr val="FFFF00"/>
                </a:solidFill>
              </a:rPr>
              <a:t>’s going to be </a:t>
            </a:r>
            <a:r>
              <a:rPr lang="en-US" sz="2200" b="1" dirty="0" smtClean="0">
                <a:solidFill>
                  <a:srgbClr val="FFFF00"/>
                </a:solidFill>
              </a:rPr>
              <a:t>upset.</a:t>
            </a:r>
          </a:p>
          <a:p>
            <a:pPr algn="just" eaLnBrk="1" hangingPunct="1">
              <a:lnSpc>
                <a:spcPct val="150000"/>
              </a:lnSpc>
            </a:pPr>
            <a:endParaRPr lang="en-US" sz="2000" dirty="0" smtClean="0">
              <a:solidFill>
                <a:schemeClr val="bg1"/>
              </a:solidFill>
            </a:endParaRPr>
          </a:p>
          <a:p>
            <a:pPr algn="just" eaLnBrk="1" hangingPunct="1">
              <a:lnSpc>
                <a:spcPct val="150000"/>
              </a:lnSpc>
            </a:pPr>
            <a:endParaRPr lang="pt-PT" sz="2000" dirty="0" smtClean="0">
              <a:solidFill>
                <a:schemeClr val="bg1"/>
              </a:solidFill>
            </a:endParaRPr>
          </a:p>
        </p:txBody>
      </p:sp>
      <p:sp>
        <p:nvSpPr>
          <p:cNvPr id="6148" name="AutoShape 5" descr="data:image/jpeg;base64,/9j/4AAQSkZJRgABAQAAAQABAAD/2wCEAAkGBhQSEBUUEhQSFRQWFBQXFBcUFRUVFBQUFRQVFRQUFBQXHCYeFxkjGRQUHy8gJCcpLCwsFR4xNTAqNSYrLCkBCQoKDgwOGg8PGiwkHSQsLCwsLCwsLCwsLCkqLCwsLCkpLCksLCksLCwpLCksLCkpLCksLCwsLCwpLCwsLCwsKf/AABEIAMkA+wMBIgACEQEDEQH/xAAcAAABBQEBAQAAAAAAAAAAAAAEAAIDBQYHAQj/xABMEAABAwEDBwcIBgYJBQEAAAABAAIDEQQSIQUUMUFRYdEGExUicZGhBxZTc4GSsbIkMlJys8EXJTRUk/AjQmJ0goPCw9IzNWSi4WP/xAAbAQACAwEBAQAAAAAAAAAAAAACAwABBAUGB//EADkRAAIBAgQCBwcCBAcAAAAAAAABAgMRBBITITFRBRRBobHR8BUiIzJhcYEWkQZCU8EkNFJicuHx/9oADAMBAAIRAxEAPwCSxS3QWawjILC0kUGJ0oVlgLnV2o7J8tHlp0jSvXz4XicNfU9MAidSmDq+wphd1qDtR+UqEA61TzOc1pppr4Kqfvq74kn7obLIGiu4BUlss4FHjVp79KjtdscXAYjHEcUVJC4RnxWyFN07NviIlLMMfljqU1/l/NFU2qQvcdxKfzZJpjXxoETZMnuJqRhr4rXFQpbim2wAxUA3hSc1eAujGhqrSWC82gGjTTXjifFTWaxVLAAdBqo66SuVa5SMiAFSlNFVtRtqri05NaCRoGPfjRVzY8QEUaqluiNWBrPIatpq/PSlKet7ce1WkOSbuOOw4bdajnyY4DEaTh2alerDMTKwWzGpoR/NdKsohgNmhBGzFhH5I+J1ABq+BSqrvui48QOeyge3BETOoAKAUI+KsGRi6TQHDBBzi8BhjgMNvFKU83EZONgQu6xAGJOPeg8oMJBpu7kYYjfFcAMD2KXKQ6vVA0YncnRlaSsLK10tWADThXDQEx8lDd1AaU8RdQ1OnHDUN6itEeFa4at6ekrggj3Y1qdleCgRDmKNzU4iISvCFIWppahaGJka8IUlF4WpbQaZHRK4pLqc1iRNDEyK4mFhR4hSMKxSY9I32cXRRwpsO1EMc17N+o6wU5lmDwGvoQnMsYYQNWpYW4/kqzB2S1bTSUHHYpC6rqUr4VVi6wuY9ztLTQ02EaSp4QH4DR+aYqmVXiA434gbrMx2mldu0bFBHDia/VBwRstiuk07jqKrLSKj62I0796ZTebgxc9uKJZrMBVwA0YfmhzOadUaRj2dqmgtBOA2U9upINDHXdCattmKe/AhaS0VOBoj2SUjBAxKjABJY7DemwOqaHRhT8lUveLWwobGZjQ104b1DlDJpjcCRhhj7dKtG2kMILT/ADpUGUbZfFCMDoQRnPNtwCajb6g8NuAGOz4J1oeHMq0qrmGOFUVCOrTsTnTS95Aqb4AjYcaDFHwwBtK602OKhqESBUhXOdwoRJHgUwVdDATVoPWrUV3K6bDWmwDvKHtzbhq3F1cTuOpIhPsQdRbXK2exULTtrUazhrUFtiJ7HNw1BEWsYtrhV3xBU8jalp2d2C0KTVmIsZ6AGhbr1oWSI1OtW9ps2JdoGNd6BtVa6KYLdCd3sLYK2IV62lMmhwqp2tSdvPs2pt9ygHm1GWox7Ewwo7loELUrqJ5lIwoGMTBwxSMYpGxKeKykrNUY6JEyNSc3uRbYQF5RYZPc1RRsHQPGjQpGBxNHY6xREQPdqx3KaI4YCu0awue5sGyI4S+gqCiY2B2LaAomFuH5p77K066HaEh1FcaolTabK8Db2bFVW2w0AdXTpGiqvnNe2v8AW3jV2quyrDcFSa3q3W7KaXeI9pT44hUlmk9hMqTm7JFc0gEECgridyItj2kg4YawRVYzK/KE3i2MaMLxxr2blVdLy7T3DguTU6dipe7HvBdKEdr3/H/Z1IMY+NpJaD2iqAtkoFAKYHaFzzpaXb4Dgl0vLtPcOCVHp3K/k7y5Qg+fd5m8k0AghKOpIqRTtCwfS8u09w4JdLy7T3DgmfqD/Z3gaVPm+7zOjMsLK/Wb3hTRWRu1veFzPpaXb4Dgl0tLt8BwS3083/KGoU1z7vM6c6ytBwc04bQlFEK6W94XMelpdvgOCXS0u3wHBV7df+kJKmufd5nXIXMoRVu7rDiqy1SCmkEtOOI/k6VzbpaXb4Dgl0vLtPcOCqPTai75O8kskl293mbuaMOY4uOOkaNWxSxmuzDRjQU3Bc/6Wl2nuHBLpaXae4cE39QbWyd4vTp833eZurRZwQcQBidNTXchLRZQWN2j4LIdLS7T3Dgl0vLtPcOCOP8AEbX8neU6VPm/2XmaIw7AvM12rPdLy/aPcOCXS8u09w4J36nf9PvB0afN/svM0IspXhsp2LP9Ly7T3Dgl0vLtPcOCr9Tv+n3l6VPm+7zNELFQKF9mVJ0vLtPcOCJsuVHOND1XaiNB3OGgplL+JFKVpQt+RkaMJbJ/v/6WMcGKKEa9sUoc0GlDodro4U0bsa+1E3F39VVIqUeDIouLswUxrzmkUWLy4kNj0bGFumvepLO26a+Kc6z0+qfYVJHFUae0a1zW0CkOv13KOQ3SKmoJRkYAGHcm5qNdDu2JakkE0xXRpB1YhZzlSw3XEVwiw3VLloo2U0Yj4Ko5UdaOQ/8A5D5nLDjW1RlYYnZN/RnMMzXmZqx5tec2vFajOLqMr8zSzNWHNrYeTqwMkfNzjGPo1lL7Wup1nVpUYI6bdSSimHTbqSUUzn+ZpZmu326x2OFt6WOzsbUCpiZpNSBg3cUB0nkz/wAX+CP+C1Ohl2c0a3QcdnNHH8zSzNXDMmyOFWxyEHQQxxB7CAmZk+9duvvfZum9or9WldGKx55GLPIqszSzNW78mSAVMcgG0scB3kLc8j+S0MlmvTwVfzjx177TdAbTCo3plOM6ksqGUozqSyo5fmaWZrbct8hNinHMxFsfNtJuhxbeL3jFxrQ/V8FRdEy+il/hv4IZ5oycQZ5oycSmzNLM1axWJ763WPdTTdaXU7aDBKWwvbS8x7a6LzXNr2VCDOwM8iqzNLM1cnJMvopf4b+CUOSJXsL2xyOYASXBpLQBiTepTBXmkXmkU2ZpZmrazZPfIaRse87GNLj7aBFP5NWkCpgmp6t3BWpSe6IpSe6M/maWZqxMS85tDqMrUZX5mkbJrVhzaTo8FNRk1GWOSYus/fcPtN7/AOI18VFHYGYu+7H8HKd6+ndHO+Hj+fFnWrfOQkJtFIQm3VsaBTNqHHWjIYx3qIQY61OI9i4smhkUyU0OBAKXMNqmRRkFTBtNhSntwYzjxHAg4Ki5TRf0cvqx8SrtpGsU3qty3FWCY/2PzKxYzajL7PwJN+5L7PwObc0lzSN5pLml4XOeWzgXNLY+TdlJJvuM+ZyzfNLWeT9lHzfdZ8XLThJXrR9dhqwc71o+uw0mWMjstMfNyXg0ODuqQDUAjWDtKz9s5AWdsb3AzVax7hVzaVa0kV6m5Hcum/RR61vyvWB5tbcXXhCeWULu3E24vEU4Tyyhd24nR+SX7FD90/O5UF39d1/n9mWj5Lj6HD90/O5V3REnSnPXDzdK3sKf9G5TtrqTpXdOlbnHwHzu6dK3OPgWHKh1LHKdgae6RhTsgZYNph5wtDDfc2gN7RTGtBtXnKhv0Ob7o+dqE5DtpZf8x/wamubWIUezL/cY5tYhR7Mv9wDlrlstrZ7gIkYx168aj+k0XaY/U261rq4+381jOW2TXumbKGksbG0OdqBvu0+8O9bTX7VVGUnVnm+lvtuSjKTqzUuy1vtuYfydNo+0f5fxkRPlDbVkHrT8oRPI7JEkLpjIwtvFoFaY0L6kU1YjFM5eMqyH1h+AWfeOE39bmbeOD39bmocK1G2qyOUuVsHNvgiY81Y6JhDWhgq0sbSprdxGpbAjH2rkLW0cDscD3GqPG15UrJdtxmOrypWS7bnUcmZNZBE2NgoAMdrna3HaSgMgW20yOfnEPNjAxmlNZq04muFMVcskDgHNxBFRvBxCy2SDbpi4PkdEG0xdCzE6wKgJ85qEoqN+3ZWt+R9SahKKin27K1vzcrPKJk5okjkAo54cH01lt2hO+jiPYFkOaWx5YWaRvNtlm509Ygc21l0YCvVONaeBWb5pcXFT+K9revocTFz+K9revoBc0vHRYI7ml46LA+1Z85mzhdlZRzvux/BykewKYRdY/cZ8CmPjX1jo1/4eP58T0Nb5v28AcMSuqe4mli3sFG4YFIG7u5RMG9ERdq4EjUhNjXhZTUFNT+Qk4e1BmCsDvkGhQ2+L6LN91TvNdhTbS36HPhTqn8lmx3+Xn9n4CZv3Jf8AF+BgubXnNoi6ldXznMePzA/No7JWVH2cuMd3rAA3gToqRTEbVDdSuq41JRd4vcKNSUHmi9wzKeXpZ2XH3KXg7qgg1AI27yqvm0RdSuq51ZTd5O7JOrKbvJ3YdkvlBLA24265tSQHA4V00IIKIn5XTuIIuNANaAGjtzqmtNwoqm6ldTFiqqjlUnYasXVjHKpOxYW3lNNLG5jubuuFDRpB0g4Y7lDkvLctnBDLpaTUhwqK6KilCNA7kLdSuqniajlmzO5TxNVyzZncsrfymlmjdG4RhrqVoHVwIOt25SWTldMxoaQx9BQFwN6g2kHFVN1K6i63VvmzO4XW62bNmdy1PK2e8XdTRQNum6Ma1GNa7yUJlPLUk4aH3Oqai6CMd+JQt1K6qliaslZydgZYqrJWcnYt/PG0bIvdP/JUJjU91K6hnXnU+Z3BqV51Pndw3JvKCaFt1pDmjQ14qB2EUI7Ea/lnMRg2Ib6OPxcqW6ldRxxdWKspOwccXWisqk7DbXO+V5fI4ucdZ8ABqG5Q82iLqV1Ic23diHNt3YPza8dHgfaibq8e3A+1TMTMWD4Mf8DPgUO+NWMwFf8AAz4IV7V9c6Pl8CJ62r837eAKWKMhEuaoixdJMWaxsaIjCgiOCnaVxJGqJLVSDuUIClSWMGTsrqPaFleVfKHN2yRV+tEHd7nD/StaFyLywvdnQpozZlf4syRiN6TiVlUr/Zlf51b0vOresDfclfcvN9QpnN9n0zfedW9Lzq3rA33JX3KdQpk9n0zfedW9Lzq3rA33JX3KdQpk9n0zfedW9Lzq3rAF7l0lnkWnIBzqLEA/Ufr9qtdHwfAtdHU3wBfOrel51b0X+hSf96i9x/FL9Ck/71F7j+Kv2dAL2ZDkCedW9aGCwWiWystMIEjXB1WN/wCo269zcB/X+rqx3Kp/QpP+9Re4/iui8lMiusljjgc8PLL9XNBAN6Rz8AfvU9iOPR1PtQUejKfajmD+U5BINQQaEHAg7CNRXnnVvXS+UXI6z20f0rKPphKzqyDZU6HDc4Fcn5T+TO12Wr462iIY3owb7R/bjxPtFR2IX0bBAvoyCDfOrel51b1gb7kr7kHUKYHs+mb7zq3pedW9YG+5K+5TqFMns+mb7zq3pedW9YG+5K+5TqFMns+mb7zq3rx3KrDSsFfclfcp1CmT2fTOzcncsZw6TXdZF43/APirlzFhPJPUutNfswf7y6CWr2+CdqK9dpqrfOwRzFGWIxzFHzY2rcpCS7YMUUwoVjqoiNy5kjTFk7SpAFGxSsKQxqE4LnHlOsIdIXbIGj/3k4rpgFVhvKHDUu9SPnesmIfw2E9k39GcfzAJZiFaZulm687qs5Os+ZV5iEsxCtM3SzdTVZNZ8yrzEJZiFaZulm6mqyaz5lU6wih7CvpSGLqjsHwXADZ10tnlTjAAzeTAD+u3gtNCvFXzM1YevFXzM23NJc0sV+lWP93k99vBL9Ksf7vJ77eC09Zp8zV1mlzNrzSXNLFfpVj/AHeT328Fq8iZUFpgZMGlofe6pIJF1zm6R91HCtCbtFhQrQm7RYVzSXNIfKeV4rOy9M8MGoHFztzWjF3sXPsv+UiWSrbMDE37ZoZT2ameJ3hVUrRp8WVUrwp8WHeUDIGTaF85EU5FQYQDK87XxaHD+0bv3lyU2AK2kYXEucS5xNSSSSTtJOJKbm6588Rmd1sc6piMzutirzEJZiFaZulm6XqsXrPmVeYhLMQrTN0s3U1WTWfMq8xCRsIVpm6Rs+Cmqyaz5mr8nNkDTPTW2H/c4rZELN8h4qGX7sP+tahzF7XCP4SNtb5wZ4UVxFmNeXQtmYTYLY1ERHFeBieGLHJ3GpWJr6kY/s7FC0UT24nFJaDTZO1+2lNyzHLOK82Q00RD5nLTNKqsvWO+yQDSYsN5F40WLFL4crchju4u3JnKM3SzdXAsJu1oo82XjHNo806jRV5ulm6s82SzZVqlapWZulm6s82SzZTVJqlZm6WbqzzZLNlNUmqVmbpZurPNks2U1SapWZutNY+WMkFkZBC0BzQ6r3Y/We53Ubo0HSa9irM2SzZFDESh8rDhiJQ3iwG1OfI4vkc57jpc4knvPwUWbqzzZLNkOqDqsrM3SzdWebJZspqlapWZulm6s82SzZTVJqlZm6WbqzzZLNlNUmqVmbrx1nwVqLKnyWE3dGnAdp0K1NvgEpt8C/5HQ0dL9yH/AFrTmHcqHk22j5aaAI2+0X1el69/h76aPRVLZtyKSJRc2iKlNurTewu1whoUrWqCGcFFtSJXQaGhicGKRrU4MSnILKNa1Q22zFzas+sNG8awimtUgaly3DirGHltYjcQWa6ljuqQTpu11JnTTPQ+LeK3joGu+s1p7QD8V5mEfo4/dbwWJ4ePYXpx5GE6ZZ6HxbxS6ZZ6HxbxW8zCP0cfut4JZhH6OP3G8FWhH1YvTj6t5GD6ZZ6HxbxS6ZZ6E97eK3uYR+jj91vBYLlkwMyhGGgNBsrjRuArfkxoNeCmhH1YmlH1byF0yz0J728V50yz0Pi3irfydWdr8nsc9rXG/Li4AnCR1MStNmMfo4/dbwU0I+rE0o+reRgumWeh8W8UumWeh8W8Vvcxj9HH7reCabDH6Nnujgp1derFacfVvIwnTLPQ+LeKXTLPQ+LeK3DrDH9hnuN4KJ+TmfYb7reCJYaPPuQLjFdnh5GM6ZZ6HxbxS6ZZ6HxbxWx6PZ9hnujgkLCz7DPdHBF1WPPuQNo8vDyMd0yz0Pi3il0yz0J728VsxYWfYZ7o4Ku5TWNjbFaCGtBEEpBDQCCGHEFU8NHn3IJRjy8PIz3TLPQnvbxXnTTPQ+LeKrOT5vW2xB2IMclQcQf6N5xGtdGzKP7DPdbwVLDRfpFuEV6XkY3plnofFvFLplnofFvFbI2GP7DPdbwUb7HH9hnut4IlhE+3uRWWPq3kZHppnofFvFQvldM4BjMRoa3Gm8n+QFsTYmfYZ7o4JBgboAHYKI44ON9yvdXYA5LyXzUd3CpNXHad24AAIsxhe1TXLoJWVkDs9xjlHROkKgNUaIRRSiqPhm3qqZHsRMRojmkxMXYtxtBqpGT7VXNmontnKzumPUg/OApI5wgOcqnBtUDgi8zLRrgngKrAIRcNoKTKFuAyM+YVRe0TGvqnkJQ0VFzvl3/3KP8AujvnlXQHNoud8uD+sY/7o755Fdii58m7v1cz1k34jlpeeWX8nB/VzPWTfiOWhkcmxQuTsENnT+dCALkg5Fpg5w1zwvEJVOa5TIVmJiEgmBy9FSpYhJeCquVR+g2n1EvyFWgadyquVZOY2n1EvyFCwjB8nD9OsXqpPwpF06q5hya/brF6uT8KRdPKqHAkuIryaV6Ux0oTED9zwhNLUx0yidImJMrYlc4KGSZRvehpJUxRBcrEkk6gM6ikkUBlTVAByIorSi451Rwyo2KdaZ0zLGZcxyhTNVZFOio5Qs8o2HxmGgqRhQrHqVp3pTQ1MMbIpWyIIOIUjZEpxDUgtrnImORAxSlFMlqkTQ2LCby51y6/7jH/AHR3zyroN4Ln3LcfrGP+6O+eVJsMZZ+Tkfq5nrJvxHLROaqHybx1ycz1k34jloyxNjLYXJAxaoyiiExzU5SFOJAHqZkiYWrxW7MpXRMXJzaKC+niRDYK4QHKq5Vu+g2n1EvyFHc6qvlQ/wChWj1EvyFA4hXMPycNLdYvVyfhSLpTpFzXIP7bYvVP/Deuj84FKa2JPieOcmEFJ8yidMnpMW2iQtUErwFG+ZDvemxiLlMe+ZDSSrxzlE5ycoinI8c5RlyTnKEyIrEuVFnlRsT1VWRWUa2SMcQ6ORFRvQMSJjWeSHJhzJEQyVAsRDEhoamGNlUokQrFKxJaGqTCG9qlY4hDNUoS2hsWFMtW0LnflJtDm2uJ8enmLp9r5FvVjeWX7Qz1Q+d6RUikrjYt3sXfk56uT2DXfl+crR89tWe5FfsjfvyfMVeuQxRbY5zgmErxeJiQNxFNITkkQJFdXoanL1XcqxGQqzlGK2ScbYZPlKs5FX5c/ZpfVP8AlKj4FdpzvklI91tgv1owPaOzm3rphKw2Qf2qLtf+G9bkoaHyl1eIxxUbinuUZWlCGRvKHe5TyIeRMiLZC9yhcVO9QO0JlwSJxQrpMUU9V79KJE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4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1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 Rounded MT Bold" pitchFamily="34" charset="0"/>
              </a:rPr>
              <a:t>Present Continuous with a future meaning</a:t>
            </a:r>
            <a:endParaRPr lang="pt-PT" sz="2800" dirty="0" smtClean="0">
              <a:solidFill>
                <a:schemeClr val="bg1"/>
              </a:solidFill>
              <a:latin typeface="Arial Rounded MT Bold" pitchFamily="34" charset="0"/>
            </a:endParaRP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981075"/>
            <a:ext cx="4680768" cy="4525963"/>
          </a:xfrm>
        </p:spPr>
        <p:txBody>
          <a:bodyPr/>
          <a:lstStyle/>
          <a:p>
            <a:pPr algn="just" eaLnBrk="1" hangingPunct="1">
              <a:lnSpc>
                <a:spcPct val="150000"/>
              </a:lnSpc>
              <a:buFontTx/>
              <a:buNone/>
            </a:pPr>
            <a:endParaRPr lang="en-US" sz="2000" dirty="0" smtClean="0">
              <a:solidFill>
                <a:schemeClr val="bg1"/>
              </a:solidFill>
            </a:endParaRPr>
          </a:p>
          <a:p>
            <a:pPr algn="just" eaLnBrk="1" hangingPunct="1">
              <a:buFontTx/>
              <a:buNone/>
            </a:pPr>
            <a:r>
              <a:rPr lang="en-US" sz="2400" dirty="0" smtClean="0">
                <a:solidFill>
                  <a:schemeClr val="bg1"/>
                </a:solidFill>
              </a:rPr>
              <a:t>We sometimes also use the present continuous to express planned, scheduled events in the near future.</a:t>
            </a:r>
          </a:p>
          <a:p>
            <a:pPr algn="just" eaLnBrk="1" hangingPunct="1">
              <a:buFontTx/>
              <a:buNone/>
            </a:pPr>
            <a:endParaRPr lang="en-US" sz="1200" dirty="0" smtClean="0">
              <a:solidFill>
                <a:schemeClr val="bg1"/>
              </a:solidFill>
            </a:endParaRP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pt-PT" sz="2000" dirty="0" smtClean="0">
                <a:solidFill>
                  <a:srgbClr val="FFFF00"/>
                </a:solidFill>
              </a:rPr>
              <a:t>	e. g. </a:t>
            </a:r>
            <a:r>
              <a:rPr lang="pt-PT" sz="2200" b="1" dirty="0" err="1" smtClean="0">
                <a:solidFill>
                  <a:srgbClr val="FFFF00"/>
                </a:solidFill>
              </a:rPr>
              <a:t>I’</a:t>
            </a:r>
            <a:r>
              <a:rPr lang="pt-PT" sz="2200" b="1" i="1" dirty="0" err="1" smtClean="0">
                <a:solidFill>
                  <a:srgbClr val="FFFF00"/>
                </a:solidFill>
              </a:rPr>
              <a:t>m</a:t>
            </a:r>
            <a:r>
              <a:rPr lang="pt-PT" sz="2200" b="1" i="1" dirty="0" smtClean="0">
                <a:solidFill>
                  <a:srgbClr val="FFFF00"/>
                </a:solidFill>
              </a:rPr>
              <a:t> </a:t>
            </a:r>
            <a:r>
              <a:rPr lang="pt-PT" sz="2200" b="1" i="1" dirty="0" err="1" smtClean="0">
                <a:solidFill>
                  <a:srgbClr val="FFFF00"/>
                </a:solidFill>
              </a:rPr>
              <a:t>going</a:t>
            </a:r>
            <a:r>
              <a:rPr lang="pt-PT" sz="2200" b="1" i="1" dirty="0" smtClean="0">
                <a:solidFill>
                  <a:srgbClr val="FFFF00"/>
                </a:solidFill>
              </a:rPr>
              <a:t> </a:t>
            </a:r>
            <a:r>
              <a:rPr lang="pt-PT" sz="2200" b="1" dirty="0" smtClean="0">
                <a:solidFill>
                  <a:srgbClr val="FFFF00"/>
                </a:solidFill>
              </a:rPr>
              <a:t>to </a:t>
            </a:r>
            <a:r>
              <a:rPr lang="pt-PT" sz="2200" b="1" dirty="0" err="1" smtClean="0">
                <a:solidFill>
                  <a:srgbClr val="FFFF00"/>
                </a:solidFill>
              </a:rPr>
              <a:t>the</a:t>
            </a:r>
            <a:r>
              <a:rPr lang="pt-PT" sz="2200" b="1" dirty="0" smtClean="0">
                <a:solidFill>
                  <a:srgbClr val="FFFF00"/>
                </a:solidFill>
              </a:rPr>
              <a:t> cinema </a:t>
            </a:r>
            <a:r>
              <a:rPr lang="pt-PT" sz="2200" b="1" dirty="0" err="1" smtClean="0">
                <a:solidFill>
                  <a:srgbClr val="FFFF00"/>
                </a:solidFill>
              </a:rPr>
              <a:t>tonight</a:t>
            </a:r>
            <a:r>
              <a:rPr lang="pt-PT" sz="2200" b="1" dirty="0" smtClean="0">
                <a:solidFill>
                  <a:srgbClr val="FFFF00"/>
                </a:solidFill>
              </a:rPr>
              <a:t>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pt-PT" sz="2200" b="1" dirty="0">
                <a:solidFill>
                  <a:srgbClr val="FFFF00"/>
                </a:solidFill>
              </a:rPr>
              <a:t>	</a:t>
            </a:r>
            <a:r>
              <a:rPr lang="pt-PT" sz="2200" b="1" dirty="0" err="1" smtClean="0">
                <a:solidFill>
                  <a:srgbClr val="FFFF00"/>
                </a:solidFill>
              </a:rPr>
              <a:t>We</a:t>
            </a:r>
            <a:r>
              <a:rPr lang="pt-PT" sz="2200" b="1" i="1" dirty="0" err="1" smtClean="0">
                <a:solidFill>
                  <a:srgbClr val="FFFF00"/>
                </a:solidFill>
              </a:rPr>
              <a:t>’re</a:t>
            </a:r>
            <a:r>
              <a:rPr lang="pt-PT" sz="2200" b="1" i="1" dirty="0" smtClean="0">
                <a:solidFill>
                  <a:srgbClr val="FFFF00"/>
                </a:solidFill>
              </a:rPr>
              <a:t> </a:t>
            </a:r>
            <a:r>
              <a:rPr lang="pt-PT" sz="2200" b="1" i="1" dirty="0" err="1" smtClean="0">
                <a:solidFill>
                  <a:srgbClr val="FFFF00"/>
                </a:solidFill>
              </a:rPr>
              <a:t>having</a:t>
            </a:r>
            <a:r>
              <a:rPr lang="pt-PT" sz="2200" b="1" i="1" dirty="0" smtClean="0">
                <a:solidFill>
                  <a:srgbClr val="FFFF00"/>
                </a:solidFill>
              </a:rPr>
              <a:t> </a:t>
            </a:r>
            <a:r>
              <a:rPr lang="pt-PT" sz="2200" b="1" dirty="0" err="1" smtClean="0">
                <a:solidFill>
                  <a:srgbClr val="FFFF00"/>
                </a:solidFill>
              </a:rPr>
              <a:t>our</a:t>
            </a:r>
            <a:r>
              <a:rPr lang="pt-PT" sz="2200" b="1" dirty="0" smtClean="0">
                <a:solidFill>
                  <a:srgbClr val="FFFF00"/>
                </a:solidFill>
              </a:rPr>
              <a:t> </a:t>
            </a:r>
            <a:r>
              <a:rPr lang="pt-PT" sz="2200" b="1" dirty="0" err="1" smtClean="0">
                <a:solidFill>
                  <a:srgbClr val="FFFF00"/>
                </a:solidFill>
              </a:rPr>
              <a:t>first</a:t>
            </a:r>
            <a:r>
              <a:rPr lang="pt-PT" sz="2200" b="1" dirty="0" smtClean="0">
                <a:solidFill>
                  <a:srgbClr val="FFFF00"/>
                </a:solidFill>
              </a:rPr>
              <a:t> </a:t>
            </a:r>
            <a:r>
              <a:rPr lang="pt-PT" sz="2200" b="1" dirty="0" err="1" smtClean="0">
                <a:solidFill>
                  <a:srgbClr val="FFFF00"/>
                </a:solidFill>
              </a:rPr>
              <a:t>Mandarin</a:t>
            </a:r>
            <a:r>
              <a:rPr lang="pt-PT" sz="2200" b="1" dirty="0" smtClean="0">
                <a:solidFill>
                  <a:srgbClr val="FFFF00"/>
                </a:solidFill>
              </a:rPr>
              <a:t> </a:t>
            </a:r>
            <a:r>
              <a:rPr lang="pt-PT" sz="2200" b="1" dirty="0" err="1" smtClean="0">
                <a:solidFill>
                  <a:srgbClr val="FFFF00"/>
                </a:solidFill>
              </a:rPr>
              <a:t>lesson</a:t>
            </a:r>
            <a:r>
              <a:rPr lang="pt-PT" sz="2200" b="1" dirty="0" smtClean="0">
                <a:solidFill>
                  <a:srgbClr val="FFFF00"/>
                </a:solidFill>
              </a:rPr>
              <a:t> </a:t>
            </a:r>
            <a:r>
              <a:rPr lang="pt-PT" sz="2200" b="1" dirty="0" err="1" smtClean="0">
                <a:solidFill>
                  <a:srgbClr val="FFFF00"/>
                </a:solidFill>
              </a:rPr>
              <a:t>on</a:t>
            </a:r>
            <a:r>
              <a:rPr lang="pt-PT" sz="2200" b="1" dirty="0" smtClean="0">
                <a:solidFill>
                  <a:srgbClr val="FFFF00"/>
                </a:solidFill>
              </a:rPr>
              <a:t> </a:t>
            </a:r>
            <a:r>
              <a:rPr lang="pt-PT" sz="2200" b="1" dirty="0" err="1" smtClean="0">
                <a:solidFill>
                  <a:srgbClr val="FFFF00"/>
                </a:solidFill>
              </a:rPr>
              <a:t>May</a:t>
            </a:r>
            <a:r>
              <a:rPr lang="pt-PT" sz="2200" b="1" dirty="0" smtClean="0">
                <a:solidFill>
                  <a:srgbClr val="FFFF00"/>
                </a:solidFill>
              </a:rPr>
              <a:t> 6th.</a:t>
            </a:r>
          </a:p>
        </p:txBody>
      </p:sp>
      <p:sp>
        <p:nvSpPr>
          <p:cNvPr id="7172" name="AutoShape 5" descr="data:image/jpeg;base64,/9j/4AAQSkZJRgABAQAAAQABAAD/2wCEAAkGBhQSEBUUEhQSFRQWFBQXFBcUFRUVFBQUFRQVFRQUFBQXHCYeFxkjGRQUHy8gJCcpLCwsFR4xNTAqNSYrLCkBCQoKDgwOGg8PGiwkHSQsLCwsLCwsLCwsLCkqLCwsLCkpLCksLCksLCwpLCksLCkpLCksLCwsLCwpLCwsLCwsKf/AABEIAMkA+wMBIgACEQEDEQH/xAAcAAABBQEBAQAAAAAAAAAAAAAEAAIDBQYHAQj/xABMEAABAwEDBwcIBgYJBQEAAAABAAIDEQQSIQUUMUFRYdEGExUicZGhBxZTc4GSsbIkMlJys8EXJTRUk/AjQmJ0goPCw9IzNWSi4WP/xAAbAQACAwEBAQAAAAAAAAAAAAACAwABBAUGB//EADkRAAIBAgQCBwcCBAcAAAAAAAABAgMRBBITITFRBRRBobHR8BUiIzJhcYEWkQZCU8EkNFJicuHx/9oADAMBAAIRAxEAPwCSxS3QWawjILC0kUGJ0oVlgLnV2o7J8tHlp0jSvXz4XicNfU9MAidSmDq+wphd1qDtR+UqEA61TzOc1pppr4Kqfvq74kn7obLIGiu4BUlss4FHjVp79KjtdscXAYjHEcUVJC4RnxWyFN07NviIlLMMfljqU1/l/NFU2qQvcdxKfzZJpjXxoETZMnuJqRhr4rXFQpbim2wAxUA3hSc1eAujGhqrSWC82gGjTTXjifFTWaxVLAAdBqo66SuVa5SMiAFSlNFVtRtqri05NaCRoGPfjRVzY8QEUaqluiNWBrPIatpq/PSlKet7ce1WkOSbuOOw4bdajnyY4DEaTh2alerDMTKwWzGpoR/NdKsohgNmhBGzFhH5I+J1ABq+BSqrvui48QOeyge3BETOoAKAUI+KsGRi6TQHDBBzi8BhjgMNvFKU83EZONgQu6xAGJOPeg8oMJBpu7kYYjfFcAMD2KXKQ6vVA0YncnRlaSsLK10tWADThXDQEx8lDd1AaU8RdQ1OnHDUN6itEeFa4at6ekrggj3Y1qdleCgRDmKNzU4iISvCFIWppahaGJka8IUlF4WpbQaZHRK4pLqc1iRNDEyK4mFhR4hSMKxSY9I32cXRRwpsO1EMc17N+o6wU5lmDwGvoQnMsYYQNWpYW4/kqzB2S1bTSUHHYpC6rqUr4VVi6wuY9ztLTQ02EaSp4QH4DR+aYqmVXiA434gbrMx2mldu0bFBHDia/VBwRstiuk07jqKrLSKj62I0796ZTebgxc9uKJZrMBVwA0YfmhzOadUaRj2dqmgtBOA2U9upINDHXdCattmKe/AhaS0VOBoj2SUjBAxKjABJY7DemwOqaHRhT8lUveLWwobGZjQ104b1DlDJpjcCRhhj7dKtG2kMILT/ADpUGUbZfFCMDoQRnPNtwCajb6g8NuAGOz4J1oeHMq0qrmGOFUVCOrTsTnTS95Aqb4AjYcaDFHwwBtK602OKhqESBUhXOdwoRJHgUwVdDATVoPWrUV3K6bDWmwDvKHtzbhq3F1cTuOpIhPsQdRbXK2exULTtrUazhrUFtiJ7HNw1BEWsYtrhV3xBU8jalp2d2C0KTVmIsZ6AGhbr1oWSI1OtW9ps2JdoGNd6BtVa6KYLdCd3sLYK2IV62lMmhwqp2tSdvPs2pt9ygHm1GWox7Ewwo7loELUrqJ5lIwoGMTBwxSMYpGxKeKykrNUY6JEyNSc3uRbYQF5RYZPc1RRsHQPGjQpGBxNHY6xREQPdqx3KaI4YCu0awue5sGyI4S+gqCiY2B2LaAomFuH5p77K066HaEh1FcaolTabK8Db2bFVW2w0AdXTpGiqvnNe2v8AW3jV2quyrDcFSa3q3W7KaXeI9pT44hUlmk9hMqTm7JFc0gEECgridyItj2kg4YawRVYzK/KE3i2MaMLxxr2blVdLy7T3DguTU6dipe7HvBdKEdr3/H/Z1IMY+NpJaD2iqAtkoFAKYHaFzzpaXb4Dgl0vLtPcOCVHp3K/k7y5Qg+fd5m8k0AghKOpIqRTtCwfS8u09w4JdLy7T3DgmfqD/Z3gaVPm+7zOjMsLK/Wb3hTRWRu1veFzPpaXb4Dgl0tLt8BwS3083/KGoU1z7vM6c6ytBwc04bQlFEK6W94XMelpdvgOCXS0u3wHBV7df+kJKmufd5nXIXMoRVu7rDiqy1SCmkEtOOI/k6VzbpaXb4Dgl0vLtPcOCqPTai75O8kskl293mbuaMOY4uOOkaNWxSxmuzDRjQU3Bc/6Wl2nuHBLpaXae4cE39QbWyd4vTp833eZurRZwQcQBidNTXchLRZQWN2j4LIdLS7T3Dgl0vLtPcOCOP8AEbX8neU6VPm/2XmaIw7AvM12rPdLy/aPcOCXS8u09w4J36nf9PvB0afN/svM0IspXhsp2LP9Ly7T3Dgl0vLtPcOCr9Tv+n3l6VPm+7zNELFQKF9mVJ0vLtPcOCJsuVHOND1XaiNB3OGgplL+JFKVpQt+RkaMJbJ/v/6WMcGKKEa9sUoc0GlDodro4U0bsa+1E3F39VVIqUeDIouLswUxrzmkUWLy4kNj0bGFumvepLO26a+Kc6z0+qfYVJHFUae0a1zW0CkOv13KOQ3SKmoJRkYAGHcm5qNdDu2JakkE0xXRpB1YhZzlSw3XEVwiw3VLloo2U0Yj4Ko5UdaOQ/8A5D5nLDjW1RlYYnZN/RnMMzXmZqx5tec2vFajOLqMr8zSzNWHNrYeTqwMkfNzjGPo1lL7Wup1nVpUYI6bdSSimHTbqSUUzn+ZpZmu326x2OFt6WOzsbUCpiZpNSBg3cUB0nkz/wAX+CP+C1Ohl2c0a3QcdnNHH8zSzNXDMmyOFWxyEHQQxxB7CAmZk+9duvvfZum9or9WldGKx55GLPIqszSzNW78mSAVMcgG0scB3kLc8j+S0MlmvTwVfzjx177TdAbTCo3plOM6ksqGUozqSyo5fmaWZrbct8hNinHMxFsfNtJuhxbeL3jFxrQ/V8FRdEy+il/hv4IZ5oycQZ5oycSmzNLM1axWJ763WPdTTdaXU7aDBKWwvbS8x7a6LzXNr2VCDOwM8iqzNLM1cnJMvopf4b+CUOSJXsL2xyOYASXBpLQBiTepTBXmkXmkU2ZpZmrazZPfIaRse87GNLj7aBFP5NWkCpgmp6t3BWpSe6IpSe6M/maWZqxMS85tDqMrUZX5mkbJrVhzaTo8FNRk1GWOSYus/fcPtN7/AOI18VFHYGYu+7H8HKd6+ndHO+Hj+fFnWrfOQkJtFIQm3VsaBTNqHHWjIYx3qIQY61OI9i4smhkUyU0OBAKXMNqmRRkFTBtNhSntwYzjxHAg4Ki5TRf0cvqx8SrtpGsU3qty3FWCY/2PzKxYzajL7PwJN+5L7PwObc0lzSN5pLml4XOeWzgXNLY+TdlJJvuM+ZyzfNLWeT9lHzfdZ8XLThJXrR9dhqwc71o+uw0mWMjstMfNyXg0ODuqQDUAjWDtKz9s5AWdsb3AzVax7hVzaVa0kV6m5Hcum/RR61vyvWB5tbcXXhCeWULu3E24vEU4Tyyhd24nR+SX7FD90/O5UF39d1/n9mWj5Lj6HD90/O5V3REnSnPXDzdK3sKf9G5TtrqTpXdOlbnHwHzu6dK3OPgWHKh1LHKdgae6RhTsgZYNph5wtDDfc2gN7RTGtBtXnKhv0Ob7o+dqE5DtpZf8x/wamubWIUezL/cY5tYhR7Mv9wDlrlstrZ7gIkYx168aj+k0XaY/U261rq4+381jOW2TXumbKGksbG0OdqBvu0+8O9bTX7VVGUnVnm+lvtuSjKTqzUuy1vtuYfydNo+0f5fxkRPlDbVkHrT8oRPI7JEkLpjIwtvFoFaY0L6kU1YjFM5eMqyH1h+AWfeOE39bmbeOD39bmocK1G2qyOUuVsHNvgiY81Y6JhDWhgq0sbSprdxGpbAjH2rkLW0cDscD3GqPG15UrJdtxmOrypWS7bnUcmZNZBE2NgoAMdrna3HaSgMgW20yOfnEPNjAxmlNZq04muFMVcskDgHNxBFRvBxCy2SDbpi4PkdEG0xdCzE6wKgJ85qEoqN+3ZWt+R9SahKKin27K1vzcrPKJk5okjkAo54cH01lt2hO+jiPYFkOaWx5YWaRvNtlm509Ygc21l0YCvVONaeBWb5pcXFT+K9revocTFz+K9revoBc0vHRYI7ml46LA+1Z85mzhdlZRzvux/BykewKYRdY/cZ8CmPjX1jo1/4eP58T0Nb5v28AcMSuqe4mli3sFG4YFIG7u5RMG9ERdq4EjUhNjXhZTUFNT+Qk4e1BmCsDvkGhQ2+L6LN91TvNdhTbS36HPhTqn8lmx3+Xn9n4CZv3Jf8AF+BgubXnNoi6ldXznMePzA/No7JWVH2cuMd3rAA3gToqRTEbVDdSuq41JRd4vcKNSUHmi9wzKeXpZ2XH3KXg7qgg1AI27yqvm0RdSuq51ZTd5O7JOrKbvJ3YdkvlBLA24265tSQHA4V00IIKIn5XTuIIuNANaAGjtzqmtNwoqm6ldTFiqqjlUnYasXVjHKpOxYW3lNNLG5jubuuFDRpB0g4Y7lDkvLctnBDLpaTUhwqK6KilCNA7kLdSuqniajlmzO5TxNVyzZncsrfymlmjdG4RhrqVoHVwIOt25SWTldMxoaQx9BQFwN6g2kHFVN1K6i63VvmzO4XW62bNmdy1PK2e8XdTRQNum6Ma1GNa7yUJlPLUk4aH3Oqai6CMd+JQt1K6qliaslZydgZYqrJWcnYt/PG0bIvdP/JUJjU91K6hnXnU+Z3BqV51Pndw3JvKCaFt1pDmjQ14qB2EUI7Ea/lnMRg2Ib6OPxcqW6ldRxxdWKspOwccXWisqk7DbXO+V5fI4ucdZ8ABqG5Q82iLqV1Ic23diHNt3YPza8dHgfaibq8e3A+1TMTMWD4Mf8DPgUO+NWMwFf8AAz4IV7V9c6Pl8CJ62r837eAKWKMhEuaoixdJMWaxsaIjCgiOCnaVxJGqJLVSDuUIClSWMGTsrqPaFleVfKHN2yRV+tEHd7nD/StaFyLywvdnQpozZlf4syRiN6TiVlUr/Zlf51b0vOresDfclfcvN9QpnN9n0zfedW9Lzq3rA33JX3KdQpk9n0zfedW9Lzq3rA33JX3KdQpk9n0zfedW9Lzq3rAF7l0lnkWnIBzqLEA/Ufr9qtdHwfAtdHU3wBfOrel51b0X+hSf96i9x/FL9Ck/71F7j+Kv2dAL2ZDkCedW9aGCwWiWystMIEjXB1WN/wCo269zcB/X+rqx3Kp/QpP+9Re4/iui8lMiusljjgc8PLL9XNBAN6Rz8AfvU9iOPR1PtQUejKfajmD+U5BINQQaEHAg7CNRXnnVvXS+UXI6z20f0rKPphKzqyDZU6HDc4Fcn5T+TO12Wr462iIY3owb7R/bjxPtFR2IX0bBAvoyCDfOrel51b1gb7kr7kHUKYHs+mb7zq3pedW9YG+5K+5TqFMns+mb7zq3pedW9YG+5K+5TqFMns+mb7zq3rx3KrDSsFfclfcp1CmT2fTOzcncsZw6TXdZF43/APirlzFhPJPUutNfswf7y6CWr2+CdqK9dpqrfOwRzFGWIxzFHzY2rcpCS7YMUUwoVjqoiNy5kjTFk7SpAFGxSsKQxqE4LnHlOsIdIXbIGj/3k4rpgFVhvKHDUu9SPnesmIfw2E9k39GcfzAJZiFaZulm687qs5Os+ZV5iEsxCtM3SzdTVZNZ8yrzEJZiFaZulm6mqyaz5lU6wih7CvpSGLqjsHwXADZ10tnlTjAAzeTAD+u3gtNCvFXzM1YevFXzM23NJc0sV+lWP93k99vBL9Ksf7vJ77eC09Zp8zV1mlzNrzSXNLFfpVj/AHeT328Fq8iZUFpgZMGlofe6pIJF1zm6R91HCtCbtFhQrQm7RYVzSXNIfKeV4rOy9M8MGoHFztzWjF3sXPsv+UiWSrbMDE37ZoZT2ameJ3hVUrRp8WVUrwp8WHeUDIGTaF85EU5FQYQDK87XxaHD+0bv3lyU2AK2kYXEucS5xNSSSSTtJOJKbm6588Rmd1sc6piMzutirzEJZiFaZulm6XqsXrPmVeYhLMQrTN0s3U1WTWfMq8xCRsIVpm6Rs+Cmqyaz5mr8nNkDTPTW2H/c4rZELN8h4qGX7sP+tahzF7XCP4SNtb5wZ4UVxFmNeXQtmYTYLY1ERHFeBieGLHJ3GpWJr6kY/s7FC0UT24nFJaDTZO1+2lNyzHLOK82Q00RD5nLTNKqsvWO+yQDSYsN5F40WLFL4crchju4u3JnKM3SzdXAsJu1oo82XjHNo806jRV5ulm6s82SzZVqlapWZulm6s82SzZTVJqlZm6WbqzzZLNlNUmqVmbpZurPNks2U1SapWZutNY+WMkFkZBC0BzQ6r3Y/We53Ubo0HSa9irM2SzZFDESh8rDhiJQ3iwG1OfI4vkc57jpc4knvPwUWbqzzZLNkOqDqsrM3SzdWebJZspqlapWZulm6s82SzZTVJqlZm6WbqzzZLNlNUmqVmbrx1nwVqLKnyWE3dGnAdp0K1NvgEpt8C/5HQ0dL9yH/AFrTmHcqHk22j5aaAI2+0X1el69/h76aPRVLZtyKSJRc2iKlNurTewu1whoUrWqCGcFFtSJXQaGhicGKRrU4MSnILKNa1Q22zFzas+sNG8awimtUgaly3DirGHltYjcQWa6ljuqQTpu11JnTTPQ+LeK3joGu+s1p7QD8V5mEfo4/dbwWJ4ePYXpx5GE6ZZ6HxbxS6ZZ6HxbxW8zCP0cfut4JZhH6OP3G8FWhH1YvTj6t5GD6ZZ6HxbxS6ZZ6E97eK3uYR+jj91vBYLlkwMyhGGgNBsrjRuArfkxoNeCmhH1YmlH1byF0yz0J728V50yz0Pi3irfydWdr8nsc9rXG/Li4AnCR1MStNmMfo4/dbwU0I+rE0o+reRgumWeh8W8UumWeh8W8Vvcxj9HH7reCabDH6Nnujgp1derFacfVvIwnTLPQ+LeKXTLPQ+LeK3DrDH9hnuN4KJ+TmfYb7reCJYaPPuQLjFdnh5GM6ZZ6HxbxS6ZZ6HxbxWx6PZ9hnujgkLCz7DPdHBF1WPPuQNo8vDyMd0yz0Pi3il0yz0J728VsxYWfYZ7o4Ku5TWNjbFaCGtBEEpBDQCCGHEFU8NHn3IJRjy8PIz3TLPQnvbxXnTTPQ+LeKrOT5vW2xB2IMclQcQf6N5xGtdGzKP7DPdbwVLDRfpFuEV6XkY3plnofFvFLplnofFvFbI2GP7DPdbwUb7HH9hnut4IlhE+3uRWWPq3kZHppnofFvFQvldM4BjMRoa3Gm8n+QFsTYmfYZ7o4JBgboAHYKI44ON9yvdXYA5LyXzUd3CpNXHad24AAIsxhe1TXLoJWVkDs9xjlHROkKgNUaIRRSiqPhm3qqZHsRMRojmkxMXYtxtBqpGT7VXNmontnKzumPUg/OApI5wgOcqnBtUDgi8zLRrgngKrAIRcNoKTKFuAyM+YVRe0TGvqnkJQ0VFzvl3/3KP8AujvnlXQHNoud8uD+sY/7o755Fdii58m7v1cz1k34jlpeeWX8nB/VzPWTfiOWhkcmxQuTsENnT+dCALkg5Fpg5w1zwvEJVOa5TIVmJiEgmBy9FSpYhJeCquVR+g2n1EvyFWgadyquVZOY2n1EvyFCwjB8nD9OsXqpPwpF06q5hya/brF6uT8KRdPKqHAkuIryaV6Ux0oTED9zwhNLUx0yidImJMrYlc4KGSZRvehpJUxRBcrEkk6gM6ikkUBlTVAByIorSi451Rwyo2KdaZ0zLGZcxyhTNVZFOio5Qs8o2HxmGgqRhQrHqVp3pTQ1MMbIpWyIIOIUjZEpxDUgtrnImORAxSlFMlqkTQ2LCby51y6/7jH/AHR3zyroN4Ln3LcfrGP+6O+eVJsMZZ+Tkfq5nrJvxHLROaqHybx1ycz1k34jloyxNjLYXJAxaoyiiExzU5SFOJAHqZkiYWrxW7MpXRMXJzaKC+niRDYK4QHKq5Vu+g2n1EvyFHc6qvlQ/wChWj1EvyFA4hXMPycNLdYvVyfhSLpTpFzXIP7bYvVP/Deuj84FKa2JPieOcmEFJ8yidMnpMW2iQtUErwFG+ZDvemxiLlMe+ZDSSrxzlE5ycoinI8c5RlyTnKEyIrEuVFnlRsT1VWRWUa2SMcQ6ORFRvQMSJjWeSHJhzJEQyVAsRDEhoamGNlUokQrFKxJaGqTCG9qlY4hDNUoS2hsWFMtW0LnflJtDm2uJ8enmLp9r5FvVjeWX7Qz1Q+d6RUikrjYt3sXfk56uT2DXfl+crR89tWe5FfsjfvyfMVeuQxRbY5zgmErxeJiQNxFNITkkQJFdXoanL1XcqxGQqzlGK2ScbYZPlKs5FX5c/ZpfVP8AlKj4FdpzvklI91tgv1owPaOzm3rphKw2Qf2qLtf+G9bkoaHyl1eIxxUbinuUZWlCGRvKHe5TyIeRMiLZC9yhcVO9QO0JlwSJxQrpMUU9V79KJE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6497" y="1556792"/>
            <a:ext cx="3971609" cy="3985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solidFill>
                  <a:schemeClr val="bg1"/>
                </a:solidFill>
              </a:rPr>
              <a:t>Key words for Future Tenses</a:t>
            </a:r>
            <a:endParaRPr lang="pt-PT" dirty="0" smtClean="0">
              <a:solidFill>
                <a:schemeClr val="bg1"/>
              </a:solidFill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87987" y="1772816"/>
            <a:ext cx="5093506" cy="4525962"/>
          </a:xfrm>
        </p:spPr>
        <p:txBody>
          <a:bodyPr/>
          <a:lstStyle/>
          <a:p>
            <a:pPr eaLnBrk="1" hangingPunct="1"/>
            <a:r>
              <a:rPr lang="en-US" sz="2800" i="1" dirty="0" smtClean="0">
                <a:solidFill>
                  <a:srgbClr val="FFFF00"/>
                </a:solidFill>
              </a:rPr>
              <a:t>Next week/Friday/year…</a:t>
            </a:r>
          </a:p>
          <a:p>
            <a:pPr eaLnBrk="1" hangingPunct="1"/>
            <a:r>
              <a:rPr lang="en-US" sz="2800" i="1" dirty="0" smtClean="0">
                <a:solidFill>
                  <a:srgbClr val="FFFF00"/>
                </a:solidFill>
              </a:rPr>
              <a:t>Tomorrow</a:t>
            </a:r>
          </a:p>
          <a:p>
            <a:pPr eaLnBrk="1" hangingPunct="1"/>
            <a:r>
              <a:rPr lang="en-US" sz="2800" i="1" dirty="0" smtClean="0">
                <a:solidFill>
                  <a:srgbClr val="FFFF00"/>
                </a:solidFill>
              </a:rPr>
              <a:t>In three months/an hour…</a:t>
            </a:r>
          </a:p>
          <a:p>
            <a:pPr eaLnBrk="1" hangingPunct="1"/>
            <a:r>
              <a:rPr lang="en-US" sz="2800" i="1" dirty="0" smtClean="0">
                <a:solidFill>
                  <a:srgbClr val="FFFF00"/>
                </a:solidFill>
              </a:rPr>
              <a:t>On Sunday/my birthday…</a:t>
            </a:r>
          </a:p>
          <a:p>
            <a:pPr eaLnBrk="1" hangingPunct="1"/>
            <a:r>
              <a:rPr lang="en-US" sz="2800" i="1" dirty="0" smtClean="0">
                <a:solidFill>
                  <a:srgbClr val="FFFF00"/>
                </a:solidFill>
              </a:rPr>
              <a:t>At 3 o’clock this afternoon…</a:t>
            </a:r>
          </a:p>
          <a:p>
            <a:pPr eaLnBrk="1" hangingPunct="1"/>
            <a:endParaRPr lang="pt-PT" dirty="0" smtClean="0">
              <a:solidFill>
                <a:schemeClr val="bg1"/>
              </a:solidFill>
            </a:endParaRPr>
          </a:p>
        </p:txBody>
      </p:sp>
      <p:sp>
        <p:nvSpPr>
          <p:cNvPr id="8196" name="AutoShape 5" descr="data:image/jpeg;base64,/9j/4AAQSkZJRgABAQAAAQABAAD/2wCEAAkGBhQSEBUUEhQSFRQWFBQXFBcUFRUVFBQUFRQVFRQUFBQXHCYeFxkjGRQUHy8gJCcpLCwsFR4xNTAqNSYrLCkBCQoKDgwOGg8PGiwkHSQsLCwsLCwsLCwsLCkqLCwsLCkpLCksLCksLCwpLCksLCkpLCksLCwsLCwpLCwsLCwsKf/AABEIAMkA+wMBIgACEQEDEQH/xAAcAAABBQEBAQAAAAAAAAAAAAAEAAIDBQYHAQj/xABMEAABAwEDBwcIBgYJBQEAAAABAAIDEQQSIQUUMUFRYdEGExUicZGhBxZTc4GSsbIkMlJys8EXJTRUk/AjQmJ0goPCw9IzNWSi4WP/xAAbAQACAwEBAQAAAAAAAAAAAAACAwABBAUGB//EADkRAAIBAgQCBwcCBAcAAAAAAAABAgMRBBITITFRBRRBobHR8BUiIzJhcYEWkQZCU8EkNFJicuHx/9oADAMBAAIRAxEAPwCSxS3QWawjILC0kUGJ0oVlgLnV2o7J8tHlp0jSvXz4XicNfU9MAidSmDq+wphd1qDtR+UqEA61TzOc1pppr4Kqfvq74kn7obLIGiu4BUlss4FHjVp79KjtdscXAYjHEcUVJC4RnxWyFN07NviIlLMMfljqU1/l/NFU2qQvcdxKfzZJpjXxoETZMnuJqRhr4rXFQpbim2wAxUA3hSc1eAujGhqrSWC82gGjTTXjifFTWaxVLAAdBqo66SuVa5SMiAFSlNFVtRtqri05NaCRoGPfjRVzY8QEUaqluiNWBrPIatpq/PSlKet7ce1WkOSbuOOw4bdajnyY4DEaTh2alerDMTKwWzGpoR/NdKsohgNmhBGzFhH5I+J1ABq+BSqrvui48QOeyge3BETOoAKAUI+KsGRi6TQHDBBzi8BhjgMNvFKU83EZONgQu6xAGJOPeg8oMJBpu7kYYjfFcAMD2KXKQ6vVA0YncnRlaSsLK10tWADThXDQEx8lDd1AaU8RdQ1OnHDUN6itEeFa4at6ekrggj3Y1qdleCgRDmKNzU4iISvCFIWppahaGJka8IUlF4WpbQaZHRK4pLqc1iRNDEyK4mFhR4hSMKxSY9I32cXRRwpsO1EMc17N+o6wU5lmDwGvoQnMsYYQNWpYW4/kqzB2S1bTSUHHYpC6rqUr4VVi6wuY9ztLTQ02EaSp4QH4DR+aYqmVXiA434gbrMx2mldu0bFBHDia/VBwRstiuk07jqKrLSKj62I0796ZTebgxc9uKJZrMBVwA0YfmhzOadUaRj2dqmgtBOA2U9upINDHXdCattmKe/AhaS0VOBoj2SUjBAxKjABJY7DemwOqaHRhT8lUveLWwobGZjQ104b1DlDJpjcCRhhj7dKtG2kMILT/ADpUGUbZfFCMDoQRnPNtwCajb6g8NuAGOz4J1oeHMq0qrmGOFUVCOrTsTnTS95Aqb4AjYcaDFHwwBtK602OKhqESBUhXOdwoRJHgUwVdDATVoPWrUV3K6bDWmwDvKHtzbhq3F1cTuOpIhPsQdRbXK2exULTtrUazhrUFtiJ7HNw1BEWsYtrhV3xBU8jalp2d2C0KTVmIsZ6AGhbr1oWSI1OtW9ps2JdoGNd6BtVa6KYLdCd3sLYK2IV62lMmhwqp2tSdvPs2pt9ygHm1GWox7Ewwo7loELUrqJ5lIwoGMTBwxSMYpGxKeKykrNUY6JEyNSc3uRbYQF5RYZPc1RRsHQPGjQpGBxNHY6xREQPdqx3KaI4YCu0awue5sGyI4S+gqCiY2B2LaAomFuH5p77K066HaEh1FcaolTabK8Db2bFVW2w0AdXTpGiqvnNe2v8AW3jV2quyrDcFSa3q3W7KaXeI9pT44hUlmk9hMqTm7JFc0gEECgridyItj2kg4YawRVYzK/KE3i2MaMLxxr2blVdLy7T3DguTU6dipe7HvBdKEdr3/H/Z1IMY+NpJaD2iqAtkoFAKYHaFzzpaXb4Dgl0vLtPcOCVHp3K/k7y5Qg+fd5m8k0AghKOpIqRTtCwfS8u09w4JdLy7T3DgmfqD/Z3gaVPm+7zOjMsLK/Wb3hTRWRu1veFzPpaXb4Dgl0tLt8BwS3083/KGoU1z7vM6c6ytBwc04bQlFEK6W94XMelpdvgOCXS0u3wHBV7df+kJKmufd5nXIXMoRVu7rDiqy1SCmkEtOOI/k6VzbpaXb4Dgl0vLtPcOCqPTai75O8kskl293mbuaMOY4uOOkaNWxSxmuzDRjQU3Bc/6Wl2nuHBLpaXae4cE39QbWyd4vTp833eZurRZwQcQBidNTXchLRZQWN2j4LIdLS7T3Dgl0vLtPcOCOP8AEbX8neU6VPm/2XmaIw7AvM12rPdLy/aPcOCXS8u09w4J36nf9PvB0afN/svM0IspXhsp2LP9Ly7T3Dgl0vLtPcOCr9Tv+n3l6VPm+7zNELFQKF9mVJ0vLtPcOCJsuVHOND1XaiNB3OGgplL+JFKVpQt+RkaMJbJ/v/6WMcGKKEa9sUoc0GlDodro4U0bsa+1E3F39VVIqUeDIouLswUxrzmkUWLy4kNj0bGFumvepLO26a+Kc6z0+qfYVJHFUae0a1zW0CkOv13KOQ3SKmoJRkYAGHcm5qNdDu2JakkE0xXRpB1YhZzlSw3XEVwiw3VLloo2U0Yj4Ko5UdaOQ/8A5D5nLDjW1RlYYnZN/RnMMzXmZqx5tec2vFajOLqMr8zSzNWHNrYeTqwMkfNzjGPo1lL7Wup1nVpUYI6bdSSimHTbqSUUzn+ZpZmu326x2OFt6WOzsbUCpiZpNSBg3cUB0nkz/wAX+CP+C1Ohl2c0a3QcdnNHH8zSzNXDMmyOFWxyEHQQxxB7CAmZk+9duvvfZum9or9WldGKx55GLPIqszSzNW78mSAVMcgG0scB3kLc8j+S0MlmvTwVfzjx177TdAbTCo3plOM6ksqGUozqSyo5fmaWZrbct8hNinHMxFsfNtJuhxbeL3jFxrQ/V8FRdEy+il/hv4IZ5oycQZ5oycSmzNLM1axWJ763WPdTTdaXU7aDBKWwvbS8x7a6LzXNr2VCDOwM8iqzNLM1cnJMvopf4b+CUOSJXsL2xyOYASXBpLQBiTepTBXmkXmkU2ZpZmrazZPfIaRse87GNLj7aBFP5NWkCpgmp6t3BWpSe6IpSe6M/maWZqxMS85tDqMrUZX5mkbJrVhzaTo8FNRk1GWOSYus/fcPtN7/AOI18VFHYGYu+7H8HKd6+ndHO+Hj+fFnWrfOQkJtFIQm3VsaBTNqHHWjIYx3qIQY61OI9i4smhkUyU0OBAKXMNqmRRkFTBtNhSntwYzjxHAg4Ki5TRf0cvqx8SrtpGsU3qty3FWCY/2PzKxYzajL7PwJN+5L7PwObc0lzSN5pLml4XOeWzgXNLY+TdlJJvuM+ZyzfNLWeT9lHzfdZ8XLThJXrR9dhqwc71o+uw0mWMjstMfNyXg0ODuqQDUAjWDtKz9s5AWdsb3AzVax7hVzaVa0kV6m5Hcum/RR61vyvWB5tbcXXhCeWULu3E24vEU4Tyyhd24nR+SX7FD90/O5UF39d1/n9mWj5Lj6HD90/O5V3REnSnPXDzdK3sKf9G5TtrqTpXdOlbnHwHzu6dK3OPgWHKh1LHKdgae6RhTsgZYNph5wtDDfc2gN7RTGtBtXnKhv0Ob7o+dqE5DtpZf8x/wamubWIUezL/cY5tYhR7Mv9wDlrlstrZ7gIkYx168aj+k0XaY/U261rq4+381jOW2TXumbKGksbG0OdqBvu0+8O9bTX7VVGUnVnm+lvtuSjKTqzUuy1vtuYfydNo+0f5fxkRPlDbVkHrT8oRPI7JEkLpjIwtvFoFaY0L6kU1YjFM5eMqyH1h+AWfeOE39bmbeOD39bmocK1G2qyOUuVsHNvgiY81Y6JhDWhgq0sbSprdxGpbAjH2rkLW0cDscD3GqPG15UrJdtxmOrypWS7bnUcmZNZBE2NgoAMdrna3HaSgMgW20yOfnEPNjAxmlNZq04muFMVcskDgHNxBFRvBxCy2SDbpi4PkdEG0xdCzE6wKgJ85qEoqN+3ZWt+R9SahKKin27K1vzcrPKJk5okjkAo54cH01lt2hO+jiPYFkOaWx5YWaRvNtlm509Ygc21l0YCvVONaeBWb5pcXFT+K9revocTFz+K9revoBc0vHRYI7ml46LA+1Z85mzhdlZRzvux/BykewKYRdY/cZ8CmPjX1jo1/4eP58T0Nb5v28AcMSuqe4mli3sFG4YFIG7u5RMG9ERdq4EjUhNjXhZTUFNT+Qk4e1BmCsDvkGhQ2+L6LN91TvNdhTbS36HPhTqn8lmx3+Xn9n4CZv3Jf8AF+BgubXnNoi6ldXznMePzA/No7JWVH2cuMd3rAA3gToqRTEbVDdSuq41JRd4vcKNSUHmi9wzKeXpZ2XH3KXg7qgg1AI27yqvm0RdSuq51ZTd5O7JOrKbvJ3YdkvlBLA24265tSQHA4V00IIKIn5XTuIIuNANaAGjtzqmtNwoqm6ldTFiqqjlUnYasXVjHKpOxYW3lNNLG5jubuuFDRpB0g4Y7lDkvLctnBDLpaTUhwqK6KilCNA7kLdSuqniajlmzO5TxNVyzZncsrfymlmjdG4RhrqVoHVwIOt25SWTldMxoaQx9BQFwN6g2kHFVN1K6i63VvmzO4XW62bNmdy1PK2e8XdTRQNum6Ma1GNa7yUJlPLUk4aH3Oqai6CMd+JQt1K6qliaslZydgZYqrJWcnYt/PG0bIvdP/JUJjU91K6hnXnU+Z3BqV51Pndw3JvKCaFt1pDmjQ14qB2EUI7Ea/lnMRg2Ib6OPxcqW6ldRxxdWKspOwccXWisqk7DbXO+V5fI4ucdZ8ABqG5Q82iLqV1Ic23diHNt3YPza8dHgfaibq8e3A+1TMTMWD4Mf8DPgUO+NWMwFf8AAz4IV7V9c6Pl8CJ62r837eAKWKMhEuaoixdJMWaxsaIjCgiOCnaVxJGqJLVSDuUIClSWMGTsrqPaFleVfKHN2yRV+tEHd7nD/StaFyLywvdnQpozZlf4syRiN6TiVlUr/Zlf51b0vOresDfclfcvN9QpnN9n0zfedW9Lzq3rA33JX3KdQpk9n0zfedW9Lzq3rA33JX3KdQpk9n0zfedW9Lzq3rAF7l0lnkWnIBzqLEA/Ufr9qtdHwfAtdHU3wBfOrel51b0X+hSf96i9x/FL9Ck/71F7j+Kv2dAL2ZDkCedW9aGCwWiWystMIEjXB1WN/wCo269zcB/X+rqx3Kp/QpP+9Re4/iui8lMiusljjgc8PLL9XNBAN6Rz8AfvU9iOPR1PtQUejKfajmD+U5BINQQaEHAg7CNRXnnVvXS+UXI6z20f0rKPphKzqyDZU6HDc4Fcn5T+TO12Wr462iIY3owb7R/bjxPtFR2IX0bBAvoyCDfOrel51b1gb7kr7kHUKYHs+mb7zq3pedW9YG+5K+5TqFMns+mb7zq3pedW9YG+5K+5TqFMns+mb7zq3rx3KrDSsFfclfcp1CmT2fTOzcncsZw6TXdZF43/APirlzFhPJPUutNfswf7y6CWr2+CdqK9dpqrfOwRzFGWIxzFHzY2rcpCS7YMUUwoVjqoiNy5kjTFk7SpAFGxSsKQxqE4LnHlOsIdIXbIGj/3k4rpgFVhvKHDUu9SPnesmIfw2E9k39GcfzAJZiFaZulm687qs5Os+ZV5iEsxCtM3SzdTVZNZ8yrzEJZiFaZulm6mqyaz5lU6wih7CvpSGLqjsHwXADZ10tnlTjAAzeTAD+u3gtNCvFXzM1YevFXzM23NJc0sV+lWP93k99vBL9Ksf7vJ77eC09Zp8zV1mlzNrzSXNLFfpVj/AHeT328Fq8iZUFpgZMGlofe6pIJF1zm6R91HCtCbtFhQrQm7RYVzSXNIfKeV4rOy9M8MGoHFztzWjF3sXPsv+UiWSrbMDE37ZoZT2ameJ3hVUrRp8WVUrwp8WHeUDIGTaF85EU5FQYQDK87XxaHD+0bv3lyU2AK2kYXEucS5xNSSSSTtJOJKbm6588Rmd1sc6piMzutirzEJZiFaZulm6XqsXrPmVeYhLMQrTN0s3U1WTWfMq8xCRsIVpm6Rs+Cmqyaz5mr8nNkDTPTW2H/c4rZELN8h4qGX7sP+tahzF7XCP4SNtb5wZ4UVxFmNeXQtmYTYLY1ERHFeBieGLHJ3GpWJr6kY/s7FC0UT24nFJaDTZO1+2lNyzHLOK82Q00RD5nLTNKqsvWO+yQDSYsN5F40WLFL4crchju4u3JnKM3SzdXAsJu1oo82XjHNo806jRV5ulm6s82SzZVqlapWZulm6s82SzZTVJqlZm6WbqzzZLNlNUmqVmbpZurPNks2U1SapWZutNY+WMkFkZBC0BzQ6r3Y/We53Ubo0HSa9irM2SzZFDESh8rDhiJQ3iwG1OfI4vkc57jpc4knvPwUWbqzzZLNkOqDqsrM3SzdWebJZspqlapWZulm6s82SzZTVJqlZm6WbqzzZLNlNUmqVmbrx1nwVqLKnyWE3dGnAdp0K1NvgEpt8C/5HQ0dL9yH/AFrTmHcqHk22j5aaAI2+0X1el69/h76aPRVLZtyKSJRc2iKlNurTewu1whoUrWqCGcFFtSJXQaGhicGKRrU4MSnILKNa1Q22zFzas+sNG8awimtUgaly3DirGHltYjcQWa6ljuqQTpu11JnTTPQ+LeK3joGu+s1p7QD8V5mEfo4/dbwWJ4ePYXpx5GE6ZZ6HxbxS6ZZ6HxbxW8zCP0cfut4JZhH6OP3G8FWhH1YvTj6t5GD6ZZ6HxbxS6ZZ6E97eK3uYR+jj91vBYLlkwMyhGGgNBsrjRuArfkxoNeCmhH1YmlH1byF0yz0J728V50yz0Pi3irfydWdr8nsc9rXG/Li4AnCR1MStNmMfo4/dbwU0I+rE0o+reRgumWeh8W8UumWeh8W8Vvcxj9HH7reCabDH6Nnujgp1derFacfVvIwnTLPQ+LeKXTLPQ+LeK3DrDH9hnuN4KJ+TmfYb7reCJYaPPuQLjFdnh5GM6ZZ6HxbxS6ZZ6HxbxWx6PZ9hnujgkLCz7DPdHBF1WPPuQNo8vDyMd0yz0Pi3il0yz0J728VsxYWfYZ7o4Ku5TWNjbFaCGtBEEpBDQCCGHEFU8NHn3IJRjy8PIz3TLPQnvbxXnTTPQ+LeKrOT5vW2xB2IMclQcQf6N5xGtdGzKP7DPdbwVLDRfpFuEV6XkY3plnofFvFLplnofFvFbI2GP7DPdbwUb7HH9hnut4IlhE+3uRWWPq3kZHppnofFvFQvldM4BjMRoa3Gm8n+QFsTYmfYZ7o4JBgboAHYKI44ON9yvdXYA5LyXzUd3CpNXHad24AAIsxhe1TXLoJWVkDs9xjlHROkKgNUaIRRSiqPhm3qqZHsRMRojmkxMXYtxtBqpGT7VXNmontnKzumPUg/OApI5wgOcqnBtUDgi8zLRrgngKrAIRcNoKTKFuAyM+YVRe0TGvqnkJQ0VFzvl3/3KP8AujvnlXQHNoud8uD+sY/7o755Fdii58m7v1cz1k34jlpeeWX8nB/VzPWTfiOWhkcmxQuTsENnT+dCALkg5Fpg5w1zwvEJVOa5TIVmJiEgmBy9FSpYhJeCquVR+g2n1EvyFWgadyquVZOY2n1EvyFCwjB8nD9OsXqpPwpF06q5hya/brF6uT8KRdPKqHAkuIryaV6Ux0oTED9zwhNLUx0yidImJMrYlc4KGSZRvehpJUxRBcrEkk6gM6ikkUBlTVAByIorSi451Rwyo2KdaZ0zLGZcxyhTNVZFOio5Qs8o2HxmGgqRhQrHqVp3pTQ1MMbIpWyIIOIUjZEpxDUgtrnImORAxSlFMlqkTQ2LCby51y6/7jH/AHR3zyroN4Ln3LcfrGP+6O+eVJsMZZ+Tkfq5nrJvxHLROaqHybx1ycz1k34jloyxNjLYXJAxaoyiiExzU5SFOJAHqZkiYWrxW7MpXRMXJzaKC+niRDYK4QHKq5Vu+g2n1EvyFHc6qvlQ/wChWj1EvyFA4hXMPycNLdYvVyfhSLpTpFzXIP7bYvVP/Deuj84FKa2JPieOcmEFJ8yidMnpMW2iQtUErwFG+ZDvemxiLlMe+ZDSSrxzlE5ycoinI8c5RlyTnKEyIrEuVFnlRsT1VWRWUa2SMcQ6ORFRvQMSJjWeSHJhzJEQyVAsRDEhoamGNlUokQrFKxJaGqTCG9qlY4hDNUoS2hsWFMtW0LnflJtDm2uJ8enmLp9r5FvVjeWX7Qz1Q+d6RUikrjYt3sXfk56uT2DXfl+crR89tWe5FfsjfvyfMVeuQxRbY5zgmErxeJiQNxFNITkkQJFdXoanL1XcqxGQqzlGK2ScbYZPlKs5FX5c/ZpfVP8AlKj4FdpzvklI91tgv1owPaOzm3rphKw2Qf2qLtf+G9bkoaHyl1eIxxUbinuUZWlCGRvKHe5TyIeRMiLZC9yhcVO9QO0JlwSJxQrpMUU9V79KJE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821" y="3501008"/>
            <a:ext cx="4259183" cy="28290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 rot="20628032">
            <a:off x="5786832" y="4722519"/>
            <a:ext cx="26805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4800" b="1" dirty="0" smtClean="0">
                <a:solidFill>
                  <a:schemeClr val="bg1"/>
                </a:solidFill>
                <a:latin typeface="+mj-lt"/>
              </a:rPr>
              <a:t>FUTURE</a:t>
            </a:r>
            <a:endParaRPr lang="pt-PT" sz="4800" b="1" dirty="0">
              <a:solidFill>
                <a:schemeClr val="bg1"/>
              </a:solidFill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1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8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81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smtClean="0">
                <a:solidFill>
                  <a:schemeClr val="bg1"/>
                </a:solidFill>
              </a:rPr>
              <a:t>Answer the following questions.</a:t>
            </a:r>
            <a:endParaRPr lang="pt-PT" sz="3600" smtClean="0">
              <a:solidFill>
                <a:schemeClr val="bg1"/>
              </a:solidFill>
            </a:endParaRP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940152" y="1628800"/>
            <a:ext cx="2736552" cy="315835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i="1" dirty="0" smtClean="0">
                <a:solidFill>
                  <a:srgbClr val="FFFF00"/>
                </a:solidFill>
              </a:rPr>
              <a:t>What are your predictions for the future?</a:t>
            </a:r>
          </a:p>
          <a:p>
            <a:pPr eaLnBrk="1" hangingPunct="1"/>
            <a:endParaRPr lang="pt-PT" dirty="0" smtClean="0">
              <a:solidFill>
                <a:schemeClr val="bg1"/>
              </a:solidFill>
            </a:endParaRPr>
          </a:p>
        </p:txBody>
      </p:sp>
      <p:sp>
        <p:nvSpPr>
          <p:cNvPr id="9220" name="AutoShape 5" descr="data:image/jpeg;base64,/9j/4AAQSkZJRgABAQAAAQABAAD/2wCEAAkGBhQSEBUUEhQSFRQWFBQXFBcUFRUVFBQUFRQVFRQUFBQXHCYeFxkjGRQUHy8gJCcpLCwsFR4xNTAqNSYrLCkBCQoKDgwOGg8PGiwkHSQsLCwsLCwsLCwsLCkqLCwsLCkpLCksLCksLCwpLCksLCkpLCksLCwsLCwpLCwsLCwsKf/AABEIAMkA+wMBIgACEQEDEQH/xAAcAAABBQEBAQAAAAAAAAAAAAAEAAIDBQYHAQj/xABMEAABAwEDBwcIBgYJBQEAAAABAAIDEQQSIQUUMUFRYdEGExUicZGhBxZTc4GSsbIkMlJys8EXJTRUk/AjQmJ0goPCw9IzNWSi4WP/xAAbAQACAwEBAQAAAAAAAAAAAAACAwABBAUGB//EADkRAAIBAgQCBwcCBAcAAAAAAAABAgMRBBITITFRBRRBobHR8BUiIzJhcYEWkQZCU8EkNFJicuHx/9oADAMBAAIRAxEAPwCSxS3QWawjILC0kUGJ0oVlgLnV2o7J8tHlp0jSvXz4XicNfU9MAidSmDq+wphd1qDtR+UqEA61TzOc1pppr4Kqfvq74kn7obLIGiu4BUlss4FHjVp79KjtdscXAYjHEcUVJC4RnxWyFN07NviIlLMMfljqU1/l/NFU2qQvcdxKfzZJpjXxoETZMnuJqRhr4rXFQpbim2wAxUA3hSc1eAujGhqrSWC82gGjTTXjifFTWaxVLAAdBqo66SuVa5SMiAFSlNFVtRtqri05NaCRoGPfjRVzY8QEUaqluiNWBrPIatpq/PSlKet7ce1WkOSbuOOw4bdajnyY4DEaTh2alerDMTKwWzGpoR/NdKsohgNmhBGzFhH5I+J1ABq+BSqrvui48QOeyge3BETOoAKAUI+KsGRi6TQHDBBzi8BhjgMNvFKU83EZONgQu6xAGJOPeg8oMJBpu7kYYjfFcAMD2KXKQ6vVA0YncnRlaSsLK10tWADThXDQEx8lDd1AaU8RdQ1OnHDUN6itEeFa4at6ekrggj3Y1qdleCgRDmKNzU4iISvCFIWppahaGJka8IUlF4WpbQaZHRK4pLqc1iRNDEyK4mFhR4hSMKxSY9I32cXRRwpsO1EMc17N+o6wU5lmDwGvoQnMsYYQNWpYW4/kqzB2S1bTSUHHYpC6rqUr4VVi6wuY9ztLTQ02EaSp4QH4DR+aYqmVXiA434gbrMx2mldu0bFBHDia/VBwRstiuk07jqKrLSKj62I0796ZTebgxc9uKJZrMBVwA0YfmhzOadUaRj2dqmgtBOA2U9upINDHXdCattmKe/AhaS0VOBoj2SUjBAxKjABJY7DemwOqaHRhT8lUveLWwobGZjQ104b1DlDJpjcCRhhj7dKtG2kMILT/ADpUGUbZfFCMDoQRnPNtwCajb6g8NuAGOz4J1oeHMq0qrmGOFUVCOrTsTnTS95Aqb4AjYcaDFHwwBtK602OKhqESBUhXOdwoRJHgUwVdDATVoPWrUV3K6bDWmwDvKHtzbhq3F1cTuOpIhPsQdRbXK2exULTtrUazhrUFtiJ7HNw1BEWsYtrhV3xBU8jalp2d2C0KTVmIsZ6AGhbr1oWSI1OtW9ps2JdoGNd6BtVa6KYLdCd3sLYK2IV62lMmhwqp2tSdvPs2pt9ygHm1GWox7Ewwo7loELUrqJ5lIwoGMTBwxSMYpGxKeKykrNUY6JEyNSc3uRbYQF5RYZPc1RRsHQPGjQpGBxNHY6xREQPdqx3KaI4YCu0awue5sGyI4S+gqCiY2B2LaAomFuH5p77K066HaEh1FcaolTabK8Db2bFVW2w0AdXTpGiqvnNe2v8AW3jV2quyrDcFSa3q3W7KaXeI9pT44hUlmk9hMqTm7JFc0gEECgridyItj2kg4YawRVYzK/KE3i2MaMLxxr2blVdLy7T3DguTU6dipe7HvBdKEdr3/H/Z1IMY+NpJaD2iqAtkoFAKYHaFzzpaXb4Dgl0vLtPcOCVHp3K/k7y5Qg+fd5m8k0AghKOpIqRTtCwfS8u09w4JdLy7T3DgmfqD/Z3gaVPm+7zOjMsLK/Wb3hTRWRu1veFzPpaXb4Dgl0tLt8BwS3083/KGoU1z7vM6c6ytBwc04bQlFEK6W94XMelpdvgOCXS0u3wHBV7df+kJKmufd5nXIXMoRVu7rDiqy1SCmkEtOOI/k6VzbpaXb4Dgl0vLtPcOCqPTai75O8kskl293mbuaMOY4uOOkaNWxSxmuzDRjQU3Bc/6Wl2nuHBLpaXae4cE39QbWyd4vTp833eZurRZwQcQBidNTXchLRZQWN2j4LIdLS7T3Dgl0vLtPcOCOP8AEbX8neU6VPm/2XmaIw7AvM12rPdLy/aPcOCXS8u09w4J36nf9PvB0afN/svM0IspXhsp2LP9Ly7T3Dgl0vLtPcOCr9Tv+n3l6VPm+7zNELFQKF9mVJ0vLtPcOCJsuVHOND1XaiNB3OGgplL+JFKVpQt+RkaMJbJ/v/6WMcGKKEa9sUoc0GlDodro4U0bsa+1E3F39VVIqUeDIouLswUxrzmkUWLy4kNj0bGFumvepLO26a+Kc6z0+qfYVJHFUae0a1zW0CkOv13KOQ3SKmoJRkYAGHcm5qNdDu2JakkE0xXRpB1YhZzlSw3XEVwiw3VLloo2U0Yj4Ko5UdaOQ/8A5D5nLDjW1RlYYnZN/RnMMzXmZqx5tec2vFajOLqMr8zSzNWHNrYeTqwMkfNzjGPo1lL7Wup1nVpUYI6bdSSimHTbqSUUzn+ZpZmu326x2OFt6WOzsbUCpiZpNSBg3cUB0nkz/wAX+CP+C1Ohl2c0a3QcdnNHH8zSzNXDMmyOFWxyEHQQxxB7CAmZk+9duvvfZum9or9WldGKx55GLPIqszSzNW78mSAVMcgG0scB3kLc8j+S0MlmvTwVfzjx177TdAbTCo3plOM6ksqGUozqSyo5fmaWZrbct8hNinHMxFsfNtJuhxbeL3jFxrQ/V8FRdEy+il/hv4IZ5oycQZ5oycSmzNLM1axWJ763WPdTTdaXU7aDBKWwvbS8x7a6LzXNr2VCDOwM8iqzNLM1cnJMvopf4b+CUOSJXsL2xyOYASXBpLQBiTepTBXmkXmkU2ZpZmrazZPfIaRse87GNLj7aBFP5NWkCpgmp6t3BWpSe6IpSe6M/maWZqxMS85tDqMrUZX5mkbJrVhzaTo8FNRk1GWOSYus/fcPtN7/AOI18VFHYGYu+7H8HKd6+ndHO+Hj+fFnWrfOQkJtFIQm3VsaBTNqHHWjIYx3qIQY61OI9i4smhkUyU0OBAKXMNqmRRkFTBtNhSntwYzjxHAg4Ki5TRf0cvqx8SrtpGsU3qty3FWCY/2PzKxYzajL7PwJN+5L7PwObc0lzSN5pLml4XOeWzgXNLY+TdlJJvuM+ZyzfNLWeT9lHzfdZ8XLThJXrR9dhqwc71o+uw0mWMjstMfNyXg0ODuqQDUAjWDtKz9s5AWdsb3AzVax7hVzaVa0kV6m5Hcum/RR61vyvWB5tbcXXhCeWULu3E24vEU4Tyyhd24nR+SX7FD90/O5UF39d1/n9mWj5Lj6HD90/O5V3REnSnPXDzdK3sKf9G5TtrqTpXdOlbnHwHzu6dK3OPgWHKh1LHKdgae6RhTsgZYNph5wtDDfc2gN7RTGtBtXnKhv0Ob7o+dqE5DtpZf8x/wamubWIUezL/cY5tYhR7Mv9wDlrlstrZ7gIkYx168aj+k0XaY/U261rq4+381jOW2TXumbKGksbG0OdqBvu0+8O9bTX7VVGUnVnm+lvtuSjKTqzUuy1vtuYfydNo+0f5fxkRPlDbVkHrT8oRPI7JEkLpjIwtvFoFaY0L6kU1YjFM5eMqyH1h+AWfeOE39bmbeOD39bmocK1G2qyOUuVsHNvgiY81Y6JhDWhgq0sbSprdxGpbAjH2rkLW0cDscD3GqPG15UrJdtxmOrypWS7bnUcmZNZBE2NgoAMdrna3HaSgMgW20yOfnEPNjAxmlNZq04muFMVcskDgHNxBFRvBxCy2SDbpi4PkdEG0xdCzE6wKgJ85qEoqN+3ZWt+R9SahKKin27K1vzcrPKJk5okjkAo54cH01lt2hO+jiPYFkOaWx5YWaRvNtlm509Ygc21l0YCvVONaeBWb5pcXFT+K9revocTFz+K9revoBc0vHRYI7ml46LA+1Z85mzhdlZRzvux/BykewKYRdY/cZ8CmPjX1jo1/4eP58T0Nb5v28AcMSuqe4mli3sFG4YFIG7u5RMG9ERdq4EjUhNjXhZTUFNT+Qk4e1BmCsDvkGhQ2+L6LN91TvNdhTbS36HPhTqn8lmx3+Xn9n4CZv3Jf8AF+BgubXnNoi6ldXznMePzA/No7JWVH2cuMd3rAA3gToqRTEbVDdSuq41JRd4vcKNSUHmi9wzKeXpZ2XH3KXg7qgg1AI27yqvm0RdSuq51ZTd5O7JOrKbvJ3YdkvlBLA24265tSQHA4V00IIKIn5XTuIIuNANaAGjtzqmtNwoqm6ldTFiqqjlUnYasXVjHKpOxYW3lNNLG5jubuuFDRpB0g4Y7lDkvLctnBDLpaTUhwqK6KilCNA7kLdSuqniajlmzO5TxNVyzZncsrfymlmjdG4RhrqVoHVwIOt25SWTldMxoaQx9BQFwN6g2kHFVN1K6i63VvmzO4XW62bNmdy1PK2e8XdTRQNum6Ma1GNa7yUJlPLUk4aH3Oqai6CMd+JQt1K6qliaslZydgZYqrJWcnYt/PG0bIvdP/JUJjU91K6hnXnU+Z3BqV51Pndw3JvKCaFt1pDmjQ14qB2EUI7Ea/lnMRg2Ib6OPxcqW6ldRxxdWKspOwccXWisqk7DbXO+V5fI4ucdZ8ABqG5Q82iLqV1Ic23diHNt3YPza8dHgfaibq8e3A+1TMTMWD4Mf8DPgUO+NWMwFf8AAz4IV7V9c6Pl8CJ62r837eAKWKMhEuaoixdJMWaxsaIjCgiOCnaVxJGqJLVSDuUIClSWMGTsrqPaFleVfKHN2yRV+tEHd7nD/StaFyLywvdnQpozZlf4syRiN6TiVlUr/Zlf51b0vOresDfclfcvN9QpnN9n0zfedW9Lzq3rA33JX3KdQpk9n0zfedW9Lzq3rA33JX3KdQpk9n0zfedW9Lzq3rAF7l0lnkWnIBzqLEA/Ufr9qtdHwfAtdHU3wBfOrel51b0X+hSf96i9x/FL9Ck/71F7j+Kv2dAL2ZDkCedW9aGCwWiWystMIEjXB1WN/wCo269zcB/X+rqx3Kp/QpP+9Re4/iui8lMiusljjgc8PLL9XNBAN6Rz8AfvU9iOPR1PtQUejKfajmD+U5BINQQaEHAg7CNRXnnVvXS+UXI6z20f0rKPphKzqyDZU6HDc4Fcn5T+TO12Wr462iIY3owb7R/bjxPtFR2IX0bBAvoyCDfOrel51b1gb7kr7kHUKYHs+mb7zq3pedW9YG+5K+5TqFMns+mb7zq3pedW9YG+5K+5TqFMns+mb7zq3rx3KrDSsFfclfcp1CmT2fTOzcncsZw6TXdZF43/APirlzFhPJPUutNfswf7y6CWr2+CdqK9dpqrfOwRzFGWIxzFHzY2rcpCS7YMUUwoVjqoiNy5kjTFk7SpAFGxSsKQxqE4LnHlOsIdIXbIGj/3k4rpgFVhvKHDUu9SPnesmIfw2E9k39GcfzAJZiFaZulm687qs5Os+ZV5iEsxCtM3SzdTVZNZ8yrzEJZiFaZulm6mqyaz5lU6wih7CvpSGLqjsHwXADZ10tnlTjAAzeTAD+u3gtNCvFXzM1YevFXzM23NJc0sV+lWP93k99vBL9Ksf7vJ77eC09Zp8zV1mlzNrzSXNLFfpVj/AHeT328Fq8iZUFpgZMGlofe6pIJF1zm6R91HCtCbtFhQrQm7RYVzSXNIfKeV4rOy9M8MGoHFztzWjF3sXPsv+UiWSrbMDE37ZoZT2ameJ3hVUrRp8WVUrwp8WHeUDIGTaF85EU5FQYQDK87XxaHD+0bv3lyU2AK2kYXEucS5xNSSSSTtJOJKbm6588Rmd1sc6piMzutirzEJZiFaZulm6XqsXrPmVeYhLMQrTN0s3U1WTWfMq8xCRsIVpm6Rs+Cmqyaz5mr8nNkDTPTW2H/c4rZELN8h4qGX7sP+tahzF7XCP4SNtb5wZ4UVxFmNeXQtmYTYLY1ERHFeBieGLHJ3GpWJr6kY/s7FC0UT24nFJaDTZO1+2lNyzHLOK82Q00RD5nLTNKqsvWO+yQDSYsN5F40WLFL4crchju4u3JnKM3SzdXAsJu1oo82XjHNo806jRV5ulm6s82SzZVqlapWZulm6s82SzZTVJqlZm6WbqzzZLNlNUmqVmbpZurPNks2U1SapWZutNY+WMkFkZBC0BzQ6r3Y/We53Ubo0HSa9irM2SzZFDESh8rDhiJQ3iwG1OfI4vkc57jpc4knvPwUWbqzzZLNkOqDqsrM3SzdWebJZspqlapWZulm6s82SzZTVJqlZm6WbqzzZLNlNUmqVmbrx1nwVqLKnyWE3dGnAdp0K1NvgEpt8C/5HQ0dL9yH/AFrTmHcqHk22j5aaAI2+0X1el69/h76aPRVLZtyKSJRc2iKlNurTewu1whoUrWqCGcFFtSJXQaGhicGKRrU4MSnILKNa1Q22zFzas+sNG8awimtUgaly3DirGHltYjcQWa6ljuqQTpu11JnTTPQ+LeK3joGu+s1p7QD8V5mEfo4/dbwWJ4ePYXpx5GE6ZZ6HxbxS6ZZ6HxbxW8zCP0cfut4JZhH6OP3G8FWhH1YvTj6t5GD6ZZ6HxbxS6ZZ6E97eK3uYR+jj91vBYLlkwMyhGGgNBsrjRuArfkxoNeCmhH1YmlH1byF0yz0J728V50yz0Pi3irfydWdr8nsc9rXG/Li4AnCR1MStNmMfo4/dbwU0I+rE0o+reRgumWeh8W8UumWeh8W8Vvcxj9HH7reCabDH6Nnujgp1derFacfVvIwnTLPQ+LeKXTLPQ+LeK3DrDH9hnuN4KJ+TmfYb7reCJYaPPuQLjFdnh5GM6ZZ6HxbxS6ZZ6HxbxWx6PZ9hnujgkLCz7DPdHBF1WPPuQNo8vDyMd0yz0Pi3il0yz0J728VsxYWfYZ7o4Ku5TWNjbFaCGtBEEpBDQCCGHEFU8NHn3IJRjy8PIz3TLPQnvbxXnTTPQ+LeKrOT5vW2xB2IMclQcQf6N5xGtdGzKP7DPdbwVLDRfpFuEV6XkY3plnofFvFLplnofFvFbI2GP7DPdbwUb7HH9hnut4IlhE+3uRWWPq3kZHppnofFvFQvldM4BjMRoa3Gm8n+QFsTYmfYZ7o4JBgboAHYKI44ON9yvdXYA5LyXzUd3CpNXHad24AAIsxhe1TXLoJWVkDs9xjlHROkKgNUaIRRSiqPhm3qqZHsRMRojmkxMXYtxtBqpGT7VXNmontnKzumPUg/OApI5wgOcqnBtUDgi8zLRrgngKrAIRcNoKTKFuAyM+YVRe0TGvqnkJQ0VFzvl3/3KP8AujvnlXQHNoud8uD+sY/7o755Fdii58m7v1cz1k34jlpeeWX8nB/VzPWTfiOWhkcmxQuTsENnT+dCALkg5Fpg5w1zwvEJVOa5TIVmJiEgmBy9FSpYhJeCquVR+g2n1EvyFWgadyquVZOY2n1EvyFCwjB8nD9OsXqpPwpF06q5hya/brF6uT8KRdPKqHAkuIryaV6Ux0oTED9zwhNLUx0yidImJMrYlc4KGSZRvehpJUxRBcrEkk6gM6ikkUBlTVAByIorSi451Rwyo2KdaZ0zLGZcxyhTNVZFOio5Qs8o2HxmGgqRhQrHqVp3pTQ1MMbIpWyIIOIUjZEpxDUgtrnImORAxSlFMlqkTQ2LCby51y6/7jH/AHR3zyroN4Ln3LcfrGP+6O+eVJsMZZ+Tkfq5nrJvxHLROaqHybx1ycz1k34jloyxNjLYXJAxaoyiiExzU5SFOJAHqZkiYWrxW7MpXRMXJzaKC+niRDYK4QHKq5Vu+g2n1EvyFHc6qvlQ/wChWj1EvyFA4hXMPycNLdYvVyfhSLpTpFzXIP7bYvVP/Deuj84FKa2JPieOcmEFJ8yidMnpMW2iQtUErwFG+ZDvemxiLlMe+ZDSSrxzlE5ycoinI8c5RlyTnKEyIrEuVFnlRsT1VWRWUa2SMcQ6ORFRvQMSJjWeSHJhzJEQyVAsRDEhoamGNlUokQrFKxJaGqTCG9qlY4hDNUoS2hsWFMtW0LnflJtDm2uJ8enmLp9r5FvVjeWX7Qz1Q+d6RUikrjYt3sXfk56uT2DXfl+crR89tWe5FfsjfvyfMVeuQxRbY5zgmErxeJiQNxFNITkkQJFdXoanL1XcqxGQqzlGK2ScbYZPlKs5FX5c/ZpfVP8AlKj4FdpzvklI91tgv1owPaOzm3rphKw2Qf2qLtf+G9bkoaHyl1eIxxUbinuUZWlCGRvKHe5TyIeRMiLZC9yhcVO9QO0JlwSJxQrpMUU9V79KJE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9221" name="AutoShape 2" descr="data:image/jpeg;base64,/9j/4AAQSkZJRgABAQAAAQABAAD/2wCEAAkGBhISEBUSEhQVFBAPFRAQFBUQEA8PDw8QFBAVFBUWFRUXHCYeFxkkGRUVHy8gIycpLCwsFR4xNTAqNSYrLCkBCQoKDgwOGg8PFywcHCQpKSwsKSkqLCosKSksLCwpKSksKSwpKSkpLCwsLCwsKSwsLikpKSkpKSksKSwpKSwpLP/AABEIALcBEwMBIgACEQEDEQH/xAAcAAABBQEBAQAAAAAAAAAAAAAEAAIDBQYBBwj/xAA/EAABAwIEAwUFBwIFBAMAAAABAAIDBBEFEiExBkFRImFxgZEHEzKhsRQjQlJigtFywTOS4fDxJKKywhUWQ//EABkBAAMBAQEAAAAAAAAAAAAAAAIDBAABBf/EACsRAAICAgICAQEHBQAAAAAAAAABAhEDIRIxBEFREyIyQmFxkdEUUqGx8P/aAAwDAQACEQMRAD8A8djkU3vUOQu3SKKCcVCNpapVV1KyRC0dRfNqLpxiuqummVrFLokSiOjICqI0BK1XE7VWztWgzs0CAKWMphC60pwkPglsiKmfsHwKrWOUk0nYPgg47CvRVyHVMKe5Sw0TnDMdGHdx2A56bnppz0VXRODrtlbRYOC0WbK/O1z89vdxxtFxc3DrgZTc3A0tumNwYg3fnbHrZ7We8DwGlwyajNoN72HOyHkjvFlWuEI40jLFwecmg1jObMb6HXKP83Pxs44c0Zc73Av1FonOA1trcgnb8INu86LvJGorrJI4YW7PlId+HZhJOb4coO99Ldbpxw4WzBstho4ENuHEmxv00O43FrrnJHaZXLrDqjHUTRfV4LLZvu+vTXTWw1Ot/JQyUxABuCDp2TqDYGx9eS7aZymjQUTrtB6gI5kCBwPVg7tFcZbLzJKpM9BStIFkZZATtR87kBM5cXYXRUVbdUO0Iyp1QxCvg9EkuxjkyyeQnRsR3QAo40SI1LFCpSxJlINICfGhpGI+RCyooM0kC5Uk9JOsXRI564HKNxXWlco5ZIugrrU1wQhE8UisaWVVTFY0Q1QSR1FoI7hCVFOremi0UVVEpXplK2jPSRqOyPmjQz40+MrFSiQBydvodkixcKYhbRNDRNuDv2h239iNvO9jvsbjuXXYg1pu28jxHkDngBrHODsxay2tsxsTzJNuSEe8nck22uSbeCjyo6vsXY+eqe83c4kkNGp/C0WaLcgANByTGOIII0cNQQSHA9QVZ4Tw5PUH7qNzh+Y9mMfuOi9A4e9mTI7PqCJHb5G3EY8Tu75BBLJGA3Hhnk6RgsOhrJn5ovel+2Zpc2w73CwCvIuBq0ROIlyucczoxI8B57yNM3+7r1SKhawWa0Bo0AAAA8gozGpJZ/hHoQ8NVtng+IUM0VmTNe3LfK198oH6eXognm5ub3PO5ufVe+VlFHI0te1rh0cAR81i8Z4AgfcxH3bug1Z6HZMh5MX2qEZPDktxdnmrXEfC4jS25GnREQVN3fefiN84Fntdp2tLX/1JRmJ8NzQk3GZo/E3UefMKrBVKaktEbi4umavA4+xmtbNr496spSgsFFoWeH9yp6h6gyPbKsaBp3quqHIid6DkK5BDJAkhQzyipQhJFbAlkOjF0SyJCxFHxLk3QKHsK69y4VE9yV2NWiOVyElcpZZEK9yfCIuTG3SXF1OFjnhJjU9rURHCgcqOpWRNakQivdJkjEHINxIWFWNC7VVwCOoxquyOI0tLJolO26ioxoiHqSZRjKeojUIiR1UEEZLLkWwpIhkYh3tRT3AoeQhPiJkRMgzEAbuIHqvScD4IgiAdIBJJvd4uwHubt6rAYZrK0cswPoF7bTUge0a27xqhzTfQzx8abvsVKwCwGgGgHRHtBVRI6AEj7UQ8csgIHcp6eqe09l8cg6EmN3zClbrtHox+LDnRm6ifCVY0swkGrS08w7+x2KndGBvsg0xl12ZyWJx5KrrXZN1c4nXknK0hg66Oe7wGwWdr8QEPaEYe780rw/8A7Rp9UMd9HJtRWyvqJc+gBPkbLH8UYWGEOAte97aLe4fjcszbyMa1h2ygC/lyWd4ysI79Db1TsUmp0SZoqULKrB6wGJovq3S3PuU8zlmoJCx4sdDz7letmuEeaFOxGKVohmQ5Cmmeh865FaOyZBOgXIydyGA1VcOieY+GJHwwqKnaj2WslzZooGkahZUfK1CStQxYbK+UKByKlCGKrixEkNsknriIEMjiRAakAuZ1O3Y5aHOchpHpTSqFupRRiclIljarKjjQ9LCrikplyUjRQdTDRMqHqQCyEqpFG3bKoxpAdRMgZCpJ3odz1RCIiUhFMAvfu+t10vSDfoXH0sE0WTQShjg7pr9P5XtuFS5omEbPa0+oXjeEwNc8Ai5yTvAP6IZHfUfJenezbEBLSNH4oT7o+Wo+RU+Xqyzxn9qiXHsDeXiSJgJ520LvFCCgq5CG5Mg53ufqVvmDuXbdyVdqilwV2UmGwvgDWucXEbmwA9Ap8bqiI7Dd2nqp6mKxufJB4qOyO6yVNaHR7KiTAmyi9y19rXaTa3ghajgmR5F5SW9Dc/3WjoYyW3CsWA80MG60FOCfZlTgwiZlHLwWN43g+7Y3m+QActbFemYgF5l7QX2fG0btzP8AmAP7ruJv6iF+RFLE2Yp0VhlO468iNwi6KY2seW3gn41Tf9RIP1v8hfVC0jdzfTZXy3E8mOpBFQ9Dl6U0igLlox0dlLYpHJgXbrqaLJ4HoxjkJThHxsSZHUJ2yDnKOcEBUFBHsa+gaRCSNRRUUjVVF0JYOkn2STLAosGSqOVyhT2i6VxoK7EG3RtLR3TIKdWlLHZDKR1Ilp6KyPayyYDYJks6knK9FcIVsU8qrKmZOqKpBSSXRwh7BnMje9REJ5CQCpRMxjymh+o9F2Qphd8l04XPCMgFbGHC4kE0Ftfimgkib/3PCvvZzijYJ8jnWbOGtcDplkHwn6grJYVXuimjmb8cEkcrb8yx4cL+YsrKup89VK+FpEUmeWO/4WSOOVviCcv7SlT3pjcTado+gqfZECNZDgLGZHQtinuZGANa8/8A6NG1/wBX1WxcdFMtF7leyvqqMueHA6cwoazDy5tiE6pxdsbrODhb9JI9Qo5eIYyNXA35BryfohdUUxhk00huFxe7uL3vvbbwR7gFVUmMMc7KwOceZDS1oHeSrNztEpOlR3JFplbXW1N9BqSdgvGq/EfteIjL/hue2IX2ETT2nd2mZy23HvEYB+ysufeX985u7W/lb1PXu056YM0Yax7oC50kgcwuLAwMjcLODBcm5GhPQkDdHhSVt++ifyZOVRXrsqMSri973bZ3ucLbWLibfRCwu7VlNPQPaNWkeSHcbL0o01SPKdp7CHhR2XGSKQlcqjXY2y4nrhC1mJICrCN6BgCNjSpBIe8oCoOqOeUDOhh2G+iC6jeUnlRkqlIWxqSakjoAIsi6SJRNhRtKxLkzqQfHTiylZFZSU40TpXgKWUiiMPYnusFXTzoiacEKulK5GNsOUqRG/VIMXWhdc6yeIG2UE0tlySoUBcSmKItyExjnOs0ElX2F8Kvf8Tg2/Iaqmpp3MNx6citvw9XMlGmjxuOf/CDLJxQzDBSdMssM4FiaBfXxWgpsBja0MA7INwOQJXKHMPBXEBUTlyPTjjUfQxtEGgAK7oKgltjr9VXEG5va2luu3NGUYtZBexnHQbLSseLOH8hCPwWK+ubysrNgCeAOiekIWWUdJsrm08bG2Y2w+Z8VV4tVOawhuhPPmPBaCSAbrO4kLkqXMminA+b+TCV+DiQhx3F/NR09CGi1lonsAJQdRS32S43VBSgk7Kuohbba6ztZgIeb5fTRbaloRfVSV0UcMbnvsGtBJToScXoTkxKS2eZYvh7ImajtnbqqQSFWGL1xmlc86A6NH5W8ggC1epBUtnjTab0OEyka5CkLrJLInH4Bss4QimBB0z7oxrlPIahSFByBFPKgchiMYK5iY6NE2XHBNUgKASxJEloSTOQHENgarCCBV9MVbwu0SZhwVic+wVdU1SnrHoAtulxXtjZP0hzZCldPZGpDCjtAUwYvQk099E+sfY2CHAT4r2Jk/QgE8NXWhSNautgpDQ1EUkzmODmkhw2ITAxbTg7gl8jxLM0tY0hzWHQuI1Bd0HdzQSarY3HCUnUTTYXUvFOySVuUkAuH5Qdr9D3crq+pJ2kXCi4opRHh1Q52g905o/qcQ1vzIXm/DvGL4Tlku6Pr+IfyoVBu2j1Z5Ywai2eqe+1RcE40VLheJRTtzRuBHzHiOStooUt3ZQkmrLaCXRPbOgmGyaZkfKhDx2w6aTQrPYg5WTpygKtoKVkdj8EOJQ1Buoc9lYSQi6q8Wro4WFzzboOZPQBLjvSG5Psq2RurgzUm1uqxHFvExqHZGH7ph/zu6+HRanFuDpqmljqI3H7xjZDEQA0ZhcWcNzYjdefVdA+MkPaWkfmBCuwwitvs8nyZzaqtAdk0hSELllZZ55A5qjcEQ8KJwRJnKGxTlpVrBOHDRU7gpKaoynuK5OHJWjRlTLZ7lA56a+ZDySpMYDmyX3q4+RC+8SL03gDyHmRdUN0kfEGy/p4lZRN0VfHIi4plHJjooc+nuh5aeyOY5NnGiXdDkk0VuyErawt0CIqZg3U/8qqDHSOJDS4/pBP0VOON7ZPklWkR3upWBFw4BO7aN37uz9Vb0HCTz/iODR0aczv4CY5oWoN+ilijLiAASToABckrQYfwdK+2chgP7n+g0HqtBQYTHEOw3XYusS4+Z/sj44iNmkpMsnwUQxfIdw7wbFFYht3/AJnWLvLp5LaUccMQ7T2N8XC/pusZRt6tIRzKyNn4HH0CU/ll0aqo6K32hV81YRBAMtLGcxLiQ6d42NuTRrYHx6LCTcLVDfwX/pIK9eoqumebOGQ/rHZ9Qrh2AxuboAQdiCCFlJ+hUsUPbPBaeKohdmaJGOHMB3z6rWYR7Qnts2dl/wBTRY+bT/Zb+ThEWIAOqKg4YGR16cS2abMdlyvdbS5douNOXaCjWJXGZS4dxVBN8LxfodHehVgapvULGRex7EXG+WJmt7Gb4fDKCrGP2VYo0aTx6bD38p+rEDwT9f6Ox82H4v8ADNB9oCr67EWtB1CpqjgfGo75QJB+iWFx8g6xWWxnBq1mtRFO0dZGPyevwpbwy/EO/rYfhVlpjHGDWAhnad0B0HiVia6vkmdmebnl0aOgC2/BfCEFVDLI8l0kLmj3eoaGOGj7jfUEeSO/+nMDrMjbb+m/1TY8cfoU45PIV3r4D/ZfxbHJTijncGSQi0TnaNkj5NudA5u2u4t0KtsawimkJtJET3PYfldAUPCTstsoA7hYJYjwplbd1mjq4hv1XJSTXQzFjlB1d/kZvFfZ9G4FzBbvjOnmNlj63hOZhNrOHjlPof5W8lwvL8D23/TIL/IqsqWnYuJt1cSuwySXsDPgi98a/Q87niLSQ4WI3B0IUL1sMSw5sg13GzhuP5CzNdhz4ybjs7Bw2/0VcJpnmTg4lc7dRlTuaonBPTEtEsUuliuPUCeHLcTKXo6Ugku2XTpxcSSWMXEb0bC5CNYpmqKRRENbUJBxdoELFEStfw3gel3DtO+QQqIdlNRcK53Z5tQNmDb9xWlpqJoFmgADk0ABXAog3RRmCyN2zipAn2X/AHZOYx3d6AIiyc1wBQ0GiFhtuEXS1DCbE2REEYdsEQ7BydcvyW6HRV+g/DsLEg7JBsjTwvfXRZn7DICRqAdCNrj+6fT0EbJGySRCQM1yuLgw+IGh8wQhtjJL+00EnCxtcC46ixCpanAng2totjR8cU5ADmvZsAMoc0eGX+FawVUE3w2d+1wPzCb9OMlpkyz5Mf3oaMpw9i00LfdiNhY02AAyP8yN/NbiF92g2sSNt7IT/wCGivfLr3Eo1osqMUJR0yPyMmPI7iqZ1JJJOJTlkiF1JYxVv4bp/ee9bG2OUggviAjc4HcOA0eP6gVhcfxWphmc1j2+7G16aNsnrcg+Nh4L05UmI8LMmdmLiBtawOnipc2Jv7iLvEzRjJ/Vev3PNGcQVZI++ksf6W/+IC5PTyym7y55/US76r0un4Qp28rkeCwvHtTilES+ERGlvo+KAOezXQSBxNvEaHu2UrxTirkXf1OFuo/wZ6TAZM2jT6KGqwd7R2mn0RNHxZisze0YYmfnfTtDj/S3n6Ius4qeYmxyBr3tuDJlDM4voSxugPgl7vsfHjL7yr/v0M3JTi1jogJY+R+fMKyqJ3OP8IWVgI7wjJ5xKaowaJ/Kx/ScvyVfPw0PwuI/qAI9Qr/KmkdESnJdMQ4RfoxNbhz4z2hpyI1afNChb2aAOFiLg8jqFncQwG1yz/L/AAVTDMnqRNPE1tFUxSZVDlIOvJSCRNaATFkSSzJLbOlq110TC1V8Uuv+9VrMEws6Of8AFyHJv+qmkhyYXguEbOcPAdFssMhsq6mitoFocLgulvSHwVse3DXO23VfPRuabELZ01JewCzPtU4vbQxRxRNY6pmIf22hwjiadSR1ceyP3dFyLkFk4J0V3uFCadU+He1KMj7+mObrDIMp/a7b1KsIvaFQk6wztHd7p3/sibfwaPH5C6YuY699FZ11fWTCKCgsHvd97I8t7FjtZ1+zbUnUnYIDD8dpKyRsEIlbLJo0Pj0cQCTq0m2gvc2Cs3YZJAbkFrm7HY37ilu+yhSUo8bN3R4I0RtbKRLIAMz8gjzu5kNboB3JlRw1C4cx4aqnwnjI6Nmbf9Td7d4/haqCdr2hzTdp2Kth9Oa0jy8n18Ltv+DOv4KZydttorPC8G91u69rkWFhc81ZpI1hinaFy8nJJcWxJJJJpOJJJJYwkkkljCSSSWMBYrWPjZdjQ52uhNhovNMa4lqpyWFxaw37MYyi3fzPmvVZoQ4WOyDpsCgZq2Nt+ru0fmpcuPJN6ei/xs+LFH7UbZ5bS4FNIwuIIa0ElztGgDcklUuJT0UXx1DX90AMx9Rp8170Gi1uXyXjHtD9lzW1Alp3MjgnJMjXG3uXbksbzaenI91rIyYOCtvRTDzHklxjHfr2RYGKKrge6HP7yIgPZJla8NJs14AuC0/I+SqMTpWscQN0dHSQ0sRZTjtOFnyH/Ek8TyHcEJDhMsx2t3uIaPmpk0nZa03Di9v8iknGqaFo5OEJQLkCw1uTYeZXeGcFgqKh0YmY98QzljDmuL2JB2Nja9r2uF3nfWyaWJp70UsVI62yArIrGy9WqeH2tGg27lkMcwgam2qFZN00HLBq0zC1uHtfuLO6jf8A1VHUUDmeC1c0Nig54rqqGVxIJ40zLlcVw/DxdcVH1YieLH8MU3vJcx2jAPmdv7rf0sdliuC3fH4t+hW5o0GXsPF0WtJGtXhFNsqLC4LrX4dDaylbt0XxXGNlpTNDW3OgAuSeQG5XzNxhj5ra6WoPwudljH5YW6MHpr4kr3L2nY39mwuWxs+e1OzreTR1v2By+downxIpbJ4EYxqHhat97MOEBV1TXSNvBBaVwOzyD2WnuJ+QK49ukZaVs9B9k/Bf2aD7TK3/AKmpaCARrDCdQ3uLtCfIcit3PTteMrgHA8iLqRJXRikqI3Nt2Uz+FYc2Zt2924KtoYg0WCekuRhGLtI7PLOaqTsSSSSMWJJJJYwkkkljCSSSWMJJJJYwkkkljEdS5wY4t+Kxtz1XmmJYRV1Ezh2pDexd+EeewXp6VkjLh+pW6K/G8r6CdRTs8L4vldhzmwuizyvYHtkcfubXscoGriDob2WAr6ySUl0ji4nrsB0A2A8F9Ee0fhcVlG7KLzwXli6kgdpn7h8wF84VbipJYlCVD35Esqt/sV81xpyUuFYvJTTMnhdlkicHN6HqCObSLgjoSh5JEwlPS1sRZ9NYPi0dbSx1EeglbctvcxyDR7D3g3Hoeao8dw/Qrzz2UcZ/Zaj7NKbU9UQLk6RTmwa7uDtGn9p5L1/E6e4KizwrZ6Xi5L0eRYlS2cVTTMW6xzDlkK2GyHHKzmbHTKohdXSFxOJKA+E5bPI62XoeGC6SSfmBwGxwmHZamk2XElHHsvy/dPHvbNj/AL6pFM0nJSgB3IGZ4DifJuQebl53GUklZHo8+fZdYJQe8OZ3wA+bj0X0T7PcHEFEx1u1P96f6SOwP8tvUrqS7h3kYObUEaZJJJWEYkkkljCSSSWMJJJJYwkkkljCSSSWMJJJJYwkkkljCSSSWMJfNntYwYUmISMaLRzWnYBbQPJuO6zg7yskkkZkmkxuJ7ZgHldAukkg9DURvGvcF7v7OuK/ttJkkJM9MGseTf7xpByPv10IPeL80kkrOrhY/wAd1OgvGaUFYTGaa111JebB0z1c24maeNVxJJWnm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1628800"/>
            <a:ext cx="5170240" cy="42056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i="1" dirty="0" smtClean="0">
                <a:solidFill>
                  <a:srgbClr val="FFFF00"/>
                </a:solidFill>
              </a:rPr>
              <a:t>Will we all live in outer space one day?</a:t>
            </a:r>
          </a:p>
          <a:p>
            <a:pPr eaLnBrk="1" hangingPunct="1"/>
            <a:endParaRPr lang="pt-PT" dirty="0" smtClean="0">
              <a:solidFill>
                <a:schemeClr val="bg1"/>
              </a:solidFill>
            </a:endParaRPr>
          </a:p>
        </p:txBody>
      </p:sp>
      <p:sp>
        <p:nvSpPr>
          <p:cNvPr id="10243" name="AutoShape 5" descr="data:image/jpeg;base64,/9j/4AAQSkZJRgABAQAAAQABAAD/2wCEAAkGBhQSEBUUEhQSFRQWFBQXFBcUFRUVFBQUFRQVFRQUFBQXHCYeFxkjGRQUHy8gJCcpLCwsFR4xNTAqNSYrLCkBCQoKDgwOGg8PGiwkHSQsLCwsLCwsLCwsLCkqLCwsLCkpLCksLCksLCwpLCksLCkpLCksLCwsLCwpLCwsLCwsKf/AABEIAMkA+wMBIgACEQEDEQH/xAAcAAABBQEBAQAAAAAAAAAAAAAEAAIDBQYHAQj/xABMEAABAwEDBwcIBgYJBQEAAAABAAIDEQQSIQUUMUFRYdEGExUicZGhBxZTc4GSsbIkMlJys8EXJTRUk/AjQmJ0goPCw9IzNWSi4WP/xAAbAQACAwEBAQAAAAAAAAAAAAACAwABBAUGB//EADkRAAIBAgQCBwcCBAcAAAAAAAABAgMRBBITITFRBRRBobHR8BUiIzJhcYEWkQZCU8EkNFJicuHx/9oADAMBAAIRAxEAPwCSxS3QWawjILC0kUGJ0oVlgLnV2o7J8tHlp0jSvXz4XicNfU9MAidSmDq+wphd1qDtR+UqEA61TzOc1pppr4Kqfvq74kn7obLIGiu4BUlss4FHjVp79KjtdscXAYjHEcUVJC4RnxWyFN07NviIlLMMfljqU1/l/NFU2qQvcdxKfzZJpjXxoETZMnuJqRhr4rXFQpbim2wAxUA3hSc1eAujGhqrSWC82gGjTTXjifFTWaxVLAAdBqo66SuVa5SMiAFSlNFVtRtqri05NaCRoGPfjRVzY8QEUaqluiNWBrPIatpq/PSlKet7ce1WkOSbuOOw4bdajnyY4DEaTh2alerDMTKwWzGpoR/NdKsohgNmhBGzFhH5I+J1ABq+BSqrvui48QOeyge3BETOoAKAUI+KsGRi6TQHDBBzi8BhjgMNvFKU83EZONgQu6xAGJOPeg8oMJBpu7kYYjfFcAMD2KXKQ6vVA0YncnRlaSsLK10tWADThXDQEx8lDd1AaU8RdQ1OnHDUN6itEeFa4at6ekrggj3Y1qdleCgRDmKNzU4iISvCFIWppahaGJka8IUlF4WpbQaZHRK4pLqc1iRNDEyK4mFhR4hSMKxSY9I32cXRRwpsO1EMc17N+o6wU5lmDwGvoQnMsYYQNWpYW4/kqzB2S1bTSUHHYpC6rqUr4VVi6wuY9ztLTQ02EaSp4QH4DR+aYqmVXiA434gbrMx2mldu0bFBHDia/VBwRstiuk07jqKrLSKj62I0796ZTebgxc9uKJZrMBVwA0YfmhzOadUaRj2dqmgtBOA2U9upINDHXdCattmKe/AhaS0VOBoj2SUjBAxKjABJY7DemwOqaHRhT8lUveLWwobGZjQ104b1DlDJpjcCRhhj7dKtG2kMILT/ADpUGUbZfFCMDoQRnPNtwCajb6g8NuAGOz4J1oeHMq0qrmGOFUVCOrTsTnTS95Aqb4AjYcaDFHwwBtK602OKhqESBUhXOdwoRJHgUwVdDATVoPWrUV3K6bDWmwDvKHtzbhq3F1cTuOpIhPsQdRbXK2exULTtrUazhrUFtiJ7HNw1BEWsYtrhV3xBU8jalp2d2C0KTVmIsZ6AGhbr1oWSI1OtW9ps2JdoGNd6BtVa6KYLdCd3sLYK2IV62lMmhwqp2tSdvPs2pt9ygHm1GWox7Ewwo7loELUrqJ5lIwoGMTBwxSMYpGxKeKykrNUY6JEyNSc3uRbYQF5RYZPc1RRsHQPGjQpGBxNHY6xREQPdqx3KaI4YCu0awue5sGyI4S+gqCiY2B2LaAomFuH5p77K066HaEh1FcaolTabK8Db2bFVW2w0AdXTpGiqvnNe2v8AW3jV2quyrDcFSa3q3W7KaXeI9pT44hUlmk9hMqTm7JFc0gEECgridyItj2kg4YawRVYzK/KE3i2MaMLxxr2blVdLy7T3DguTU6dipe7HvBdKEdr3/H/Z1IMY+NpJaD2iqAtkoFAKYHaFzzpaXb4Dgl0vLtPcOCVHp3K/k7y5Qg+fd5m8k0AghKOpIqRTtCwfS8u09w4JdLy7T3DgmfqD/Z3gaVPm+7zOjMsLK/Wb3hTRWRu1veFzPpaXb4Dgl0tLt8BwS3083/KGoU1z7vM6c6ytBwc04bQlFEK6W94XMelpdvgOCXS0u3wHBV7df+kJKmufd5nXIXMoRVu7rDiqy1SCmkEtOOI/k6VzbpaXb4Dgl0vLtPcOCqPTai75O8kskl293mbuaMOY4uOOkaNWxSxmuzDRjQU3Bc/6Wl2nuHBLpaXae4cE39QbWyd4vTp833eZurRZwQcQBidNTXchLRZQWN2j4LIdLS7T3Dgl0vLtPcOCOP8AEbX8neU6VPm/2XmaIw7AvM12rPdLy/aPcOCXS8u09w4J36nf9PvB0afN/svM0IspXhsp2LP9Ly7T3Dgl0vLtPcOCr9Tv+n3l6VPm+7zNELFQKF9mVJ0vLtPcOCJsuVHOND1XaiNB3OGgplL+JFKVpQt+RkaMJbJ/v/6WMcGKKEa9sUoc0GlDodro4U0bsa+1E3F39VVIqUeDIouLswUxrzmkUWLy4kNj0bGFumvepLO26a+Kc6z0+qfYVJHFUae0a1zW0CkOv13KOQ3SKmoJRkYAGHcm5qNdDu2JakkE0xXRpB1YhZzlSw3XEVwiw3VLloo2U0Yj4Ko5UdaOQ/8A5D5nLDjW1RlYYnZN/RnMMzXmZqx5tec2vFajOLqMr8zSzNWHNrYeTqwMkfNzjGPo1lL7Wup1nVpUYI6bdSSimHTbqSUUzn+ZpZmu326x2OFt6WOzsbUCpiZpNSBg3cUB0nkz/wAX+CP+C1Ohl2c0a3QcdnNHH8zSzNXDMmyOFWxyEHQQxxB7CAmZk+9duvvfZum9or9WldGKx55GLPIqszSzNW78mSAVMcgG0scB3kLc8j+S0MlmvTwVfzjx177TdAbTCo3plOM6ksqGUozqSyo5fmaWZrbct8hNinHMxFsfNtJuhxbeL3jFxrQ/V8FRdEy+il/hv4IZ5oycQZ5oycSmzNLM1axWJ763WPdTTdaXU7aDBKWwvbS8x7a6LzXNr2VCDOwM8iqzNLM1cnJMvopf4b+CUOSJXsL2xyOYASXBpLQBiTepTBXmkXmkU2ZpZmrazZPfIaRse87GNLj7aBFP5NWkCpgmp6t3BWpSe6IpSe6M/maWZqxMS85tDqMrUZX5mkbJrVhzaTo8FNRk1GWOSYus/fcPtN7/AOI18VFHYGYu+7H8HKd6+ndHO+Hj+fFnWrfOQkJtFIQm3VsaBTNqHHWjIYx3qIQY61OI9i4smhkUyU0OBAKXMNqmRRkFTBtNhSntwYzjxHAg4Ki5TRf0cvqx8SrtpGsU3qty3FWCY/2PzKxYzajL7PwJN+5L7PwObc0lzSN5pLml4XOeWzgXNLY+TdlJJvuM+ZyzfNLWeT9lHzfdZ8XLThJXrR9dhqwc71o+uw0mWMjstMfNyXg0ODuqQDUAjWDtKz9s5AWdsb3AzVax7hVzaVa0kV6m5Hcum/RR61vyvWB5tbcXXhCeWULu3E24vEU4Tyyhd24nR+SX7FD90/O5UF39d1/n9mWj5Lj6HD90/O5V3REnSnPXDzdK3sKf9G5TtrqTpXdOlbnHwHzu6dK3OPgWHKh1LHKdgae6RhTsgZYNph5wtDDfc2gN7RTGtBtXnKhv0Ob7o+dqE5DtpZf8x/wamubWIUezL/cY5tYhR7Mv9wDlrlstrZ7gIkYx168aj+k0XaY/U261rq4+381jOW2TXumbKGksbG0OdqBvu0+8O9bTX7VVGUnVnm+lvtuSjKTqzUuy1vtuYfydNo+0f5fxkRPlDbVkHrT8oRPI7JEkLpjIwtvFoFaY0L6kU1YjFM5eMqyH1h+AWfeOE39bmbeOD39bmocK1G2qyOUuVsHNvgiY81Y6JhDWhgq0sbSprdxGpbAjH2rkLW0cDscD3GqPG15UrJdtxmOrypWS7bnUcmZNZBE2NgoAMdrna3HaSgMgW20yOfnEPNjAxmlNZq04muFMVcskDgHNxBFRvBxCy2SDbpi4PkdEG0xdCzE6wKgJ85qEoqN+3ZWt+R9SahKKin27K1vzcrPKJk5okjkAo54cH01lt2hO+jiPYFkOaWx5YWaRvNtlm509Ygc21l0YCvVONaeBWb5pcXFT+K9revocTFz+K9revoBc0vHRYI7ml46LA+1Z85mzhdlZRzvux/BykewKYRdY/cZ8CmPjX1jo1/4eP58T0Nb5v28AcMSuqe4mli3sFG4YFIG7u5RMG9ERdq4EjUhNjXhZTUFNT+Qk4e1BmCsDvkGhQ2+L6LN91TvNdhTbS36HPhTqn8lmx3+Xn9n4CZv3Jf8AF+BgubXnNoi6ldXznMePzA/No7JWVH2cuMd3rAA3gToqRTEbVDdSuq41JRd4vcKNSUHmi9wzKeXpZ2XH3KXg7qgg1AI27yqvm0RdSuq51ZTd5O7JOrKbvJ3YdkvlBLA24265tSQHA4V00IIKIn5XTuIIuNANaAGjtzqmtNwoqm6ldTFiqqjlUnYasXVjHKpOxYW3lNNLG5jubuuFDRpB0g4Y7lDkvLctnBDLpaTUhwqK6KilCNA7kLdSuqniajlmzO5TxNVyzZncsrfymlmjdG4RhrqVoHVwIOt25SWTldMxoaQx9BQFwN6g2kHFVN1K6i63VvmzO4XW62bNmdy1PK2e8XdTRQNum6Ma1GNa7yUJlPLUk4aH3Oqai6CMd+JQt1K6qliaslZydgZYqrJWcnYt/PG0bIvdP/JUJjU91K6hnXnU+Z3BqV51Pndw3JvKCaFt1pDmjQ14qB2EUI7Ea/lnMRg2Ib6OPxcqW6ldRxxdWKspOwccXWisqk7DbXO+V5fI4ucdZ8ABqG5Q82iLqV1Ic23diHNt3YPza8dHgfaibq8e3A+1TMTMWD4Mf8DPgUO+NWMwFf8AAz4IV7V9c6Pl8CJ62r837eAKWKMhEuaoixdJMWaxsaIjCgiOCnaVxJGqJLVSDuUIClSWMGTsrqPaFleVfKHN2yRV+tEHd7nD/StaFyLywvdnQpozZlf4syRiN6TiVlUr/Zlf51b0vOresDfclfcvN9QpnN9n0zfedW9Lzq3rA33JX3KdQpk9n0zfedW9Lzq3rA33JX3KdQpk9n0zfedW9Lzq3rAF7l0lnkWnIBzqLEA/Ufr9qtdHwfAtdHU3wBfOrel51b0X+hSf96i9x/FL9Ck/71F7j+Kv2dAL2ZDkCedW9aGCwWiWystMIEjXB1WN/wCo269zcB/X+rqx3Kp/QpP+9Re4/iui8lMiusljjgc8PLL9XNBAN6Rz8AfvU9iOPR1PtQUejKfajmD+U5BINQQaEHAg7CNRXnnVvXS+UXI6z20f0rKPphKzqyDZU6HDc4Fcn5T+TO12Wr462iIY3owb7R/bjxPtFR2IX0bBAvoyCDfOrel51b1gb7kr7kHUKYHs+mb7zq3pedW9YG+5K+5TqFMns+mb7zq3pedW9YG+5K+5TqFMns+mb7zq3rx3KrDSsFfclfcp1CmT2fTOzcncsZw6TXdZF43/APirlzFhPJPUutNfswf7y6CWr2+CdqK9dpqrfOwRzFGWIxzFHzY2rcpCS7YMUUwoVjqoiNy5kjTFk7SpAFGxSsKQxqE4LnHlOsIdIXbIGj/3k4rpgFVhvKHDUu9SPnesmIfw2E9k39GcfzAJZiFaZulm687qs5Os+ZV5iEsxCtM3SzdTVZNZ8yrzEJZiFaZulm6mqyaz5lU6wih7CvpSGLqjsHwXADZ10tnlTjAAzeTAD+u3gtNCvFXzM1YevFXzM23NJc0sV+lWP93k99vBL9Ksf7vJ77eC09Zp8zV1mlzNrzSXNLFfpVj/AHeT328Fq8iZUFpgZMGlofe6pIJF1zm6R91HCtCbtFhQrQm7RYVzSXNIfKeV4rOy9M8MGoHFztzWjF3sXPsv+UiWSrbMDE37ZoZT2ameJ3hVUrRp8WVUrwp8WHeUDIGTaF85EU5FQYQDK87XxaHD+0bv3lyU2AK2kYXEucS5xNSSSSTtJOJKbm6588Rmd1sc6piMzutirzEJZiFaZulm6XqsXrPmVeYhLMQrTN0s3U1WTWfMq8xCRsIVpm6Rs+Cmqyaz5mr8nNkDTPTW2H/c4rZELN8h4qGX7sP+tahzF7XCP4SNtb5wZ4UVxFmNeXQtmYTYLY1ERHFeBieGLHJ3GpWJr6kY/s7FC0UT24nFJaDTZO1+2lNyzHLOK82Q00RD5nLTNKqsvWO+yQDSYsN5F40WLFL4crchju4u3JnKM3SzdXAsJu1oo82XjHNo806jRV5ulm6s82SzZVqlapWZulm6s82SzZTVJqlZm6WbqzzZLNlNUmqVmbpZurPNks2U1SapWZutNY+WMkFkZBC0BzQ6r3Y/We53Ubo0HSa9irM2SzZFDESh8rDhiJQ3iwG1OfI4vkc57jpc4knvPwUWbqzzZLNkOqDqsrM3SzdWebJZspqlapWZulm6s82SzZTVJqlZm6WbqzzZLNlNUmqVmbrx1nwVqLKnyWE3dGnAdp0K1NvgEpt8C/5HQ0dL9yH/AFrTmHcqHk22j5aaAI2+0X1el69/h76aPRVLZtyKSJRc2iKlNurTewu1whoUrWqCGcFFtSJXQaGhicGKRrU4MSnILKNa1Q22zFzas+sNG8awimtUgaly3DirGHltYjcQWa6ljuqQTpu11JnTTPQ+LeK3joGu+s1p7QD8V5mEfo4/dbwWJ4ePYXpx5GE6ZZ6HxbxS6ZZ6HxbxW8zCP0cfut4JZhH6OP3G8FWhH1YvTj6t5GD6ZZ6HxbxS6ZZ6E97eK3uYR+jj91vBYLlkwMyhGGgNBsrjRuArfkxoNeCmhH1YmlH1byF0yz0J728V50yz0Pi3irfydWdr8nsc9rXG/Li4AnCR1MStNmMfo4/dbwU0I+rE0o+reRgumWeh8W8UumWeh8W8Vvcxj9HH7reCabDH6Nnujgp1derFacfVvIwnTLPQ+LeKXTLPQ+LeK3DrDH9hnuN4KJ+TmfYb7reCJYaPPuQLjFdnh5GM6ZZ6HxbxS6ZZ6HxbxWx6PZ9hnujgkLCz7DPdHBF1WPPuQNo8vDyMd0yz0Pi3il0yz0J728VsxYWfYZ7o4Ku5TWNjbFaCGtBEEpBDQCCGHEFU8NHn3IJRjy8PIz3TLPQnvbxXnTTPQ+LeKrOT5vW2xB2IMclQcQf6N5xGtdGzKP7DPdbwVLDRfpFuEV6XkY3plnofFvFLplnofFvFbI2GP7DPdbwUb7HH9hnut4IlhE+3uRWWPq3kZHppnofFvFQvldM4BjMRoa3Gm8n+QFsTYmfYZ7o4JBgboAHYKI44ON9yvdXYA5LyXzUd3CpNXHad24AAIsxhe1TXLoJWVkDs9xjlHROkKgNUaIRRSiqPhm3qqZHsRMRojmkxMXYtxtBqpGT7VXNmontnKzumPUg/OApI5wgOcqnBtUDgi8zLRrgngKrAIRcNoKTKFuAyM+YVRe0TGvqnkJQ0VFzvl3/3KP8AujvnlXQHNoud8uD+sY/7o755Fdii58m7v1cz1k34jlpeeWX8nB/VzPWTfiOWhkcmxQuTsENnT+dCALkg5Fpg5w1zwvEJVOa5TIVmJiEgmBy9FSpYhJeCquVR+g2n1EvyFWgadyquVZOY2n1EvyFCwjB8nD9OsXqpPwpF06q5hya/brF6uT8KRdPKqHAkuIryaV6Ux0oTED9zwhNLUx0yidImJMrYlc4KGSZRvehpJUxRBcrEkk6gM6ikkUBlTVAByIorSi451Rwyo2KdaZ0zLGZcxyhTNVZFOio5Qs8o2HxmGgqRhQrHqVp3pTQ1MMbIpWyIIOIUjZEpxDUgtrnImORAxSlFMlqkTQ2LCby51y6/7jH/AHR3zyroN4Ln3LcfrGP+6O+eVJsMZZ+Tkfq5nrJvxHLROaqHybx1ycz1k34jloyxNjLYXJAxaoyiiExzU5SFOJAHqZkiYWrxW7MpXRMXJzaKC+niRDYK4QHKq5Vu+g2n1EvyFHc6qvlQ/wChWj1EvyFA4hXMPycNLdYvVyfhSLpTpFzXIP7bYvVP/Deuj84FKa2JPieOcmEFJ8yidMnpMW2iQtUErwFG+ZDvemxiLlMe+ZDSSrxzlE5ycoinI8c5RlyTnKEyIrEuVFnlRsT1VWRWUa2SMcQ6ORFRvQMSJjWeSHJhzJEQyVAsRDEhoamGNlUokQrFKxJaGqTCG9qlY4hDNUoS2hsWFMtW0LnflJtDm2uJ8enmLp9r5FvVjeWX7Qz1Q+d6RUikrjYt3sXfk56uT2DXfl+crR89tWe5FfsjfvyfMVeuQxRbY5zgmErxeJiQNxFNITkkQJFdXoanL1XcqxGQqzlGK2ScbYZPlKs5FX5c/ZpfVP8AlKj4FdpzvklI91tgv1owPaOzm3rphKw2Qf2qLtf+G9bkoaHyl1eIxxUbinuUZWlCGRvKHe5TyIeRMiLZC9yhcVO9QO0JlwSJxQrpMUU9V79KJE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10244" name="AutoShape 2" descr="data:image/jpeg;base64,/9j/4AAQSkZJRgABAQAAAQABAAD/2wCEAAkGBhISEBUSEhQVFBAPFRAQFBUQEA8PDw8QFBAVFBUWFRUXHCYeFxkkGRUVHy8gIycpLCwsFR4xNTAqNSYrLCkBCQoKDgwOGg8PFywcHCQpKSwsKSkqLCosKSksLCwpKSksKSwpKSkpLCwsLCwsKSwsLikpKSkpKSksKSwpKSwpLP/AABEIALcBEwMBIgACEQEDEQH/xAAcAAABBQEBAQAAAAAAAAAAAAAEAAIDBQYBBwj/xAA/EAABAwIEAwUFBwIFBAMAAAABAAIDBBEFEiExBkFRImFxgZEHEzKhsRQjQlJigtFywTOS4fDxJKKywhUWQ//EABkBAAMBAQEAAAAAAAAAAAAAAAIDBAABBf/EACsRAAICAgICAQEHBQAAAAAAAAABAhEDIRIxBEFREyIyQmFxkdEUUqGx8P/aAAwDAQACEQMRAD8A8djkU3vUOQu3SKKCcVCNpapVV1KyRC0dRfNqLpxiuqummVrFLokSiOjICqI0BK1XE7VWztWgzs0CAKWMphC60pwkPglsiKmfsHwKrWOUk0nYPgg47CvRVyHVMKe5Sw0TnDMdGHdx2A56bnppz0VXRODrtlbRYOC0WbK/O1z89vdxxtFxc3DrgZTc3A0tumNwYg3fnbHrZ7We8DwGlwyajNoN72HOyHkjvFlWuEI40jLFwecmg1jObMb6HXKP83Pxs44c0Zc73Av1FonOA1trcgnb8INu86LvJGorrJI4YW7PlId+HZhJOb4coO99Ldbpxw4WzBstho4ENuHEmxv00O43FrrnJHaZXLrDqjHUTRfV4LLZvu+vTXTWw1Ot/JQyUxABuCDp2TqDYGx9eS7aZymjQUTrtB6gI5kCBwPVg7tFcZbLzJKpM9BStIFkZZATtR87kBM5cXYXRUVbdUO0Iyp1QxCvg9EkuxjkyyeQnRsR3QAo40SI1LFCpSxJlINICfGhpGI+RCyooM0kC5Uk9JOsXRI564HKNxXWlco5ZIugrrU1wQhE8UisaWVVTFY0Q1QSR1FoI7hCVFOremi0UVVEpXplK2jPSRqOyPmjQz40+MrFSiQBydvodkixcKYhbRNDRNuDv2h239iNvO9jvsbjuXXYg1pu28jxHkDngBrHODsxay2tsxsTzJNuSEe8nck22uSbeCjyo6vsXY+eqe83c4kkNGp/C0WaLcgANByTGOIII0cNQQSHA9QVZ4Tw5PUH7qNzh+Y9mMfuOi9A4e9mTI7PqCJHb5G3EY8Tu75BBLJGA3Hhnk6RgsOhrJn5ovel+2Zpc2w73CwCvIuBq0ROIlyucczoxI8B57yNM3+7r1SKhawWa0Bo0AAAA8gozGpJZ/hHoQ8NVtng+IUM0VmTNe3LfK198oH6eXognm5ub3PO5ufVe+VlFHI0te1rh0cAR81i8Z4AgfcxH3bug1Z6HZMh5MX2qEZPDktxdnmrXEfC4jS25GnREQVN3fefiN84Fntdp2tLX/1JRmJ8NzQk3GZo/E3UefMKrBVKaktEbi4umavA4+xmtbNr496spSgsFFoWeH9yp6h6gyPbKsaBp3quqHIid6DkK5BDJAkhQzyipQhJFbAlkOjF0SyJCxFHxLk3QKHsK69y4VE9yV2NWiOVyElcpZZEK9yfCIuTG3SXF1OFjnhJjU9rURHCgcqOpWRNakQivdJkjEHINxIWFWNC7VVwCOoxquyOI0tLJolO26ioxoiHqSZRjKeojUIiR1UEEZLLkWwpIhkYh3tRT3AoeQhPiJkRMgzEAbuIHqvScD4IgiAdIBJJvd4uwHubt6rAYZrK0cswPoF7bTUge0a27xqhzTfQzx8abvsVKwCwGgGgHRHtBVRI6AEj7UQ8csgIHcp6eqe09l8cg6EmN3zClbrtHox+LDnRm6ifCVY0swkGrS08w7+x2KndGBvsg0xl12ZyWJx5KrrXZN1c4nXknK0hg66Oe7wGwWdr8QEPaEYe780rw/8A7Rp9UMd9HJtRWyvqJc+gBPkbLH8UYWGEOAte97aLe4fjcszbyMa1h2ygC/lyWd4ysI79Db1TsUmp0SZoqULKrB6wGJovq3S3PuU8zlmoJCx4sdDz7letmuEeaFOxGKVohmQ5Cmmeh865FaOyZBOgXIydyGA1VcOieY+GJHwwqKnaj2WslzZooGkahZUfK1CStQxYbK+UKByKlCGKrixEkNsknriIEMjiRAakAuZ1O3Y5aHOchpHpTSqFupRRiclIljarKjjQ9LCrikplyUjRQdTDRMqHqQCyEqpFG3bKoxpAdRMgZCpJ3odz1RCIiUhFMAvfu+t10vSDfoXH0sE0WTQShjg7pr9P5XtuFS5omEbPa0+oXjeEwNc8Ai5yTvAP6IZHfUfJenezbEBLSNH4oT7o+Wo+RU+Xqyzxn9qiXHsDeXiSJgJ520LvFCCgq5CG5Mg53ufqVvmDuXbdyVdqilwV2UmGwvgDWucXEbmwA9Ap8bqiI7Dd2nqp6mKxufJB4qOyO6yVNaHR7KiTAmyi9y19rXaTa3ghajgmR5F5SW9Dc/3WjoYyW3CsWA80MG60FOCfZlTgwiZlHLwWN43g+7Y3m+QActbFemYgF5l7QX2fG0btzP8AmAP7ruJv6iF+RFLE2Yp0VhlO468iNwi6KY2seW3gn41Tf9RIP1v8hfVC0jdzfTZXy3E8mOpBFQ9Dl6U0igLlox0dlLYpHJgXbrqaLJ4HoxjkJThHxsSZHUJ2yDnKOcEBUFBHsa+gaRCSNRRUUjVVF0JYOkn2STLAosGSqOVyhT2i6VxoK7EG3RtLR3TIKdWlLHZDKR1Ilp6KyPayyYDYJks6knK9FcIVsU8qrKmZOqKpBSSXRwh7BnMje9REJ5CQCpRMxjymh+o9F2Qphd8l04XPCMgFbGHC4kE0Ftfimgkib/3PCvvZzijYJ8jnWbOGtcDplkHwn6grJYVXuimjmb8cEkcrb8yx4cL+YsrKup89VK+FpEUmeWO/4WSOOVviCcv7SlT3pjcTado+gqfZECNZDgLGZHQtinuZGANa8/8A6NG1/wBX1WxcdFMtF7leyvqqMueHA6cwoazDy5tiE6pxdsbrODhb9JI9Qo5eIYyNXA35BryfohdUUxhk00huFxe7uL3vvbbwR7gFVUmMMc7KwOceZDS1oHeSrNztEpOlR3JFplbXW1N9BqSdgvGq/EfteIjL/hue2IX2ETT2nd2mZy23HvEYB+ysufeX985u7W/lb1PXu056YM0Yax7oC50kgcwuLAwMjcLODBcm5GhPQkDdHhSVt++ifyZOVRXrsqMSri973bZ3ucLbWLibfRCwu7VlNPQPaNWkeSHcbL0o01SPKdp7CHhR2XGSKQlcqjXY2y4nrhC1mJICrCN6BgCNjSpBIe8oCoOqOeUDOhh2G+iC6jeUnlRkqlIWxqSakjoAIsi6SJRNhRtKxLkzqQfHTiylZFZSU40TpXgKWUiiMPYnusFXTzoiacEKulK5GNsOUqRG/VIMXWhdc6yeIG2UE0tlySoUBcSmKItyExjnOs0ElX2F8Kvf8Tg2/Iaqmpp3MNx6citvw9XMlGmjxuOf/CDLJxQzDBSdMssM4FiaBfXxWgpsBja0MA7INwOQJXKHMPBXEBUTlyPTjjUfQxtEGgAK7oKgltjr9VXEG5va2luu3NGUYtZBexnHQbLSseLOH8hCPwWK+ubysrNgCeAOiekIWWUdJsrm08bG2Y2w+Z8VV4tVOawhuhPPmPBaCSAbrO4kLkqXMminA+b+TCV+DiQhx3F/NR09CGi1lonsAJQdRS32S43VBSgk7Kuohbba6ztZgIeb5fTRbaloRfVSV0UcMbnvsGtBJToScXoTkxKS2eZYvh7ImajtnbqqQSFWGL1xmlc86A6NH5W8ggC1epBUtnjTab0OEyka5CkLrJLInH4Bss4QimBB0z7oxrlPIahSFByBFPKgchiMYK5iY6NE2XHBNUgKASxJEloSTOQHENgarCCBV9MVbwu0SZhwVic+wVdU1SnrHoAtulxXtjZP0hzZCldPZGpDCjtAUwYvQk099E+sfY2CHAT4r2Jk/QgE8NXWhSNautgpDQ1EUkzmODmkhw2ITAxbTg7gl8jxLM0tY0hzWHQuI1Bd0HdzQSarY3HCUnUTTYXUvFOySVuUkAuH5Qdr9D3crq+pJ2kXCi4opRHh1Q52g905o/qcQ1vzIXm/DvGL4Tlku6Pr+IfyoVBu2j1Z5Ywai2eqe+1RcE40VLheJRTtzRuBHzHiOStooUt3ZQkmrLaCXRPbOgmGyaZkfKhDx2w6aTQrPYg5WTpygKtoKVkdj8EOJQ1Buoc9lYSQi6q8Wro4WFzzboOZPQBLjvSG5Psq2RurgzUm1uqxHFvExqHZGH7ph/zu6+HRanFuDpqmljqI3H7xjZDEQA0ZhcWcNzYjdefVdA+MkPaWkfmBCuwwitvs8nyZzaqtAdk0hSELllZZ55A5qjcEQ8KJwRJnKGxTlpVrBOHDRU7gpKaoynuK5OHJWjRlTLZ7lA56a+ZDySpMYDmyX3q4+RC+8SL03gDyHmRdUN0kfEGy/p4lZRN0VfHIi4plHJjooc+nuh5aeyOY5NnGiXdDkk0VuyErawt0CIqZg3U/8qqDHSOJDS4/pBP0VOON7ZPklWkR3upWBFw4BO7aN37uz9Vb0HCTz/iODR0aczv4CY5oWoN+ilijLiAASToABckrQYfwdK+2chgP7n+g0HqtBQYTHEOw3XYusS4+Z/sj44iNmkpMsnwUQxfIdw7wbFFYht3/AJnWLvLp5LaUccMQ7T2N8XC/pusZRt6tIRzKyNn4HH0CU/ll0aqo6K32hV81YRBAMtLGcxLiQ6d42NuTRrYHx6LCTcLVDfwX/pIK9eoqumebOGQ/rHZ9Qrh2AxuboAQdiCCFlJ+hUsUPbPBaeKohdmaJGOHMB3z6rWYR7Qnts2dl/wBTRY+bT/Zb+ThEWIAOqKg4YGR16cS2abMdlyvdbS5douNOXaCjWJXGZS4dxVBN8LxfodHehVgapvULGRex7EXG+WJmt7Gb4fDKCrGP2VYo0aTx6bD38p+rEDwT9f6Ox82H4v8ADNB9oCr67EWtB1CpqjgfGo75QJB+iWFx8g6xWWxnBq1mtRFO0dZGPyevwpbwy/EO/rYfhVlpjHGDWAhnad0B0HiVia6vkmdmebnl0aOgC2/BfCEFVDLI8l0kLmj3eoaGOGj7jfUEeSO/+nMDrMjbb+m/1TY8cfoU45PIV3r4D/ZfxbHJTijncGSQi0TnaNkj5NudA5u2u4t0KtsawimkJtJET3PYfldAUPCTstsoA7hYJYjwplbd1mjq4hv1XJSTXQzFjlB1d/kZvFfZ9G4FzBbvjOnmNlj63hOZhNrOHjlPof5W8lwvL8D23/TIL/IqsqWnYuJt1cSuwySXsDPgi98a/Q87niLSQ4WI3B0IUL1sMSw5sg13GzhuP5CzNdhz4ybjs7Bw2/0VcJpnmTg4lc7dRlTuaonBPTEtEsUuliuPUCeHLcTKXo6Ugku2XTpxcSSWMXEb0bC5CNYpmqKRRENbUJBxdoELFEStfw3gel3DtO+QQqIdlNRcK53Z5tQNmDb9xWlpqJoFmgADk0ABXAog3RRmCyN2zipAn2X/AHZOYx3d6AIiyc1wBQ0GiFhtuEXS1DCbE2REEYdsEQ7BydcvyW6HRV+g/DsLEg7JBsjTwvfXRZn7DICRqAdCNrj+6fT0EbJGySRCQM1yuLgw+IGh8wQhtjJL+00EnCxtcC46ixCpanAng2totjR8cU5ADmvZsAMoc0eGX+FawVUE3w2d+1wPzCb9OMlpkyz5Mf3oaMpw9i00LfdiNhY02AAyP8yN/NbiF92g2sSNt7IT/wCGivfLr3Eo1osqMUJR0yPyMmPI7iqZ1JJJOJTlkiF1JYxVv4bp/ee9bG2OUggviAjc4HcOA0eP6gVhcfxWphmc1j2+7G16aNsnrcg+Nh4L05UmI8LMmdmLiBtawOnipc2Jv7iLvEzRjJ/Vev3PNGcQVZI++ksf6W/+IC5PTyym7y55/US76r0un4Qp28rkeCwvHtTilES+ERGlvo+KAOezXQSBxNvEaHu2UrxTirkXf1OFuo/wZ6TAZM2jT6KGqwd7R2mn0RNHxZisze0YYmfnfTtDj/S3n6Ius4qeYmxyBr3tuDJlDM4voSxugPgl7vsfHjL7yr/v0M3JTi1jogJY+R+fMKyqJ3OP8IWVgI7wjJ5xKaowaJ/Kx/ScvyVfPw0PwuI/qAI9Qr/KmkdESnJdMQ4RfoxNbhz4z2hpyI1afNChb2aAOFiLg8jqFncQwG1yz/L/AAVTDMnqRNPE1tFUxSZVDlIOvJSCRNaATFkSSzJLbOlq110TC1V8Uuv+9VrMEws6Of8AFyHJv+qmkhyYXguEbOcPAdFssMhsq6mitoFocLgulvSHwVse3DXO23VfPRuabELZ01JewCzPtU4vbQxRxRNY6pmIf22hwjiadSR1ceyP3dFyLkFk4J0V3uFCadU+He1KMj7+mObrDIMp/a7b1KsIvaFQk6wztHd7p3/sibfwaPH5C6YuY699FZ11fWTCKCgsHvd97I8t7FjtZ1+zbUnUnYIDD8dpKyRsEIlbLJo0Pj0cQCTq0m2gvc2Cs3YZJAbkFrm7HY37ilu+yhSUo8bN3R4I0RtbKRLIAMz8gjzu5kNboB3JlRw1C4cx4aqnwnjI6Nmbf9Td7d4/haqCdr2hzTdp2Kth9Oa0jy8n18Ltv+DOv4KZydttorPC8G91u69rkWFhc81ZpI1hinaFy8nJJcWxJJJJpOJJJJYwkkkljCSSSWMBYrWPjZdjQ52uhNhovNMa4lqpyWFxaw37MYyi3fzPmvVZoQ4WOyDpsCgZq2Nt+ru0fmpcuPJN6ei/xs+LFH7UbZ5bS4FNIwuIIa0ElztGgDcklUuJT0UXx1DX90AMx9Rp8170Gi1uXyXjHtD9lzW1Alp3MjgnJMjXG3uXbksbzaenI91rIyYOCtvRTDzHklxjHfr2RYGKKrge6HP7yIgPZJla8NJs14AuC0/I+SqMTpWscQN0dHSQ0sRZTjtOFnyH/Ek8TyHcEJDhMsx2t3uIaPmpk0nZa03Di9v8iknGqaFo5OEJQLkCw1uTYeZXeGcFgqKh0YmY98QzljDmuL2JB2Nja9r2uF3nfWyaWJp70UsVI62yArIrGy9WqeH2tGg27lkMcwgam2qFZN00HLBq0zC1uHtfuLO6jf8A1VHUUDmeC1c0Nig54rqqGVxIJ40zLlcVw/DxdcVH1YieLH8MU3vJcx2jAPmdv7rf0sdliuC3fH4t+hW5o0GXsPF0WtJGtXhFNsqLC4LrX4dDaylbt0XxXGNlpTNDW3OgAuSeQG5XzNxhj5ra6WoPwudljH5YW6MHpr4kr3L2nY39mwuWxs+e1OzreTR1v2By+downxIpbJ4EYxqHhat97MOEBV1TXSNvBBaVwOzyD2WnuJ+QK49ukZaVs9B9k/Bf2aD7TK3/AKmpaCARrDCdQ3uLtCfIcit3PTteMrgHA8iLqRJXRikqI3Nt2Uz+FYc2Zt2924KtoYg0WCekuRhGLtI7PLOaqTsSSSSMWJJJJYwkkkljCSSSWMJJJJYwkkkljEdS5wY4t+Kxtz1XmmJYRV1Ezh2pDexd+EeewXp6VkjLh+pW6K/G8r6CdRTs8L4vldhzmwuizyvYHtkcfubXscoGriDob2WAr6ySUl0ji4nrsB0A2A8F9Ee0fhcVlG7KLzwXli6kgdpn7h8wF84VbipJYlCVD35Esqt/sV81xpyUuFYvJTTMnhdlkicHN6HqCObSLgjoSh5JEwlPS1sRZ9NYPi0dbSx1EeglbctvcxyDR7D3g3Hoeao8dw/Qrzz2UcZ/Zaj7NKbU9UQLk6RTmwa7uDtGn9p5L1/E6e4KizwrZ6Xi5L0eRYlS2cVTTMW6xzDlkK2GyHHKzmbHTKohdXSFxOJKA+E5bPI62XoeGC6SSfmBwGxwmHZamk2XElHHsvy/dPHvbNj/AL6pFM0nJSgB3IGZ4DifJuQebl53GUklZHo8+fZdYJQe8OZ3wA+bj0X0T7PcHEFEx1u1P96f6SOwP8tvUrqS7h3kYObUEaZJJJWEYkkkljCSSSWMJJJJYwkkkljCSSSWMJJJJYwkkkljCSSSWMJfNntYwYUmISMaLRzWnYBbQPJuO6zg7yskkkZkmkxuJ7ZgHldAukkg9DURvGvcF7v7OuK/ttJkkJM9MGseTf7xpByPv10IPeL80kkrOrhY/wAd1OgvGaUFYTGaa111JebB0z1c24maeNVxJJWnm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265807"/>
            <a:ext cx="6647491" cy="461146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1"/>
            <a:ext cx="8229600" cy="936526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i="1" dirty="0" smtClean="0">
                <a:solidFill>
                  <a:srgbClr val="FFFF00"/>
                </a:solidFill>
              </a:rPr>
              <a:t>Where will you be twenty years from now?</a:t>
            </a:r>
          </a:p>
          <a:p>
            <a:pPr eaLnBrk="1" hangingPunct="1"/>
            <a:endParaRPr lang="pt-PT" dirty="0" smtClean="0">
              <a:solidFill>
                <a:schemeClr val="bg1"/>
              </a:solidFill>
            </a:endParaRPr>
          </a:p>
        </p:txBody>
      </p:sp>
      <p:sp>
        <p:nvSpPr>
          <p:cNvPr id="11267" name="AutoShape 5" descr="data:image/jpeg;base64,/9j/4AAQSkZJRgABAQAAAQABAAD/2wCEAAkGBhQSEBUUEhQSFRQWFBQXFBcUFRUVFBQUFRQVFRQUFBQXHCYeFxkjGRQUHy8gJCcpLCwsFR4xNTAqNSYrLCkBCQoKDgwOGg8PGiwkHSQsLCwsLCwsLCwsLCkqLCwsLCkpLCksLCksLCwpLCksLCkpLCksLCwsLCwpLCwsLCwsKf/AABEIAMkA+wMBIgACEQEDEQH/xAAcAAABBQEBAQAAAAAAAAAAAAAEAAIDBQYHAQj/xABMEAABAwEDBwcIBgYJBQEAAAABAAIDEQQSIQUUMUFRYdEGExUicZGhBxZTc4GSsbIkMlJys8EXJTRUk/AjQmJ0goPCw9IzNWSi4WP/xAAbAQACAwEBAQAAAAAAAAAAAAACAwABBAUGB//EADkRAAIBAgQCBwcCBAcAAAAAAAABAgMRBBITITFRBRRBobHR8BUiIzJhcYEWkQZCU8EkNFJicuHx/9oADAMBAAIRAxEAPwCSxS3QWawjILC0kUGJ0oVlgLnV2o7J8tHlp0jSvXz4XicNfU9MAidSmDq+wphd1qDtR+UqEA61TzOc1pppr4Kqfvq74kn7obLIGiu4BUlss4FHjVp79KjtdscXAYjHEcUVJC4RnxWyFN07NviIlLMMfljqU1/l/NFU2qQvcdxKfzZJpjXxoETZMnuJqRhr4rXFQpbim2wAxUA3hSc1eAujGhqrSWC82gGjTTXjifFTWaxVLAAdBqo66SuVa5SMiAFSlNFVtRtqri05NaCRoGPfjRVzY8QEUaqluiNWBrPIatpq/PSlKet7ce1WkOSbuOOw4bdajnyY4DEaTh2alerDMTKwWzGpoR/NdKsohgNmhBGzFhH5I+J1ABq+BSqrvui48QOeyge3BETOoAKAUI+KsGRi6TQHDBBzi8BhjgMNvFKU83EZONgQu6xAGJOPeg8oMJBpu7kYYjfFcAMD2KXKQ6vVA0YncnRlaSsLK10tWADThXDQEx8lDd1AaU8RdQ1OnHDUN6itEeFa4at6ekrggj3Y1qdleCgRDmKNzU4iISvCFIWppahaGJka8IUlF4WpbQaZHRK4pLqc1iRNDEyK4mFhR4hSMKxSY9I32cXRRwpsO1EMc17N+o6wU5lmDwGvoQnMsYYQNWpYW4/kqzB2S1bTSUHHYpC6rqUr4VVi6wuY9ztLTQ02EaSp4QH4DR+aYqmVXiA434gbrMx2mldu0bFBHDia/VBwRstiuk07jqKrLSKj62I0796ZTebgxc9uKJZrMBVwA0YfmhzOadUaRj2dqmgtBOA2U9upINDHXdCattmKe/AhaS0VOBoj2SUjBAxKjABJY7DemwOqaHRhT8lUveLWwobGZjQ104b1DlDJpjcCRhhj7dKtG2kMILT/ADpUGUbZfFCMDoQRnPNtwCajb6g8NuAGOz4J1oeHMq0qrmGOFUVCOrTsTnTS95Aqb4AjYcaDFHwwBtK602OKhqESBUhXOdwoRJHgUwVdDATVoPWrUV3K6bDWmwDvKHtzbhq3F1cTuOpIhPsQdRbXK2exULTtrUazhrUFtiJ7HNw1BEWsYtrhV3xBU8jalp2d2C0KTVmIsZ6AGhbr1oWSI1OtW9ps2JdoGNd6BtVa6KYLdCd3sLYK2IV62lMmhwqp2tSdvPs2pt9ygHm1GWox7Ewwo7loELUrqJ5lIwoGMTBwxSMYpGxKeKykrNUY6JEyNSc3uRbYQF5RYZPc1RRsHQPGjQpGBxNHY6xREQPdqx3KaI4YCu0awue5sGyI4S+gqCiY2B2LaAomFuH5p77K066HaEh1FcaolTabK8Db2bFVW2w0AdXTpGiqvnNe2v8AW3jV2quyrDcFSa3q3W7KaXeI9pT44hUlmk9hMqTm7JFc0gEECgridyItj2kg4YawRVYzK/KE3i2MaMLxxr2blVdLy7T3DguTU6dipe7HvBdKEdr3/H/Z1IMY+NpJaD2iqAtkoFAKYHaFzzpaXb4Dgl0vLtPcOCVHp3K/k7y5Qg+fd5m8k0AghKOpIqRTtCwfS8u09w4JdLy7T3DgmfqD/Z3gaVPm+7zOjMsLK/Wb3hTRWRu1veFzPpaXb4Dgl0tLt8BwS3083/KGoU1z7vM6c6ytBwc04bQlFEK6W94XMelpdvgOCXS0u3wHBV7df+kJKmufd5nXIXMoRVu7rDiqy1SCmkEtOOI/k6VzbpaXb4Dgl0vLtPcOCqPTai75O8kskl293mbuaMOY4uOOkaNWxSxmuzDRjQU3Bc/6Wl2nuHBLpaXae4cE39QbWyd4vTp833eZurRZwQcQBidNTXchLRZQWN2j4LIdLS7T3Dgl0vLtPcOCOP8AEbX8neU6VPm/2XmaIw7AvM12rPdLy/aPcOCXS8u09w4J36nf9PvB0afN/svM0IspXhsp2LP9Ly7T3Dgl0vLtPcOCr9Tv+n3l6VPm+7zNELFQKF9mVJ0vLtPcOCJsuVHOND1XaiNB3OGgplL+JFKVpQt+RkaMJbJ/v/6WMcGKKEa9sUoc0GlDodro4U0bsa+1E3F39VVIqUeDIouLswUxrzmkUWLy4kNj0bGFumvepLO26a+Kc6z0+qfYVJHFUae0a1zW0CkOv13KOQ3SKmoJRkYAGHcm5qNdDu2JakkE0xXRpB1YhZzlSw3XEVwiw3VLloo2U0Yj4Ko5UdaOQ/8A5D5nLDjW1RlYYnZN/RnMMzXmZqx5tec2vFajOLqMr8zSzNWHNrYeTqwMkfNzjGPo1lL7Wup1nVpUYI6bdSSimHTbqSUUzn+ZpZmu326x2OFt6WOzsbUCpiZpNSBg3cUB0nkz/wAX+CP+C1Ohl2c0a3QcdnNHH8zSzNXDMmyOFWxyEHQQxxB7CAmZk+9duvvfZum9or9WldGKx55GLPIqszSzNW78mSAVMcgG0scB3kLc8j+S0MlmvTwVfzjx177TdAbTCo3plOM6ksqGUozqSyo5fmaWZrbct8hNinHMxFsfNtJuhxbeL3jFxrQ/V8FRdEy+il/hv4IZ5oycQZ5oycSmzNLM1axWJ763WPdTTdaXU7aDBKWwvbS8x7a6LzXNr2VCDOwM8iqzNLM1cnJMvopf4b+CUOSJXsL2xyOYASXBpLQBiTepTBXmkXmkU2ZpZmrazZPfIaRse87GNLj7aBFP5NWkCpgmp6t3BWpSe6IpSe6M/maWZqxMS85tDqMrUZX5mkbJrVhzaTo8FNRk1GWOSYus/fcPtN7/AOI18VFHYGYu+7H8HKd6+ndHO+Hj+fFnWrfOQkJtFIQm3VsaBTNqHHWjIYx3qIQY61OI9i4smhkUyU0OBAKXMNqmRRkFTBtNhSntwYzjxHAg4Ki5TRf0cvqx8SrtpGsU3qty3FWCY/2PzKxYzajL7PwJN+5L7PwObc0lzSN5pLml4XOeWzgXNLY+TdlJJvuM+ZyzfNLWeT9lHzfdZ8XLThJXrR9dhqwc71o+uw0mWMjstMfNyXg0ODuqQDUAjWDtKz9s5AWdsb3AzVax7hVzaVa0kV6m5Hcum/RR61vyvWB5tbcXXhCeWULu3E24vEU4Tyyhd24nR+SX7FD90/O5UF39d1/n9mWj5Lj6HD90/O5V3REnSnPXDzdK3sKf9G5TtrqTpXdOlbnHwHzu6dK3OPgWHKh1LHKdgae6RhTsgZYNph5wtDDfc2gN7RTGtBtXnKhv0Ob7o+dqE5DtpZf8x/wamubWIUezL/cY5tYhR7Mv9wDlrlstrZ7gIkYx168aj+k0XaY/U261rq4+381jOW2TXumbKGksbG0OdqBvu0+8O9bTX7VVGUnVnm+lvtuSjKTqzUuy1vtuYfydNo+0f5fxkRPlDbVkHrT8oRPI7JEkLpjIwtvFoFaY0L6kU1YjFM5eMqyH1h+AWfeOE39bmbeOD39bmocK1G2qyOUuVsHNvgiY81Y6JhDWhgq0sbSprdxGpbAjH2rkLW0cDscD3GqPG15UrJdtxmOrypWS7bnUcmZNZBE2NgoAMdrna3HaSgMgW20yOfnEPNjAxmlNZq04muFMVcskDgHNxBFRvBxCy2SDbpi4PkdEG0xdCzE6wKgJ85qEoqN+3ZWt+R9SahKKin27K1vzcrPKJk5okjkAo54cH01lt2hO+jiPYFkOaWx5YWaRvNtlm509Ygc21l0YCvVONaeBWb5pcXFT+K9revocTFz+K9revoBc0vHRYI7ml46LA+1Z85mzhdlZRzvux/BykewKYRdY/cZ8CmPjX1jo1/4eP58T0Nb5v28AcMSuqe4mli3sFG4YFIG7u5RMG9ERdq4EjUhNjXhZTUFNT+Qk4e1BmCsDvkGhQ2+L6LN91TvNdhTbS36HPhTqn8lmx3+Xn9n4CZv3Jf8AF+BgubXnNoi6ldXznMePzA/No7JWVH2cuMd3rAA3gToqRTEbVDdSuq41JRd4vcKNSUHmi9wzKeXpZ2XH3KXg7qgg1AI27yqvm0RdSuq51ZTd5O7JOrKbvJ3YdkvlBLA24265tSQHA4V00IIKIn5XTuIIuNANaAGjtzqmtNwoqm6ldTFiqqjlUnYasXVjHKpOxYW3lNNLG5jubuuFDRpB0g4Y7lDkvLctnBDLpaTUhwqK6KilCNA7kLdSuqniajlmzO5TxNVyzZncsrfymlmjdG4RhrqVoHVwIOt25SWTldMxoaQx9BQFwN6g2kHFVN1K6i63VvmzO4XW62bNmdy1PK2e8XdTRQNum6Ma1GNa7yUJlPLUk4aH3Oqai6CMd+JQt1K6qliaslZydgZYqrJWcnYt/PG0bIvdP/JUJjU91K6hnXnU+Z3BqV51Pndw3JvKCaFt1pDmjQ14qB2EUI7Ea/lnMRg2Ib6OPxcqW6ldRxxdWKspOwccXWisqk7DbXO+V5fI4ucdZ8ABqG5Q82iLqV1Ic23diHNt3YPza8dHgfaibq8e3A+1TMTMWD4Mf8DPgUO+NWMwFf8AAz4IV7V9c6Pl8CJ62r837eAKWKMhEuaoixdJMWaxsaIjCgiOCnaVxJGqJLVSDuUIClSWMGTsrqPaFleVfKHN2yRV+tEHd7nD/StaFyLywvdnQpozZlf4syRiN6TiVlUr/Zlf51b0vOresDfclfcvN9QpnN9n0zfedW9Lzq3rA33JX3KdQpk9n0zfedW9Lzq3rA33JX3KdQpk9n0zfedW9Lzq3rAF7l0lnkWnIBzqLEA/Ufr9qtdHwfAtdHU3wBfOrel51b0X+hSf96i9x/FL9Ck/71F7j+Kv2dAL2ZDkCedW9aGCwWiWystMIEjXB1WN/wCo269zcB/X+rqx3Kp/QpP+9Re4/iui8lMiusljjgc8PLL9XNBAN6Rz8AfvU9iOPR1PtQUejKfajmD+U5BINQQaEHAg7CNRXnnVvXS+UXI6z20f0rKPphKzqyDZU6HDc4Fcn5T+TO12Wr462iIY3owb7R/bjxPtFR2IX0bBAvoyCDfOrel51b1gb7kr7kHUKYHs+mb7zq3pedW9YG+5K+5TqFMns+mb7zq3pedW9YG+5K+5TqFMns+mb7zq3rx3KrDSsFfclfcp1CmT2fTOzcncsZw6TXdZF43/APirlzFhPJPUutNfswf7y6CWr2+CdqK9dpqrfOwRzFGWIxzFHzY2rcpCS7YMUUwoVjqoiNy5kjTFk7SpAFGxSsKQxqE4LnHlOsIdIXbIGj/3k4rpgFVhvKHDUu9SPnesmIfw2E9k39GcfzAJZiFaZulm687qs5Os+ZV5iEsxCtM3SzdTVZNZ8yrzEJZiFaZulm6mqyaz5lU6wih7CvpSGLqjsHwXADZ10tnlTjAAzeTAD+u3gtNCvFXzM1YevFXzM23NJc0sV+lWP93k99vBL9Ksf7vJ77eC09Zp8zV1mlzNrzSXNLFfpVj/AHeT328Fq8iZUFpgZMGlofe6pIJF1zm6R91HCtCbtFhQrQm7RYVzSXNIfKeV4rOy9M8MGoHFztzWjF3sXPsv+UiWSrbMDE37ZoZT2ameJ3hVUrRp8WVUrwp8WHeUDIGTaF85EU5FQYQDK87XxaHD+0bv3lyU2AK2kYXEucS5xNSSSSTtJOJKbm6588Rmd1sc6piMzutirzEJZiFaZulm6XqsXrPmVeYhLMQrTN0s3U1WTWfMq8xCRsIVpm6Rs+Cmqyaz5mr8nNkDTPTW2H/c4rZELN8h4qGX7sP+tahzF7XCP4SNtb5wZ4UVxFmNeXQtmYTYLY1ERHFeBieGLHJ3GpWJr6kY/s7FC0UT24nFJaDTZO1+2lNyzHLOK82Q00RD5nLTNKqsvWO+yQDSYsN5F40WLFL4crchju4u3JnKM3SzdXAsJu1oo82XjHNo806jRV5ulm6s82SzZVqlapWZulm6s82SzZTVJqlZm6WbqzzZLNlNUmqVmbpZurPNks2U1SapWZutNY+WMkFkZBC0BzQ6r3Y/We53Ubo0HSa9irM2SzZFDESh8rDhiJQ3iwG1OfI4vkc57jpc4knvPwUWbqzzZLNkOqDqsrM3SzdWebJZspqlapWZulm6s82SzZTVJqlZm6WbqzzZLNlNUmqVmbrx1nwVqLKnyWE3dGnAdp0K1NvgEpt8C/5HQ0dL9yH/AFrTmHcqHk22j5aaAI2+0X1el69/h76aPRVLZtyKSJRc2iKlNurTewu1whoUrWqCGcFFtSJXQaGhicGKRrU4MSnILKNa1Q22zFzas+sNG8awimtUgaly3DirGHltYjcQWa6ljuqQTpu11JnTTPQ+LeK3joGu+s1p7QD8V5mEfo4/dbwWJ4ePYXpx5GE6ZZ6HxbxS6ZZ6HxbxW8zCP0cfut4JZhH6OP3G8FWhH1YvTj6t5GD6ZZ6HxbxS6ZZ6E97eK3uYR+jj91vBYLlkwMyhGGgNBsrjRuArfkxoNeCmhH1YmlH1byF0yz0J728V50yz0Pi3irfydWdr8nsc9rXG/Li4AnCR1MStNmMfo4/dbwU0I+rE0o+reRgumWeh8W8UumWeh8W8Vvcxj9HH7reCabDH6Nnujgp1derFacfVvIwnTLPQ+LeKXTLPQ+LeK3DrDH9hnuN4KJ+TmfYb7reCJYaPPuQLjFdnh5GM6ZZ6HxbxS6ZZ6HxbxWx6PZ9hnujgkLCz7DPdHBF1WPPuQNo8vDyMd0yz0Pi3il0yz0J728VsxYWfYZ7o4Ku5TWNjbFaCGtBEEpBDQCCGHEFU8NHn3IJRjy8PIz3TLPQnvbxXnTTPQ+LeKrOT5vW2xB2IMclQcQf6N5xGtdGzKP7DPdbwVLDRfpFuEV6XkY3plnofFvFLplnofFvFbI2GP7DPdbwUb7HH9hnut4IlhE+3uRWWPq3kZHppnofFvFQvldM4BjMRoa3Gm8n+QFsTYmfYZ7o4JBgboAHYKI44ON9yvdXYA5LyXzUd3CpNXHad24AAIsxhe1TXLoJWVkDs9xjlHROkKgNUaIRRSiqPhm3qqZHsRMRojmkxMXYtxtBqpGT7VXNmontnKzumPUg/OApI5wgOcqnBtUDgi8zLRrgngKrAIRcNoKTKFuAyM+YVRe0TGvqnkJQ0VFzvl3/3KP8AujvnlXQHNoud8uD+sY/7o755Fdii58m7v1cz1k34jlpeeWX8nB/VzPWTfiOWhkcmxQuTsENnT+dCALkg5Fpg5w1zwvEJVOa5TIVmJiEgmBy9FSpYhJeCquVR+g2n1EvyFWgadyquVZOY2n1EvyFCwjB8nD9OsXqpPwpF06q5hya/brF6uT8KRdPKqHAkuIryaV6Ux0oTED9zwhNLUx0yidImJMrYlc4KGSZRvehpJUxRBcrEkk6gM6ikkUBlTVAByIorSi451Rwyo2KdaZ0zLGZcxyhTNVZFOio5Qs8o2HxmGgqRhQrHqVp3pTQ1MMbIpWyIIOIUjZEpxDUgtrnImORAxSlFMlqkTQ2LCby51y6/7jH/AHR3zyroN4Ln3LcfrGP+6O+eVJsMZZ+Tkfq5nrJvxHLROaqHybx1ycz1k34jloyxNjLYXJAxaoyiiExzU5SFOJAHqZkiYWrxW7MpXRMXJzaKC+niRDYK4QHKq5Vu+g2n1EvyFHc6qvlQ/wChWj1EvyFA4hXMPycNLdYvVyfhSLpTpFzXIP7bYvVP/Deuj84FKa2JPieOcmEFJ8yidMnpMW2iQtUErwFG+ZDvemxiLlMe+ZDSSrxzlE5ycoinI8c5RlyTnKEyIrEuVFnlRsT1VWRWUa2SMcQ6ORFRvQMSJjWeSHJhzJEQyVAsRDEhoamGNlUokQrFKxJaGqTCG9qlY4hDNUoS2hsWFMtW0LnflJtDm2uJ8enmLp9r5FvVjeWX7Qz1Q+d6RUikrjYt3sXfk56uT2DXfl+crR89tWe5FfsjfvyfMVeuQxRbY5zgmErxeJiQNxFNITkkQJFdXoanL1XcqxGQqzlGK2ScbYZPlKs5FX5c/ZpfVP8AlKj4FdpzvklI91tgv1owPaOzm3rphKw2Qf2qLtf+G9bkoaHyl1eIxxUbinuUZWlCGRvKHe5TyIeRMiLZC9yhcVO9QO0JlwSJxQrpMUU9V79KJE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11268" name="AutoShape 2" descr="data:image/jpeg;base64,/9j/4AAQSkZJRgABAQAAAQABAAD/2wCEAAkGBhISEBUSEhQVFBAPFRAQFBUQEA8PDw8QFBAVFBUWFRUXHCYeFxkkGRUVHy8gIycpLCwsFR4xNTAqNSYrLCkBCQoKDgwOGg8PFywcHCQpKSwsKSkqLCosKSksLCwpKSksKSwpKSkpLCwsLCwsKSwsLikpKSkpKSksKSwpKSwpLP/AABEIALcBEwMBIgACEQEDEQH/xAAcAAABBQEBAQAAAAAAAAAAAAAEAAIDBQYBBwj/xAA/EAABAwIEAwUFBwIFBAMAAAABAAIDBBEFEiExBkFRImFxgZEHEzKhsRQjQlJigtFywTOS4fDxJKKywhUWQ//EABkBAAMBAQEAAAAAAAAAAAAAAAIDBAABBf/EACsRAAICAgICAQEHBQAAAAAAAAABAhEDIRIxBEFREyIyQmFxkdEUUqGx8P/aAAwDAQACEQMRAD8A8djkU3vUOQu3SKKCcVCNpapVV1KyRC0dRfNqLpxiuqummVrFLokSiOjICqI0BK1XE7VWztWgzs0CAKWMphC60pwkPglsiKmfsHwKrWOUk0nYPgg47CvRVyHVMKe5Sw0TnDMdGHdx2A56bnppz0VXRODrtlbRYOC0WbK/O1z89vdxxtFxc3DrgZTc3A0tumNwYg3fnbHrZ7We8DwGlwyajNoN72HOyHkjvFlWuEI40jLFwecmg1jObMb6HXKP83Pxs44c0Zc73Av1FonOA1trcgnb8INu86LvJGorrJI4YW7PlId+HZhJOb4coO99Ldbpxw4WzBstho4ENuHEmxv00O43FrrnJHaZXLrDqjHUTRfV4LLZvu+vTXTWw1Ot/JQyUxABuCDp2TqDYGx9eS7aZymjQUTrtB6gI5kCBwPVg7tFcZbLzJKpM9BStIFkZZATtR87kBM5cXYXRUVbdUO0Iyp1QxCvg9EkuxjkyyeQnRsR3QAo40SI1LFCpSxJlINICfGhpGI+RCyooM0kC5Uk9JOsXRI564HKNxXWlco5ZIugrrU1wQhE8UisaWVVTFY0Q1QSR1FoI7hCVFOremi0UVVEpXplK2jPSRqOyPmjQz40+MrFSiQBydvodkixcKYhbRNDRNuDv2h239iNvO9jvsbjuXXYg1pu28jxHkDngBrHODsxay2tsxsTzJNuSEe8nck22uSbeCjyo6vsXY+eqe83c4kkNGp/C0WaLcgANByTGOIII0cNQQSHA9QVZ4Tw5PUH7qNzh+Y9mMfuOi9A4e9mTI7PqCJHb5G3EY8Tu75BBLJGA3Hhnk6RgsOhrJn5ovel+2Zpc2w73CwCvIuBq0ROIlyucczoxI8B57yNM3+7r1SKhawWa0Bo0AAAA8gozGpJZ/hHoQ8NVtng+IUM0VmTNe3LfK198oH6eXognm5ub3PO5ufVe+VlFHI0te1rh0cAR81i8Z4AgfcxH3bug1Z6HZMh5MX2qEZPDktxdnmrXEfC4jS25GnREQVN3fefiN84Fntdp2tLX/1JRmJ8NzQk3GZo/E3UefMKrBVKaktEbi4umavA4+xmtbNr496spSgsFFoWeH9yp6h6gyPbKsaBp3quqHIid6DkK5BDJAkhQzyipQhJFbAlkOjF0SyJCxFHxLk3QKHsK69y4VE9yV2NWiOVyElcpZZEK9yfCIuTG3SXF1OFjnhJjU9rURHCgcqOpWRNakQivdJkjEHINxIWFWNC7VVwCOoxquyOI0tLJolO26ioxoiHqSZRjKeojUIiR1UEEZLLkWwpIhkYh3tRT3AoeQhPiJkRMgzEAbuIHqvScD4IgiAdIBJJvd4uwHubt6rAYZrK0cswPoF7bTUge0a27xqhzTfQzx8abvsVKwCwGgGgHRHtBVRI6AEj7UQ8csgIHcp6eqe09l8cg6EmN3zClbrtHox+LDnRm6ifCVY0swkGrS08w7+x2KndGBvsg0xl12ZyWJx5KrrXZN1c4nXknK0hg66Oe7wGwWdr8QEPaEYe780rw/8A7Rp9UMd9HJtRWyvqJc+gBPkbLH8UYWGEOAte97aLe4fjcszbyMa1h2ygC/lyWd4ysI79Db1TsUmp0SZoqULKrB6wGJovq3S3PuU8zlmoJCx4sdDz7letmuEeaFOxGKVohmQ5Cmmeh865FaOyZBOgXIydyGA1VcOieY+GJHwwqKnaj2WslzZooGkahZUfK1CStQxYbK+UKByKlCGKrixEkNsknriIEMjiRAakAuZ1O3Y5aHOchpHpTSqFupRRiclIljarKjjQ9LCrikplyUjRQdTDRMqHqQCyEqpFG3bKoxpAdRMgZCpJ3odz1RCIiUhFMAvfu+t10vSDfoXH0sE0WTQShjg7pr9P5XtuFS5omEbPa0+oXjeEwNc8Ai5yTvAP6IZHfUfJenezbEBLSNH4oT7o+Wo+RU+Xqyzxn9qiXHsDeXiSJgJ520LvFCCgq5CG5Mg53ufqVvmDuXbdyVdqilwV2UmGwvgDWucXEbmwA9Ap8bqiI7Dd2nqp6mKxufJB4qOyO6yVNaHR7KiTAmyi9y19rXaTa3ghajgmR5F5SW9Dc/3WjoYyW3CsWA80MG60FOCfZlTgwiZlHLwWN43g+7Y3m+QActbFemYgF5l7QX2fG0btzP8AmAP7ruJv6iF+RFLE2Yp0VhlO468iNwi6KY2seW3gn41Tf9RIP1v8hfVC0jdzfTZXy3E8mOpBFQ9Dl6U0igLlox0dlLYpHJgXbrqaLJ4HoxjkJThHxsSZHUJ2yDnKOcEBUFBHsa+gaRCSNRRUUjVVF0JYOkn2STLAosGSqOVyhT2i6VxoK7EG3RtLR3TIKdWlLHZDKR1Ilp6KyPayyYDYJks6knK9FcIVsU8qrKmZOqKpBSSXRwh7BnMje9REJ5CQCpRMxjymh+o9F2Qphd8l04XPCMgFbGHC4kE0Ftfimgkib/3PCvvZzijYJ8jnWbOGtcDplkHwn6grJYVXuimjmb8cEkcrb8yx4cL+YsrKup89VK+FpEUmeWO/4WSOOVviCcv7SlT3pjcTado+gqfZECNZDgLGZHQtinuZGANa8/8A6NG1/wBX1WxcdFMtF7leyvqqMueHA6cwoazDy5tiE6pxdsbrODhb9JI9Qo5eIYyNXA35BryfohdUUxhk00huFxe7uL3vvbbwR7gFVUmMMc7KwOceZDS1oHeSrNztEpOlR3JFplbXW1N9BqSdgvGq/EfteIjL/hue2IX2ETT2nd2mZy23HvEYB+ysufeX985u7W/lb1PXu056YM0Yax7oC50kgcwuLAwMjcLODBcm5GhPQkDdHhSVt++ifyZOVRXrsqMSri973bZ3ucLbWLibfRCwu7VlNPQPaNWkeSHcbL0o01SPKdp7CHhR2XGSKQlcqjXY2y4nrhC1mJICrCN6BgCNjSpBIe8oCoOqOeUDOhh2G+iC6jeUnlRkqlIWxqSakjoAIsi6SJRNhRtKxLkzqQfHTiylZFZSU40TpXgKWUiiMPYnusFXTzoiacEKulK5GNsOUqRG/VIMXWhdc6yeIG2UE0tlySoUBcSmKItyExjnOs0ElX2F8Kvf8Tg2/Iaqmpp3MNx6citvw9XMlGmjxuOf/CDLJxQzDBSdMssM4FiaBfXxWgpsBja0MA7INwOQJXKHMPBXEBUTlyPTjjUfQxtEGgAK7oKgltjr9VXEG5va2luu3NGUYtZBexnHQbLSseLOH8hCPwWK+ubysrNgCeAOiekIWWUdJsrm08bG2Y2w+Z8VV4tVOawhuhPPmPBaCSAbrO4kLkqXMminA+b+TCV+DiQhx3F/NR09CGi1lonsAJQdRS32S43VBSgk7Kuohbba6ztZgIeb5fTRbaloRfVSV0UcMbnvsGtBJToScXoTkxKS2eZYvh7ImajtnbqqQSFWGL1xmlc86A6NH5W8ggC1epBUtnjTab0OEyka5CkLrJLInH4Bss4QimBB0z7oxrlPIahSFByBFPKgchiMYK5iY6NE2XHBNUgKASxJEloSTOQHENgarCCBV9MVbwu0SZhwVic+wVdU1SnrHoAtulxXtjZP0hzZCldPZGpDCjtAUwYvQk099E+sfY2CHAT4r2Jk/QgE8NXWhSNautgpDQ1EUkzmODmkhw2ITAxbTg7gl8jxLM0tY0hzWHQuI1Bd0HdzQSarY3HCUnUTTYXUvFOySVuUkAuH5Qdr9D3crq+pJ2kXCi4opRHh1Q52g905o/qcQ1vzIXm/DvGL4Tlku6Pr+IfyoVBu2j1Z5Ywai2eqe+1RcE40VLheJRTtzRuBHzHiOStooUt3ZQkmrLaCXRPbOgmGyaZkfKhDx2w6aTQrPYg5WTpygKtoKVkdj8EOJQ1Buoc9lYSQi6q8Wro4WFzzboOZPQBLjvSG5Psq2RurgzUm1uqxHFvExqHZGH7ph/zu6+HRanFuDpqmljqI3H7xjZDEQA0ZhcWcNzYjdefVdA+MkPaWkfmBCuwwitvs8nyZzaqtAdk0hSELllZZ55A5qjcEQ8KJwRJnKGxTlpVrBOHDRU7gpKaoynuK5OHJWjRlTLZ7lA56a+ZDySpMYDmyX3q4+RC+8SL03gDyHmRdUN0kfEGy/p4lZRN0VfHIi4plHJjooc+nuh5aeyOY5NnGiXdDkk0VuyErawt0CIqZg3U/8qqDHSOJDS4/pBP0VOON7ZPklWkR3upWBFw4BO7aN37uz9Vb0HCTz/iODR0aczv4CY5oWoN+ilijLiAASToABckrQYfwdK+2chgP7n+g0HqtBQYTHEOw3XYusS4+Z/sj44iNmkpMsnwUQxfIdw7wbFFYht3/AJnWLvLp5LaUccMQ7T2N8XC/pusZRt6tIRzKyNn4HH0CU/ll0aqo6K32hV81YRBAMtLGcxLiQ6d42NuTRrYHx6LCTcLVDfwX/pIK9eoqumebOGQ/rHZ9Qrh2AxuboAQdiCCFlJ+hUsUPbPBaeKohdmaJGOHMB3z6rWYR7Qnts2dl/wBTRY+bT/Zb+ThEWIAOqKg4YGR16cS2abMdlyvdbS5douNOXaCjWJXGZS4dxVBN8LxfodHehVgapvULGRex7EXG+WJmt7Gb4fDKCrGP2VYo0aTx6bD38p+rEDwT9f6Ox82H4v8ADNB9oCr67EWtB1CpqjgfGo75QJB+iWFx8g6xWWxnBq1mtRFO0dZGPyevwpbwy/EO/rYfhVlpjHGDWAhnad0B0HiVia6vkmdmebnl0aOgC2/BfCEFVDLI8l0kLmj3eoaGOGj7jfUEeSO/+nMDrMjbb+m/1TY8cfoU45PIV3r4D/ZfxbHJTijncGSQi0TnaNkj5NudA5u2u4t0KtsawimkJtJET3PYfldAUPCTstsoA7hYJYjwplbd1mjq4hv1XJSTXQzFjlB1d/kZvFfZ9G4FzBbvjOnmNlj63hOZhNrOHjlPof5W8lwvL8D23/TIL/IqsqWnYuJt1cSuwySXsDPgi98a/Q87niLSQ4WI3B0IUL1sMSw5sg13GzhuP5CzNdhz4ybjs7Bw2/0VcJpnmTg4lc7dRlTuaonBPTEtEsUuliuPUCeHLcTKXo6Ugku2XTpxcSSWMXEb0bC5CNYpmqKRRENbUJBxdoELFEStfw3gel3DtO+QQqIdlNRcK53Z5tQNmDb9xWlpqJoFmgADk0ABXAog3RRmCyN2zipAn2X/AHZOYx3d6AIiyc1wBQ0GiFhtuEXS1DCbE2REEYdsEQ7BydcvyW6HRV+g/DsLEg7JBsjTwvfXRZn7DICRqAdCNrj+6fT0EbJGySRCQM1yuLgw+IGh8wQhtjJL+00EnCxtcC46ixCpanAng2totjR8cU5ADmvZsAMoc0eGX+FawVUE3w2d+1wPzCb9OMlpkyz5Mf3oaMpw9i00LfdiNhY02AAyP8yN/NbiF92g2sSNt7IT/wCGivfLr3Eo1osqMUJR0yPyMmPI7iqZ1JJJOJTlkiF1JYxVv4bp/ee9bG2OUggviAjc4HcOA0eP6gVhcfxWphmc1j2+7G16aNsnrcg+Nh4L05UmI8LMmdmLiBtawOnipc2Jv7iLvEzRjJ/Vev3PNGcQVZI++ksf6W/+IC5PTyym7y55/US76r0un4Qp28rkeCwvHtTilES+ERGlvo+KAOezXQSBxNvEaHu2UrxTirkXf1OFuo/wZ6TAZM2jT6KGqwd7R2mn0RNHxZisze0YYmfnfTtDj/S3n6Ius4qeYmxyBr3tuDJlDM4voSxugPgl7vsfHjL7yr/v0M3JTi1jogJY+R+fMKyqJ3OP8IWVgI7wjJ5xKaowaJ/Kx/ScvyVfPw0PwuI/qAI9Qr/KmkdESnJdMQ4RfoxNbhz4z2hpyI1afNChb2aAOFiLg8jqFncQwG1yz/L/AAVTDMnqRNPE1tFUxSZVDlIOvJSCRNaATFkSSzJLbOlq110TC1V8Uuv+9VrMEws6Of8AFyHJv+qmkhyYXguEbOcPAdFssMhsq6mitoFocLgulvSHwVse3DXO23VfPRuabELZ01JewCzPtU4vbQxRxRNY6pmIf22hwjiadSR1ceyP3dFyLkFk4J0V3uFCadU+He1KMj7+mObrDIMp/a7b1KsIvaFQk6wztHd7p3/sibfwaPH5C6YuY699FZ11fWTCKCgsHvd97I8t7FjtZ1+zbUnUnYIDD8dpKyRsEIlbLJo0Pj0cQCTq0m2gvc2Cs3YZJAbkFrm7HY37ilu+yhSUo8bN3R4I0RtbKRLIAMz8gjzu5kNboB3JlRw1C4cx4aqnwnjI6Nmbf9Td7d4/haqCdr2hzTdp2Kth9Oa0jy8n18Ltv+DOv4KZydttorPC8G91u69rkWFhc81ZpI1hinaFy8nJJcWxJJJJpOJJJJYwkkkljCSSSWMBYrWPjZdjQ52uhNhovNMa4lqpyWFxaw37MYyi3fzPmvVZoQ4WOyDpsCgZq2Nt+ru0fmpcuPJN6ei/xs+LFH7UbZ5bS4FNIwuIIa0ElztGgDcklUuJT0UXx1DX90AMx9Rp8170Gi1uXyXjHtD9lzW1Alp3MjgnJMjXG3uXbksbzaenI91rIyYOCtvRTDzHklxjHfr2RYGKKrge6HP7yIgPZJla8NJs14AuC0/I+SqMTpWscQN0dHSQ0sRZTjtOFnyH/Ek8TyHcEJDhMsx2t3uIaPmpk0nZa03Di9v8iknGqaFo5OEJQLkCw1uTYeZXeGcFgqKh0YmY98QzljDmuL2JB2Nja9r2uF3nfWyaWJp70UsVI62yArIrGy9WqeH2tGg27lkMcwgam2qFZN00HLBq0zC1uHtfuLO6jf8A1VHUUDmeC1c0Nig54rqqGVxIJ40zLlcVw/DxdcVH1YieLH8MU3vJcx2jAPmdv7rf0sdliuC3fH4t+hW5o0GXsPF0WtJGtXhFNsqLC4LrX4dDaylbt0XxXGNlpTNDW3OgAuSeQG5XzNxhj5ra6WoPwudljH5YW6MHpr4kr3L2nY39mwuWxs+e1OzreTR1v2By+downxIpbJ4EYxqHhat97MOEBV1TXSNvBBaVwOzyD2WnuJ+QK49ukZaVs9B9k/Bf2aD7TK3/AKmpaCARrDCdQ3uLtCfIcit3PTteMrgHA8iLqRJXRikqI3Nt2Uz+FYc2Zt2924KtoYg0WCekuRhGLtI7PLOaqTsSSSSMWJJJJYwkkkljCSSSWMJJJJYwkkkljEdS5wY4t+Kxtz1XmmJYRV1Ezh2pDexd+EeewXp6VkjLh+pW6K/G8r6CdRTs8L4vldhzmwuizyvYHtkcfubXscoGriDob2WAr6ySUl0ji4nrsB0A2A8F9Ee0fhcVlG7KLzwXli6kgdpn7h8wF84VbipJYlCVD35Esqt/sV81xpyUuFYvJTTMnhdlkicHN6HqCObSLgjoSh5JEwlPS1sRZ9NYPi0dbSx1EeglbctvcxyDR7D3g3Hoeao8dw/Qrzz2UcZ/Zaj7NKbU9UQLk6RTmwa7uDtGn9p5L1/E6e4KizwrZ6Xi5L0eRYlS2cVTTMW6xzDlkK2GyHHKzmbHTKohdXSFxOJKA+E5bPI62XoeGC6SSfmBwGxwmHZamk2XElHHsvy/dPHvbNj/AL6pFM0nJSgB3IGZ4DifJuQebl53GUklZHo8+fZdYJQe8OZ3wA+bj0X0T7PcHEFEx1u1P96f6SOwP8tvUrqS7h3kYObUEaZJJJWEYkkkljCSSSWMJJJJYwkkkljCSSSWMJJJJYwkkkljCSSSWMJfNntYwYUmISMaLRzWnYBbQPJuO6zg7yskkkZkmkxuJ7ZgHldAukkg9DURvGvcF7v7OuK/ttJkkJM9MGseTf7xpByPv10IPeL80kkrOrhY/wAd1OgvGaUFYTGaa111JebB0z1c24maeNVxJJWnm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11269" name="AutoShape 2" descr="data:image/jpeg;base64,/9j/4AAQSkZJRgABAQAAAQABAAD/2wBDAAkGBwgHBgkIBwgKCgkLDRYPDQwMDRsUFRAWIB0iIiAdHx8kKDQsJCYxJx8fLT0tMTU3Ojo6Iys/RD84QzQ5Ojf/2wBDAQoKCg0MDRoPDxo3JR8lNzc3Nzc3Nzc3Nzc3Nzc3Nzc3Nzc3Nzc3Nzc3Nzc3Nzc3Nzc3Nzc3Nzc3Nzc3Nzc3Nzf/wAARCAC3ARMDASIAAhEBAxEB/8QAHAAAAgIDAQEAAAAAAAAAAAAAAAIBBgMFBwgE/8QATxAAAQMCBAQCBAkHCAcJAAAAAQACEQMEBQYSIQcxQVFhcRMiMoEUFRYjQpGhscEXcnSy0eHwJDM1NlJigsIIJnOiw9LxJ0NUY2R1hJKz/8QAGgEAAwEBAQEAAAAAAAAAAAAAAAECAwQFBv/EAC0RAAICAQIFAwMDBQAAAAAAAAABAhEDE1EEEhQhMSMyQSJSYTNxkUKhwdHw/9oADAMBAAIRAxEAPwDqWN4vWw65AbDqcbiORWsGaqoAEau5KbOTYrNdEdAqvC4cuWUZtJm8IJos5zVVP0I8ip+VlXTuwEx9HZViFMLPXnuVpxLOM1VJPqBT8qam0NnvP7FWYUwlrz3HpxLL8qak7sBjooGaKu8tHLoq4ApARrz3DTiWU5oqaZ0Drt71JzPUkgNkeIVahTCNee49OJYxmeoD7M+5SMzVCCHATO0BVyE0JdRPcNOJYhmaofoge5QMy1TsQB4hV8BTCOoybj0olgGZKsGQPCAp+UlWd2CO3dV+FICXUZNw0o7G/wDlHU6ifcpOYqkbASO45rQAKYS6jJuGlHYsHyifHs/Uo+UNTeB17LRQphHUZNx6Udje/KGoZ236KflDU2284HNaKFOlLqcm4aUTefKB4nby2R8oKseyAfJaTSp0o6nJuPSjsboY/Vj1m+cJvj+pHsiVpIU6Uupybhox2NyMeqxBAmOcKfj6pv6q02lGlLqcm49GGxuTj1SdmiFPx9Un2RC02lGlHU5Nw0YbG5+PqnPSB4c1Hx6+PHyWo0qNKOpybhow2Nx8f1P7I+pZKONVKlRrGj2tphaPSs9m2LhhjkU48TkbqxPDGvBcqZJY0nmQhRS/m2+SF668HCVPOIms31RP9qearMKzZv8A54Affy2VaXm5/ezqx+0IUoUwsbLIUqQEwCVjor2LYdmOvfVKuG45RtbYgaKLrZry3YTuR1Mn3rm9nnTM1zeUbYYmGmrUawONCntJifZXaSPVPkvPOC/03Y/pNP8AWC7OHqSdpdvwY5bTVM6zd0cy4PheJXt5jlK5FK1eabWWzWlr9ody89vFafhxmTF8Zx6tQxK8dWpNtnPDNDWjVqaJ2A7lXDOY/wBVcW/RnLk3D+0ur/HXWdrcPtmVqDm3FWmYe2kCCQ09CSGifFTjSnjk3Q5XGSSO4tLSS0EEjmAeSYBcFw70mEZ2p0bStUBo4h6EPndzRU0me8jmrZxWzJc0rwYJZVXUqTWB1wWGC8u3DZ7RB8Z8FL4d8yin5GsqptnTmOY8kMc1xHMAzCeFxvMlhbYFgeXcRwasKF+aY9PUo1fWLi1rpO/ckfYup5YxI4xgFjiDwA+tSl4HLUCQ6PeCssmPlipJ9i4zt0ffVJbRqObsQ0kfUuM4PnHNOKYraWDMWbTdc1W0w91vTIbJifZXaLgfyer+Y77l52yzXqWuYcOuKNtUualO4Y5tCn7VQg8h4la8LFSjK0RlbTR2K2wfN7K9J9bM1vUpB4L2CzaNTZ3EwrWYbuTA8VXsIzFiV/f0ra5yxiNlSfOq4reyyATv6o5xHvXI86uJzviQJJAvDAPmpjilllT7fx/gpzUFaO/6V8GO4tb4JhFxidwypUo0I1NpQSSXBo5mOZXPONxc25woAkAsqyJ57tXzVMOtrjg9QvqrXGvauf6Ih5AGquAZHI7d1MMKcYyb8uhvI7aXwW7I+cK2asRv2C0Zb21vSa5jdRc8kkiSeXuhXAw0S4gDxXGeEWD2eKYneVLxj3OtW06tLTUc2HausHfl1WkzY5xz5iIJJAxB0A9PXWkuHjLK4xdUSsrUE2eg9KloDt2mfLdco45lzcQwsAkA0qkif7wRWLmcD7dzCWn03MGP+/csVguEZX5dGjyVJqvB1jYTJAgSZ6KQARI3B5LgOUcIu8awXH2UHXVX0dKk5tvb861UuIZq7tA1mPf0VlbieM5K4cMtrhtW2xG7u6jLdtUQ6jShpJA6bzH50qpcNT5VK3Yo5rVtdjrOpgeGFzQ88mk7n3J9K4bg2EWF/wAPcbxe9qNfiza+qjVqVfnAG6CYk7zqd9nZXvhBj9zjWCXFrf1XVq9i9rRUeZc5jgdMnqQWkT2hRk4fli5J3RUMvM0mvJd9KnSsulTpXMbGHSjSs2lTpQBg0rLatiqNgfAqdKzWrfnm+acPchS8Fnp+w3yQhnsDyQvoF4PKKnm7+fb2iVWoVmzbHpRsPq5KtwvL4h+ozrx+0iEwCAE0LGzQgBMAgBSErAgj1SvO+C/03Y/pNP8AWC9FRK0VHJWXKNZlalhdNtRjg5rvS1NiDIPtLfBmjjTT+TPJByqjNnT+quL/AKM9c44P/wBZrj9Df+uxdcu7Wje2tW2uqYqUarS17CSNQPTZfBhGWcHwe5dc4bYtoVnMLC8PeZaSDG5PYJQyqOOUX8lSg3JM4zW/r8//AN2P/wCy2XFixq22bKly9p9FdU2OpujY6WhpHuj7QuoHJ+AOvjfHDWG5NX0xqekf7czMao5rZ4lhlji1sbfEbWncUpnS8cj3B5g+S16qKkml8URoumio4TgeV62UKGLvwu0eGWfpKj3F0a2t9YHfnqBVhyc+nWy1Y1qNgywp1GF7bdji4NBcTIJ335+9fLbZFy7bu9SwLmatXo6leo5k+LS6D75Vka0NAAAAGwA6LnyZFJUm3+5rGLRjuB/J6v5jvuXnzJH9cMH/AEun94XoksDmlrhIIgrR2WScuWN3Ru7XC6dOvReH03irUOlw5Hd0J4c0ccZJ/IsmNyaa+DeBuy8+54Ho88YoX7AXZO/bYr0OAtLjGT8Cxu6F1iWHtqV4ANRr3MLgOU6SJ96XD5lik2x5cbmqRzHjFitpiOJ2FOxr07inRpO1VaTg5upxBiRsSAAfeFsqTSeBtSATDidv0gK+3OTcvXdvbW1fCqJo2wIpMa5zQ2Yn2SJJgbmSthZYLh9lhfxZbWlNtjDmmg6XtIcSSDqmZkq3xEFCMUvDsSxScm38nKOClxQtr3FXXNelSaaVNoNR4aCS4gDdVjOHzWfcTNT1QL9zjPQaplduw/I+W8PvW3lphVJldjtTHOe94ae4DiQCsuMZMy/jd38LxLDmVLiAHVGvcwuA5TpIn3qlxUFlc6dMl4Zcijscs4zYtaYljNmywr07ilQouDqtJwczUXTAI2JA0/WthcD/ALC7c/8Anf8AHcuiXeS8uXlC2oXGE0TRtmltFjXPYGgmT7JEyep3X1HLGDuwRuCusWHDWnULfW+AdWrnM8yTzU9RBQjFJ9mVpScm90c34DCXY35UP+Ithxzw6tWwbDr6k0up2tZ7asD2Q8Ngnwlse8K94FlrCMANY4RZNtvT6fSaXudqiY9onuVtK1vTuKL6NemyrSqNLXse0Oa4HmCDzUSzrX1EilienyM5DwhwPAMdwS7ZiOH291e0LgyXzqFNzRp5HlIcrfkYYaMTx6hg+E29pb2tw2h8JoPJFwRMiD1bPQ/SX0jhxlYXDq9LDn0XOkEUbmqwEHpAdy8FZMOw60wy0p2mH21O3t6fs06bYA/f4p5cqndN9wx43GrrsPpU6Vm0qdK5qNjDoRpWbSjSigsw6Fkt2D0oJ6JtKei35wKor6kKT7G9Z7DfJCG+yEL3l4PKZVc2b1hsOXfdVwBWPNgisOW/iq6vK4j9RnZj9qBSgBMAsDSiAEwCkBSAlYwATAIATAJWBACaEAJgErHRACYBSAmASsZACYBSAmARY6IATAKQEwapsdEAJgEwanAQMUNTAJgEwagBQE4amDU4amMQNTBicBMAnQrEDUwanAUhqqhNiaVMJw1MGoJ5jHCnSskI0pi5jHpRpWXSjSgXMY9KeiIqBTpT0m/OBVH3ITl2Nq32QhDfZCF7aPPKtmuBVAHMiVXQFZM1+23YR37quryOJfqM7cXtRACYIAUwuezQAmAQAmASsZACYBSAmARY6IAWkxjMdHCMXsbG5ovLbshrKgH0iQPxE+a3wCrPESkfk068YwOq2NelcsMctLgD9hVY6ckmKVpWizgLRY5mM4bi9jhVC1fXubqHANBIDZcD9y2FbGsNt7a2ubq9oW9K6aHUjVqBuqRIj6wtPb1BecSK+iHNscLazUP7T3h33IivLaG/wWkBOAgBOAsrLIATgIATgIGQAnDVLQnATAgNThqkBMAmgABMAgBOAqSJbIATAKQEwCZDYoCYBMAmATJbFDVOlOGpg1NIlyMYap0rJpUwq5SeYx6UaVlhEJ8guYxaU1Np1BPCZg9YKow7icux9jeQQgckL10cpV80yavgIVfAVhzSZqtAnbnK0AC8biX6rO/F7EACkBSApC57NKABMAgBMAlY6ABMAgBMAlY6ABfDj9sbvAsRt2iTUtarQPHSYWwATBoJAO4QnTsdHm6/xG4vqNlSrGW2luKNPf6Oon8Y9wV74OXLjjWI0ampzqlqwhxMwGEAD6nCPJUXFKLKOJ3dKlLabK72tHYBxAC6ZwYtqPwTE7kNmv6VlMu/uxMfX9wXr8TyrAzhw28iOkgKu5hwrMFXEaeI4Di7aXoqWk2NcE0qpBJ385ifAbhWQBOAvIjJxdne42ipYHnajc4j8U45Z1MJxIbBlZ3qVD/dce/ToehKsmL4la4Lh1a/v3llCkJMCSSdgAO5Oy+PNGXbTMmF1LO6YBUAJoVo3pPjY+XcdQuF43XxvC/hWXMQvqlSjQrAupa9bJAkFpO4EEGPsXVixRzP6e34/wBGM8ksa79zq+V+I9jjV7eUbqgLGnRpGtTfUqA6mN9qexHOB0WOxpYvnHEjjdneVcNwcFtKjRIIfdMYXHWewlxjny965JljB7nHcbtbC2p6/SOBqSYDaYMuJPaPwXpulSZSY2nSY1lNgDWtaIDQOQCrPCOJ1H5JxSlkXcljYaBJMDmeqcBQAnAXMjZsAEwCAE4CozbABMApATAJohsgBOApATALRRIbIATAKQ1OGrRRIbEDUwanDU4atVAlyMWlTpWXSiFaxk8xi0Ia3cLNCIVLH3DmGHJClC7DMrOaJNRsyIVfC3+ZxNZvLYdloQF4fFP1Wehh9iJCYBQEwC5rNaABOAoATAJWOiQEwUBOAlZSQBMAgBZGD1h5osdHnXNbRTzPizQdheVf1ir9wTrE0sWt9J0h1KpqjaSHCPsC5Viz6lTFb19dxdVdcVC8nqdRldB4H4i6ni99hrj83Xo+maOzmED7nfYva4iL6dr9jzsT9U7IAnAQAnAXjHogAvOvEMk52xif/ER/uhejQFwXjBb0LfOlU0GkOrUKdSrJmXmRI9wau7gnWR/sc3Fd4G94E6TiGL7DV6GnB6xqd+5diAXFuBdYMx3EaB9qrahw/wALxP6y7WAlxX6rFhf0IAE4CAEwCwKbJATAIATgKkiGwATgIATALWMTNsAEwamAWRrVtGBDkKGpw1MAphdEYGbZEIUwpWygTZEIhMhXyhYsIhMhHKAIQhUIrOaNqjBJAO/PmVoQt/mYA1Ww3cDc9loV4PFv1melg9iJCYKAmC5bNqJCYBATBFjSJATBQAnASsdEhOAoATgIHR52zbgd6zO9/h1tbGpXr3DqtGlR9Ylr5ePsO/aCtvwfw/EKuaad/bUg61tw6ncuLwNIe10bEydwOXZWDC7l17xtrO9EWupMqUnB45aaemRv16eBX0cIAa2NZluaNMU7Z1ZoDJ9kl7yB7hK9fJllotV8L+5wRxrUv8s6gE4CUBOF5iO1khcf45YaKeI4bibBHpqTqNQ+LTI+xx+pdhAVM4vYW/EcnVatI+tY1W3JHdoBa76g6fcujh58uRMwzK4MqvAi1a/EMWuzE06NOkP8TiT+oF2QBct4E2N1Rw/EbyrSLbW5dTFF8j1ywvDtue0jmuqBVxLvKzPH2giQE4CgBMFkhtjAJgFAWRrT2P1LWKM2waFkaFGzfa281hqYjYUP5+9tqf59Zo+8reKRm2fW0JwtQ/NGXqW1THcMbHe7p/tXx1c+5SpEh+YcP256awd9y6Y0ZtMsgUqn1+J2TaHPG6T/APZ0qj/uaviqcX8nsdDby5qeLbV/4gLZOIqZfkLm9TjTlVphtPEXju2g0fe4LDU425cA+bs8SefGnTH+dVqRDlZ05C5S/jjg49jCr4+bmD8Vhfxzw8H1MFuSI+lXaPwKWpEORnXELjzuOtv9HAah87sf8izYdxrZfXlO3GBlusxPwuf8iNSIcrOtoSUnmpSY8iC4TAMwhaEnD+O11d0MQpOo3FxQbEeo5zQ7wkLlFLMOM0TNPFb5v/yHftXUOPtNjsQY4CrIa09NI9qfLpv+5cbUShF+UPma8M37M55jYZGMXXvcD+CzNz3mZvLFqp82MP4KtIWejj+1fwPUnuy4UuJGZqYg3VF/i+3b+CzDidmTVPpLTy+DiPvVJQp6bD9qK1sm5eG8UcxtmXWZ86H71npcWMfZGuhYPgdabhP+8qCiUulw/aPXybnRxxexcROHWHj7f7U/5YMVj+jLGe+p/wC1c1Ql0mD7R9Rk3LXRztdUc4VMyssrb4RUZpdRl2j2Q2eczsnynnq7yyL34LZW9Y3lb0rzUc4RzgCPMqooWjw42qa/5ELJJO7Om/ljxadsMsf/ALP/AGoqcZMYI+bw2wYe5L3fiFzNCjpcP2la+Tc6QeMePbRZYcP8D/8AmXw4zxSx3FsMucPrUbGnRuaZpvNOk7VpPOCXFUVCa4bEnaQnmm/ktWAZ/wAfwDDWYfhteg23Y5zmh9AOIJMnfzWxdxYzaWwLu2b4i1ZKokolU8ONu2hakty5v4oZweI+NtPi23pD/KsFbiNm6sIdjly3/ZtYz7gFU0SjRxr+lC55bm+qZwzJVJ149iZn/wBU8fcV8dTHcXqmamK37j3dcvP4rWyhVpxXwHM9z6Kt3XqmatepUPd7yfvWLV4D6kqiU6SFY+sqdZ7rHKJRQGTWe6NZ7rHKmUUA+sqdZ7rHKiUUFmXWjWVilEooLMusrcZTaa2N21IEgud7QIECJO58AVopW4yqXfHNuZOlrwXbwInyP3fXyRQWeu8NAGH24EgCm3YmeiEWAHwKj+YELQRwzj2wjEGPa0NJADpG7gJI5dpP8bLji7P/AKQLCLu2dsA4Eet06yPPbbntPJcYSAEIQgQKVCEgJQoUoAEIQgAQhSgAQhCABCEIGCEIQAIlCEACEIQAKVCEACEIQAIQhAAhQhAEoUIQIlbvJzDUx+1aC8DWCfRuhx8jPOVo1ucptc7G7ZrGteTUb6pE6txtB2KAPXeHEfALfTMejbE79EKbFopWdFgd7LANz4IVDOI8fi03FMCiA7Y6536iI2Hj1PkuLLs3H4OOIUBAjTIdPLpvv2jp08Fxr+AkAIQiECBCERty2QAIRCIQBKEQhIAQhCABCEQecFAAhCEAShRB7I3QAIUwiCByKABQiPsUgE8ggCEIRB7FAAhEIQAIUlpHMFRHggAQgAnkEIAEIjaeiIKAIW5ym0/Hlq+RAeARq0labyW4ym178ctW06jWO9IIkTJ/jqmB6/sCHWVFzeRYIQow6PgFvDdA9G31Y5bckJjKfnTITc1Yg24uLkinTYAynzEzPfqqy7glZyHNuRz3aWbEfX/18I3EIAZ/Ba1Ad6O4Z2AIMARvHX7f3weCVm2Iug7TyMHpymT35/UhCAGq8FLHY0rgth07OLZHXqfcJ6lYzwSs4AFbVEGXEjruANxuhCAFHBK2+cY67BaRIcwaXAwJ232mdvL3yeCds5oYbsNERIbJnp2/goQgBvyK2wdBrse0cidjMDfl3Hj17phwWtTpJudOkeyI9bnzMTz6IQgBG8ErVtRrvhepoJJaWbnw5/b4dFDuClB1IMddNLpI1NbBiZ3/AGxO5HZCEAMzglZyC+uCAfZMwR35yPLdFPglZBpDrp3rFsujcDbVHTvvHVCEADeCdq1o/lYLgZPZwjl0jtPvTU+C9lsXVzzbuOo5cv4nfZCEUAjeCVoXE1LnSD/YcTB3nttuO3JNT4K2jm03V6/rR84xp2J8OvU8yeQQhAEnglYh8tuZYARpdtPOOXn36I/Ivatc5tGq0CIa+pLo2O/jvB6fVsRCAFdwStHNeReBp2AbBjkJPvIPOYnrsBL+Cdk4R8I2nZwG8djO0+7vzQhAEP4KWzgwG9MtLdoMQJ8f48EfkWtAHaKzYJJbqEHrsY6b9PDkhCAGHBayax2qqXvO2rVEbcwI5kgHntPWN5HBayayGVmiZknfmTy7bRvEoQgBRwSstTS661bEOlvP1p79p69lH5FrVzfWrMnmNIjtsNj0B3PUjkhCABnBW0luqrpBPrQZhsbRImR3R+ROzNbUbkAesdhz5Rznlv57IQgCfyK2hYJufpAkadxsJ3nkTJ+ryUO4KUGuaad76hAD2mmCTv0PKT5d0IQBLuCVmdE3hLp3eGAfSJ+4x/0WWjwco21zTuLa7FJ9N+tpEkxIMeW0fxuIQB1O1pmjbU6bg0FrYIbyHkhCEA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340768"/>
            <a:ext cx="5453063" cy="41529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12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476250"/>
            <a:ext cx="8229600" cy="452596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i="1" dirty="0" smtClean="0">
                <a:solidFill>
                  <a:srgbClr val="FFFF00"/>
                </a:solidFill>
              </a:rPr>
              <a:t>What are you going to do tomorrow?</a:t>
            </a:r>
          </a:p>
          <a:p>
            <a:pPr eaLnBrk="1" hangingPunct="1"/>
            <a:endParaRPr lang="pt-PT" dirty="0" smtClean="0">
              <a:solidFill>
                <a:schemeClr val="bg1"/>
              </a:solidFill>
            </a:endParaRPr>
          </a:p>
        </p:txBody>
      </p:sp>
      <p:sp>
        <p:nvSpPr>
          <p:cNvPr id="12291" name="AutoShape 5" descr="data:image/jpeg;base64,/9j/4AAQSkZJRgABAQAAAQABAAD/2wCEAAkGBhQSEBUUEhQSFRQWFBQXFBcUFRUVFBQUFRQVFRQUFBQXHCYeFxkjGRQUHy8gJCcpLCwsFR4xNTAqNSYrLCkBCQoKDgwOGg8PGiwkHSQsLCwsLCwsLCwsLCkqLCwsLCkpLCksLCksLCwpLCksLCkpLCksLCwsLCwpLCwsLCwsKf/AABEIAMkA+wMBIgACEQEDEQH/xAAcAAABBQEBAQAAAAAAAAAAAAAEAAIDBQYHAQj/xABMEAABAwEDBwcIBgYJBQEAAAABAAIDEQQSIQUUMUFRYdEGExUicZGhBxZTc4GSsbIkMlJys8EXJTRUk/AjQmJ0goPCw9IzNWSi4WP/xAAbAQACAwEBAQAAAAAAAAAAAAACAwABBAUGB//EADkRAAIBAgQCBwcCBAcAAAAAAAABAgMRBBITITFRBRRBobHR8BUiIzJhcYEWkQZCU8EkNFJicuHx/9oADAMBAAIRAxEAPwCSxS3QWawjILC0kUGJ0oVlgLnV2o7J8tHlp0jSvXz4XicNfU9MAidSmDq+wphd1qDtR+UqEA61TzOc1pppr4Kqfvq74kn7obLIGiu4BUlss4FHjVp79KjtdscXAYjHEcUVJC4RnxWyFN07NviIlLMMfljqU1/l/NFU2qQvcdxKfzZJpjXxoETZMnuJqRhr4rXFQpbim2wAxUA3hSc1eAujGhqrSWC82gGjTTXjifFTWaxVLAAdBqo66SuVa5SMiAFSlNFVtRtqri05NaCRoGPfjRVzY8QEUaqluiNWBrPIatpq/PSlKet7ce1WkOSbuOOw4bdajnyY4DEaTh2alerDMTKwWzGpoR/NdKsohgNmhBGzFhH5I+J1ABq+BSqrvui48QOeyge3BETOoAKAUI+KsGRi6TQHDBBzi8BhjgMNvFKU83EZONgQu6xAGJOPeg8oMJBpu7kYYjfFcAMD2KXKQ6vVA0YncnRlaSsLK10tWADThXDQEx8lDd1AaU8RdQ1OnHDUN6itEeFa4at6ekrggj3Y1qdleCgRDmKNzU4iISvCFIWppahaGJka8IUlF4WpbQaZHRK4pLqc1iRNDEyK4mFhR4hSMKxSY9I32cXRRwpsO1EMc17N+o6wU5lmDwGvoQnMsYYQNWpYW4/kqzB2S1bTSUHHYpC6rqUr4VVi6wuY9ztLTQ02EaSp4QH4DR+aYqmVXiA434gbrMx2mldu0bFBHDia/VBwRstiuk07jqKrLSKj62I0796ZTebgxc9uKJZrMBVwA0YfmhzOadUaRj2dqmgtBOA2U9upINDHXdCattmKe/AhaS0VOBoj2SUjBAxKjABJY7DemwOqaHRhT8lUveLWwobGZjQ104b1DlDJpjcCRhhj7dKtG2kMILT/ADpUGUbZfFCMDoQRnPNtwCajb6g8NuAGOz4J1oeHMq0qrmGOFUVCOrTsTnTS95Aqb4AjYcaDFHwwBtK602OKhqESBUhXOdwoRJHgUwVdDATVoPWrUV3K6bDWmwDvKHtzbhq3F1cTuOpIhPsQdRbXK2exULTtrUazhrUFtiJ7HNw1BEWsYtrhV3xBU8jalp2d2C0KTVmIsZ6AGhbr1oWSI1OtW9ps2JdoGNd6BtVa6KYLdCd3sLYK2IV62lMmhwqp2tSdvPs2pt9ygHm1GWox7Ewwo7loELUrqJ5lIwoGMTBwxSMYpGxKeKykrNUY6JEyNSc3uRbYQF5RYZPc1RRsHQPGjQpGBxNHY6xREQPdqx3KaI4YCu0awue5sGyI4S+gqCiY2B2LaAomFuH5p77K066HaEh1FcaolTabK8Db2bFVW2w0AdXTpGiqvnNe2v8AW3jV2quyrDcFSa3q3W7KaXeI9pT44hUlmk9hMqTm7JFc0gEECgridyItj2kg4YawRVYzK/KE3i2MaMLxxr2blVdLy7T3DguTU6dipe7HvBdKEdr3/H/Z1IMY+NpJaD2iqAtkoFAKYHaFzzpaXb4Dgl0vLtPcOCVHp3K/k7y5Qg+fd5m8k0AghKOpIqRTtCwfS8u09w4JdLy7T3DgmfqD/Z3gaVPm+7zOjMsLK/Wb3hTRWRu1veFzPpaXb4Dgl0tLt8BwS3083/KGoU1z7vM6c6ytBwc04bQlFEK6W94XMelpdvgOCXS0u3wHBV7df+kJKmufd5nXIXMoRVu7rDiqy1SCmkEtOOI/k6VzbpaXb4Dgl0vLtPcOCqPTai75O8kskl293mbuaMOY4uOOkaNWxSxmuzDRjQU3Bc/6Wl2nuHBLpaXae4cE39QbWyd4vTp833eZurRZwQcQBidNTXchLRZQWN2j4LIdLS7T3Dgl0vLtPcOCOP8AEbX8neU6VPm/2XmaIw7AvM12rPdLy/aPcOCXS8u09w4J36nf9PvB0afN/svM0IspXhsp2LP9Ly7T3Dgl0vLtPcOCr9Tv+n3l6VPm+7zNELFQKF9mVJ0vLtPcOCJsuVHOND1XaiNB3OGgplL+JFKVpQt+RkaMJbJ/v/6WMcGKKEa9sUoc0GlDodro4U0bsa+1E3F39VVIqUeDIouLswUxrzmkUWLy4kNj0bGFumvepLO26a+Kc6z0+qfYVJHFUae0a1zW0CkOv13KOQ3SKmoJRkYAGHcm5qNdDu2JakkE0xXRpB1YhZzlSw3XEVwiw3VLloo2U0Yj4Ko5UdaOQ/8A5D5nLDjW1RlYYnZN/RnMMzXmZqx5tec2vFajOLqMr8zSzNWHNrYeTqwMkfNzjGPo1lL7Wup1nVpUYI6bdSSimHTbqSUUzn+ZpZmu326x2OFt6WOzsbUCpiZpNSBg3cUB0nkz/wAX+CP+C1Ohl2c0a3QcdnNHH8zSzNXDMmyOFWxyEHQQxxB7CAmZk+9duvvfZum9or9WldGKx55GLPIqszSzNW78mSAVMcgG0scB3kLc8j+S0MlmvTwVfzjx177TdAbTCo3plOM6ksqGUozqSyo5fmaWZrbct8hNinHMxFsfNtJuhxbeL3jFxrQ/V8FRdEy+il/hv4IZ5oycQZ5oycSmzNLM1axWJ763WPdTTdaXU7aDBKWwvbS8x7a6LzXNr2VCDOwM8iqzNLM1cnJMvopf4b+CUOSJXsL2xyOYASXBpLQBiTepTBXmkXmkU2ZpZmrazZPfIaRse87GNLj7aBFP5NWkCpgmp6t3BWpSe6IpSe6M/maWZqxMS85tDqMrUZX5mkbJrVhzaTo8FNRk1GWOSYus/fcPtN7/AOI18VFHYGYu+7H8HKd6+ndHO+Hj+fFnWrfOQkJtFIQm3VsaBTNqHHWjIYx3qIQY61OI9i4smhkUyU0OBAKXMNqmRRkFTBtNhSntwYzjxHAg4Ki5TRf0cvqx8SrtpGsU3qty3FWCY/2PzKxYzajL7PwJN+5L7PwObc0lzSN5pLml4XOeWzgXNLY+TdlJJvuM+ZyzfNLWeT9lHzfdZ8XLThJXrR9dhqwc71o+uw0mWMjstMfNyXg0ODuqQDUAjWDtKz9s5AWdsb3AzVax7hVzaVa0kV6m5Hcum/RR61vyvWB5tbcXXhCeWULu3E24vEU4Tyyhd24nR+SX7FD90/O5UF39d1/n9mWj5Lj6HD90/O5V3REnSnPXDzdK3sKf9G5TtrqTpXdOlbnHwHzu6dK3OPgWHKh1LHKdgae6RhTsgZYNph5wtDDfc2gN7RTGtBtXnKhv0Ob7o+dqE5DtpZf8x/wamubWIUezL/cY5tYhR7Mv9wDlrlstrZ7gIkYx168aj+k0XaY/U261rq4+381jOW2TXumbKGksbG0OdqBvu0+8O9bTX7VVGUnVnm+lvtuSjKTqzUuy1vtuYfydNo+0f5fxkRPlDbVkHrT8oRPI7JEkLpjIwtvFoFaY0L6kU1YjFM5eMqyH1h+AWfeOE39bmbeOD39bmocK1G2qyOUuVsHNvgiY81Y6JhDWhgq0sbSprdxGpbAjH2rkLW0cDscD3GqPG15UrJdtxmOrypWS7bnUcmZNZBE2NgoAMdrna3HaSgMgW20yOfnEPNjAxmlNZq04muFMVcskDgHNxBFRvBxCy2SDbpi4PkdEG0xdCzE6wKgJ85qEoqN+3ZWt+R9SahKKin27K1vzcrPKJk5okjkAo54cH01lt2hO+jiPYFkOaWx5YWaRvNtlm509Ygc21l0YCvVONaeBWb5pcXFT+K9revocTFz+K9revoBc0vHRYI7ml46LA+1Z85mzhdlZRzvux/BykewKYRdY/cZ8CmPjX1jo1/4eP58T0Nb5v28AcMSuqe4mli3sFG4YFIG7u5RMG9ERdq4EjUhNjXhZTUFNT+Qk4e1BmCsDvkGhQ2+L6LN91TvNdhTbS36HPhTqn8lmx3+Xn9n4CZv3Jf8AF+BgubXnNoi6ldXznMePzA/No7JWVH2cuMd3rAA3gToqRTEbVDdSuq41JRd4vcKNSUHmi9wzKeXpZ2XH3KXg7qgg1AI27yqvm0RdSuq51ZTd5O7JOrKbvJ3YdkvlBLA24265tSQHA4V00IIKIn5XTuIIuNANaAGjtzqmtNwoqm6ldTFiqqjlUnYasXVjHKpOxYW3lNNLG5jubuuFDRpB0g4Y7lDkvLctnBDLpaTUhwqK6KilCNA7kLdSuqniajlmzO5TxNVyzZncsrfymlmjdG4RhrqVoHVwIOt25SWTldMxoaQx9BQFwN6g2kHFVN1K6i63VvmzO4XW62bNmdy1PK2e8XdTRQNum6Ma1GNa7yUJlPLUk4aH3Oqai6CMd+JQt1K6qliaslZydgZYqrJWcnYt/PG0bIvdP/JUJjU91K6hnXnU+Z3BqV51Pndw3JvKCaFt1pDmjQ14qB2EUI7Ea/lnMRg2Ib6OPxcqW6ldRxxdWKspOwccXWisqk7DbXO+V5fI4ucdZ8ABqG5Q82iLqV1Ic23diHNt3YPza8dHgfaibq8e3A+1TMTMWD4Mf8DPgUO+NWMwFf8AAz4IV7V9c6Pl8CJ62r837eAKWKMhEuaoixdJMWaxsaIjCgiOCnaVxJGqJLVSDuUIClSWMGTsrqPaFleVfKHN2yRV+tEHd7nD/StaFyLywvdnQpozZlf4syRiN6TiVlUr/Zlf51b0vOresDfclfcvN9QpnN9n0zfedW9Lzq3rA33JX3KdQpk9n0zfedW9Lzq3rA33JX3KdQpk9n0zfedW9Lzq3rAF7l0lnkWnIBzqLEA/Ufr9qtdHwfAtdHU3wBfOrel51b0X+hSf96i9x/FL9Ck/71F7j+Kv2dAL2ZDkCedW9aGCwWiWystMIEjXB1WN/wCo269zcB/X+rqx3Kp/QpP+9Re4/iui8lMiusljjgc8PLL9XNBAN6Rz8AfvU9iOPR1PtQUejKfajmD+U5BINQQaEHAg7CNRXnnVvXS+UXI6z20f0rKPphKzqyDZU6HDc4Fcn5T+TO12Wr462iIY3owb7R/bjxPtFR2IX0bBAvoyCDfOrel51b1gb7kr7kHUKYHs+mb7zq3pedW9YG+5K+5TqFMns+mb7zq3pedW9YG+5K+5TqFMns+mb7zq3rx3KrDSsFfclfcp1CmT2fTOzcncsZw6TXdZF43/APirlzFhPJPUutNfswf7y6CWr2+CdqK9dpqrfOwRzFGWIxzFHzY2rcpCS7YMUUwoVjqoiNy5kjTFk7SpAFGxSsKQxqE4LnHlOsIdIXbIGj/3k4rpgFVhvKHDUu9SPnesmIfw2E9k39GcfzAJZiFaZulm687qs5Os+ZV5iEsxCtM3SzdTVZNZ8yrzEJZiFaZulm6mqyaz5lU6wih7CvpSGLqjsHwXADZ10tnlTjAAzeTAD+u3gtNCvFXzM1YevFXzM23NJc0sV+lWP93k99vBL9Ksf7vJ77eC09Zp8zV1mlzNrzSXNLFfpVj/AHeT328Fq8iZUFpgZMGlofe6pIJF1zm6R91HCtCbtFhQrQm7RYVzSXNIfKeV4rOy9M8MGoHFztzWjF3sXPsv+UiWSrbMDE37ZoZT2ameJ3hVUrRp8WVUrwp8WHeUDIGTaF85EU5FQYQDK87XxaHD+0bv3lyU2AK2kYXEucS5xNSSSSTtJOJKbm6588Rmd1sc6piMzutirzEJZiFaZulm6XqsXrPmVeYhLMQrTN0s3U1WTWfMq8xCRsIVpm6Rs+Cmqyaz5mr8nNkDTPTW2H/c4rZELN8h4qGX7sP+tahzF7XCP4SNtb5wZ4UVxFmNeXQtmYTYLY1ERHFeBieGLHJ3GpWJr6kY/s7FC0UT24nFJaDTZO1+2lNyzHLOK82Q00RD5nLTNKqsvWO+yQDSYsN5F40WLFL4crchju4u3JnKM3SzdXAsJu1oo82XjHNo806jRV5ulm6s82SzZVqlapWZulm6s82SzZTVJqlZm6WbqzzZLNlNUmqVmbpZurPNks2U1SapWZutNY+WMkFkZBC0BzQ6r3Y/We53Ubo0HSa9irM2SzZFDESh8rDhiJQ3iwG1OfI4vkc57jpc4knvPwUWbqzzZLNkOqDqsrM3SzdWebJZspqlapWZulm6s82SzZTVJqlZm6WbqzzZLNlNUmqVmbrx1nwVqLKnyWE3dGnAdp0K1NvgEpt8C/5HQ0dL9yH/AFrTmHcqHk22j5aaAI2+0X1el69/h76aPRVLZtyKSJRc2iKlNurTewu1whoUrWqCGcFFtSJXQaGhicGKRrU4MSnILKNa1Q22zFzas+sNG8awimtUgaly3DirGHltYjcQWa6ljuqQTpu11JnTTPQ+LeK3joGu+s1p7QD8V5mEfo4/dbwWJ4ePYXpx5GE6ZZ6HxbxS6ZZ6HxbxW8zCP0cfut4JZhH6OP3G8FWhH1YvTj6t5GD6ZZ6HxbxS6ZZ6E97eK3uYR+jj91vBYLlkwMyhGGgNBsrjRuArfkxoNeCmhH1YmlH1byF0yz0J728V50yz0Pi3irfydWdr8nsc9rXG/Li4AnCR1MStNmMfo4/dbwU0I+rE0o+reRgumWeh8W8UumWeh8W8Vvcxj9HH7reCabDH6Nnujgp1derFacfVvIwnTLPQ+LeKXTLPQ+LeK3DrDH9hnuN4KJ+TmfYb7reCJYaPPuQLjFdnh5GM6ZZ6HxbxS6ZZ6HxbxWx6PZ9hnujgkLCz7DPdHBF1WPPuQNo8vDyMd0yz0Pi3il0yz0J728VsxYWfYZ7o4Ku5TWNjbFaCGtBEEpBDQCCGHEFU8NHn3IJRjy8PIz3TLPQnvbxXnTTPQ+LeKrOT5vW2xB2IMclQcQf6N5xGtdGzKP7DPdbwVLDRfpFuEV6XkY3plnofFvFLplnofFvFbI2GP7DPdbwUb7HH9hnut4IlhE+3uRWWPq3kZHppnofFvFQvldM4BjMRoa3Gm8n+QFsTYmfYZ7o4JBgboAHYKI44ON9yvdXYA5LyXzUd3CpNXHad24AAIsxhe1TXLoJWVkDs9xjlHROkKgNUaIRRSiqPhm3qqZHsRMRojmkxMXYtxtBqpGT7VXNmontnKzumPUg/OApI5wgOcqnBtUDgi8zLRrgngKrAIRcNoKTKFuAyM+YVRe0TGvqnkJQ0VFzvl3/3KP8AujvnlXQHNoud8uD+sY/7o755Fdii58m7v1cz1k34jlpeeWX8nB/VzPWTfiOWhkcmxQuTsENnT+dCALkg5Fpg5w1zwvEJVOa5TIVmJiEgmBy9FSpYhJeCquVR+g2n1EvyFWgadyquVZOY2n1EvyFCwjB8nD9OsXqpPwpF06q5hya/brF6uT8KRdPKqHAkuIryaV6Ux0oTED9zwhNLUx0yidImJMrYlc4KGSZRvehpJUxRBcrEkk6gM6ikkUBlTVAByIorSi451Rwyo2KdaZ0zLGZcxyhTNVZFOio5Qs8o2HxmGgqRhQrHqVp3pTQ1MMbIpWyIIOIUjZEpxDUgtrnImORAxSlFMlqkTQ2LCby51y6/7jH/AHR3zyroN4Ln3LcfrGP+6O+eVJsMZZ+Tkfq5nrJvxHLROaqHybx1ycz1k34jloyxNjLYXJAxaoyiiExzU5SFOJAHqZkiYWrxW7MpXRMXJzaKC+niRDYK4QHKq5Vu+g2n1EvyFHc6qvlQ/wChWj1EvyFA4hXMPycNLdYvVyfhSLpTpFzXIP7bYvVP/Deuj84FKa2JPieOcmEFJ8yidMnpMW2iQtUErwFG+ZDvemxiLlMe+ZDSSrxzlE5ycoinI8c5RlyTnKEyIrEuVFnlRsT1VWRWUa2SMcQ6ORFRvQMSJjWeSHJhzJEQyVAsRDEhoamGNlUokQrFKxJaGqTCG9qlY4hDNUoS2hsWFMtW0LnflJtDm2uJ8enmLp9r5FvVjeWX7Qz1Q+d6RUikrjYt3sXfk56uT2DXfl+crR89tWe5FfsjfvyfMVeuQxRbY5zgmErxeJiQNxFNITkkQJFdXoanL1XcqxGQqzlGK2ScbYZPlKs5FX5c/ZpfVP8AlKj4FdpzvklI91tgv1owPaOzm3rphKw2Qf2qLtf+G9bkoaHyl1eIxxUbinuUZWlCGRvKHe5TyIeRMiLZC9yhcVO9QO0JlwSJxQrpMUU9V79KJEZ/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sp>
        <p:nvSpPr>
          <p:cNvPr id="12292" name="AutoShape 2" descr="data:image/jpeg;base64,/9j/4AAQSkZJRgABAQAAAQABAAD/2wCEAAkGBhISEBUSEhQVFBAPFRAQFBUQEA8PDw8QFBAVFBUWFRUXHCYeFxkkGRUVHy8gIycpLCwsFR4xNTAqNSYrLCkBCQoKDgwOGg8PFywcHCQpKSwsKSkqLCosKSksLCwpKSksKSwpKSkpLCwsLCwsKSwsLikpKSkpKSksKSwpKSwpLP/AABEIALcBEwMBIgACEQEDEQH/xAAcAAABBQEBAQAAAAAAAAAAAAAEAAIDBQYBBwj/xAA/EAABAwIEAwUFBwIFBAMAAAABAAIDBBEFEiExBkFRImFxgZEHEzKhsRQjQlJigtFywTOS4fDxJKKywhUWQ//EABkBAAMBAQEAAAAAAAAAAAAAAAIDBAABBf/EACsRAAICAgICAQEHBQAAAAAAAAABAhEDIRIxBEFREyIyQmFxkdEUUqGx8P/aAAwDAQACEQMRAD8A8djkU3vUOQu3SKKCcVCNpapVV1KyRC0dRfNqLpxiuqummVrFLokSiOjICqI0BK1XE7VWztWgzs0CAKWMphC60pwkPglsiKmfsHwKrWOUk0nYPgg47CvRVyHVMKe5Sw0TnDMdGHdx2A56bnppz0VXRODrtlbRYOC0WbK/O1z89vdxxtFxc3DrgZTc3A0tumNwYg3fnbHrZ7We8DwGlwyajNoN72HOyHkjvFlWuEI40jLFwecmg1jObMb6HXKP83Pxs44c0Zc73Av1FonOA1trcgnb8INu86LvJGorrJI4YW7PlId+HZhJOb4coO99Ldbpxw4WzBstho4ENuHEmxv00O43FrrnJHaZXLrDqjHUTRfV4LLZvu+vTXTWw1Ot/JQyUxABuCDp2TqDYGx9eS7aZymjQUTrtB6gI5kCBwPVg7tFcZbLzJKpM9BStIFkZZATtR87kBM5cXYXRUVbdUO0Iyp1QxCvg9EkuxjkyyeQnRsR3QAo40SI1LFCpSxJlINICfGhpGI+RCyooM0kC5Uk9JOsXRI564HKNxXWlco5ZIugrrU1wQhE8UisaWVVTFY0Q1QSR1FoI7hCVFOremi0UVVEpXplK2jPSRqOyPmjQz40+MrFSiQBydvodkixcKYhbRNDRNuDv2h239iNvO9jvsbjuXXYg1pu28jxHkDngBrHODsxay2tsxsTzJNuSEe8nck22uSbeCjyo6vsXY+eqe83c4kkNGp/C0WaLcgANByTGOIII0cNQQSHA9QVZ4Tw5PUH7qNzh+Y9mMfuOi9A4e9mTI7PqCJHb5G3EY8Tu75BBLJGA3Hhnk6RgsOhrJn5ovel+2Zpc2w73CwCvIuBq0ROIlyucczoxI8B57yNM3+7r1SKhawWa0Bo0AAAA8gozGpJZ/hHoQ8NVtng+IUM0VmTNe3LfK198oH6eXognm5ub3PO5ufVe+VlFHI0te1rh0cAR81i8Z4AgfcxH3bug1Z6HZMh5MX2qEZPDktxdnmrXEfC4jS25GnREQVN3fefiN84Fntdp2tLX/1JRmJ8NzQk3GZo/E3UefMKrBVKaktEbi4umavA4+xmtbNr496spSgsFFoWeH9yp6h6gyPbKsaBp3quqHIid6DkK5BDJAkhQzyipQhJFbAlkOjF0SyJCxFHxLk3QKHsK69y4VE9yV2NWiOVyElcpZZEK9yfCIuTG3SXF1OFjnhJjU9rURHCgcqOpWRNakQivdJkjEHINxIWFWNC7VVwCOoxquyOI0tLJolO26ioxoiHqSZRjKeojUIiR1UEEZLLkWwpIhkYh3tRT3AoeQhPiJkRMgzEAbuIHqvScD4IgiAdIBJJvd4uwHubt6rAYZrK0cswPoF7bTUge0a27xqhzTfQzx8abvsVKwCwGgGgHRHtBVRI6AEj7UQ8csgIHcp6eqe09l8cg6EmN3zClbrtHox+LDnRm6ifCVY0swkGrS08w7+x2KndGBvsg0xl12ZyWJx5KrrXZN1c4nXknK0hg66Oe7wGwWdr8QEPaEYe780rw/8A7Rp9UMd9HJtRWyvqJc+gBPkbLH8UYWGEOAte97aLe4fjcszbyMa1h2ygC/lyWd4ysI79Db1TsUmp0SZoqULKrB6wGJovq3S3PuU8zlmoJCx4sdDz7letmuEeaFOxGKVohmQ5Cmmeh865FaOyZBOgXIydyGA1VcOieY+GJHwwqKnaj2WslzZooGkahZUfK1CStQxYbK+UKByKlCGKrixEkNsknriIEMjiRAakAuZ1O3Y5aHOchpHpTSqFupRRiclIljarKjjQ9LCrikplyUjRQdTDRMqHqQCyEqpFG3bKoxpAdRMgZCpJ3odz1RCIiUhFMAvfu+t10vSDfoXH0sE0WTQShjg7pr9P5XtuFS5omEbPa0+oXjeEwNc8Ai5yTvAP6IZHfUfJenezbEBLSNH4oT7o+Wo+RU+Xqyzxn9qiXHsDeXiSJgJ520LvFCCgq5CG5Mg53ufqVvmDuXbdyVdqilwV2UmGwvgDWucXEbmwA9Ap8bqiI7Dd2nqp6mKxufJB4qOyO6yVNaHR7KiTAmyi9y19rXaTa3ghajgmR5F5SW9Dc/3WjoYyW3CsWA80MG60FOCfZlTgwiZlHLwWN43g+7Y3m+QActbFemYgF5l7QX2fG0btzP8AmAP7ruJv6iF+RFLE2Yp0VhlO468iNwi6KY2seW3gn41Tf9RIP1v8hfVC0jdzfTZXy3E8mOpBFQ9Dl6U0igLlox0dlLYpHJgXbrqaLJ4HoxjkJThHxsSZHUJ2yDnKOcEBUFBHsa+gaRCSNRRUUjVVF0JYOkn2STLAosGSqOVyhT2i6VxoK7EG3RtLR3TIKdWlLHZDKR1Ilp6KyPayyYDYJks6knK9FcIVsU8qrKmZOqKpBSSXRwh7BnMje9REJ5CQCpRMxjymh+o9F2Qphd8l04XPCMgFbGHC4kE0Ftfimgkib/3PCvvZzijYJ8jnWbOGtcDplkHwn6grJYVXuimjmb8cEkcrb8yx4cL+YsrKup89VK+FpEUmeWO/4WSOOVviCcv7SlT3pjcTado+gqfZECNZDgLGZHQtinuZGANa8/8A6NG1/wBX1WxcdFMtF7leyvqqMueHA6cwoazDy5tiE6pxdsbrODhb9JI9Qo5eIYyNXA35BryfohdUUxhk00huFxe7uL3vvbbwR7gFVUmMMc7KwOceZDS1oHeSrNztEpOlR3JFplbXW1N9BqSdgvGq/EfteIjL/hue2IX2ETT2nd2mZy23HvEYB+ysufeX985u7W/lb1PXu056YM0Yax7oC50kgcwuLAwMjcLODBcm5GhPQkDdHhSVt++ifyZOVRXrsqMSri973bZ3ucLbWLibfRCwu7VlNPQPaNWkeSHcbL0o01SPKdp7CHhR2XGSKQlcqjXY2y4nrhC1mJICrCN6BgCNjSpBIe8oCoOqOeUDOhh2G+iC6jeUnlRkqlIWxqSakjoAIsi6SJRNhRtKxLkzqQfHTiylZFZSU40TpXgKWUiiMPYnusFXTzoiacEKulK5GNsOUqRG/VIMXWhdc6yeIG2UE0tlySoUBcSmKItyExjnOs0ElX2F8Kvf8Tg2/Iaqmpp3MNx6citvw9XMlGmjxuOf/CDLJxQzDBSdMssM4FiaBfXxWgpsBja0MA7INwOQJXKHMPBXEBUTlyPTjjUfQxtEGgAK7oKgltjr9VXEG5va2luu3NGUYtZBexnHQbLSseLOH8hCPwWK+ubysrNgCeAOiekIWWUdJsrm08bG2Y2w+Z8VV4tVOawhuhPPmPBaCSAbrO4kLkqXMminA+b+TCV+DiQhx3F/NR09CGi1lonsAJQdRS32S43VBSgk7Kuohbba6ztZgIeb5fTRbaloRfVSV0UcMbnvsGtBJToScXoTkxKS2eZYvh7ImajtnbqqQSFWGL1xmlc86A6NH5W8ggC1epBUtnjTab0OEyka5CkLrJLInH4Bss4QimBB0z7oxrlPIahSFByBFPKgchiMYK5iY6NE2XHBNUgKASxJEloSTOQHENgarCCBV9MVbwu0SZhwVic+wVdU1SnrHoAtulxXtjZP0hzZCldPZGpDCjtAUwYvQk099E+sfY2CHAT4r2Jk/QgE8NXWhSNautgpDQ1EUkzmODmkhw2ITAxbTg7gl8jxLM0tY0hzWHQuI1Bd0HdzQSarY3HCUnUTTYXUvFOySVuUkAuH5Qdr9D3crq+pJ2kXCi4opRHh1Q52g905o/qcQ1vzIXm/DvGL4Tlku6Pr+IfyoVBu2j1Z5Ywai2eqe+1RcE40VLheJRTtzRuBHzHiOStooUt3ZQkmrLaCXRPbOgmGyaZkfKhDx2w6aTQrPYg5WTpygKtoKVkdj8EOJQ1Buoc9lYSQi6q8Wro4WFzzboOZPQBLjvSG5Psq2RurgzUm1uqxHFvExqHZGH7ph/zu6+HRanFuDpqmljqI3H7xjZDEQA0ZhcWcNzYjdefVdA+MkPaWkfmBCuwwitvs8nyZzaqtAdk0hSELllZZ55A5qjcEQ8KJwRJnKGxTlpVrBOHDRU7gpKaoynuK5OHJWjRlTLZ7lA56a+ZDySpMYDmyX3q4+RC+8SL03gDyHmRdUN0kfEGy/p4lZRN0VfHIi4plHJjooc+nuh5aeyOY5NnGiXdDkk0VuyErawt0CIqZg3U/8qqDHSOJDS4/pBP0VOON7ZPklWkR3upWBFw4BO7aN37uz9Vb0HCTz/iODR0aczv4CY5oWoN+ilijLiAASToABckrQYfwdK+2chgP7n+g0HqtBQYTHEOw3XYusS4+Z/sj44iNmkpMsnwUQxfIdw7wbFFYht3/AJnWLvLp5LaUccMQ7T2N8XC/pusZRt6tIRzKyNn4HH0CU/ll0aqo6K32hV81YRBAMtLGcxLiQ6d42NuTRrYHx6LCTcLVDfwX/pIK9eoqumebOGQ/rHZ9Qrh2AxuboAQdiCCFlJ+hUsUPbPBaeKohdmaJGOHMB3z6rWYR7Qnts2dl/wBTRY+bT/Zb+ThEWIAOqKg4YGR16cS2abMdlyvdbS5douNOXaCjWJXGZS4dxVBN8LxfodHehVgapvULGRex7EXG+WJmt7Gb4fDKCrGP2VYo0aTx6bD38p+rEDwT9f6Ox82H4v8ADNB9oCr67EWtB1CpqjgfGo75QJB+iWFx8g6xWWxnBq1mtRFO0dZGPyevwpbwy/EO/rYfhVlpjHGDWAhnad0B0HiVia6vkmdmebnl0aOgC2/BfCEFVDLI8l0kLmj3eoaGOGj7jfUEeSO/+nMDrMjbb+m/1TY8cfoU45PIV3r4D/ZfxbHJTijncGSQi0TnaNkj5NudA5u2u4t0KtsawimkJtJET3PYfldAUPCTstsoA7hYJYjwplbd1mjq4hv1XJSTXQzFjlB1d/kZvFfZ9G4FzBbvjOnmNlj63hOZhNrOHjlPof5W8lwvL8D23/TIL/IqsqWnYuJt1cSuwySXsDPgi98a/Q87niLSQ4WI3B0IUL1sMSw5sg13GzhuP5CzNdhz4ybjs7Bw2/0VcJpnmTg4lc7dRlTuaonBPTEtEsUuliuPUCeHLcTKXo6Ugku2XTpxcSSWMXEb0bC5CNYpmqKRRENbUJBxdoELFEStfw3gel3DtO+QQqIdlNRcK53Z5tQNmDb9xWlpqJoFmgADk0ABXAog3RRmCyN2zipAn2X/AHZOYx3d6AIiyc1wBQ0GiFhtuEXS1DCbE2REEYdsEQ7BydcvyW6HRV+g/DsLEg7JBsjTwvfXRZn7DICRqAdCNrj+6fT0EbJGySRCQM1yuLgw+IGh8wQhtjJL+00EnCxtcC46ixCpanAng2totjR8cU5ADmvZsAMoc0eGX+FawVUE3w2d+1wPzCb9OMlpkyz5Mf3oaMpw9i00LfdiNhY02AAyP8yN/NbiF92g2sSNt7IT/wCGivfLr3Eo1osqMUJR0yPyMmPI7iqZ1JJJOJTlkiF1JYxVv4bp/ee9bG2OUggviAjc4HcOA0eP6gVhcfxWphmc1j2+7G16aNsnrcg+Nh4L05UmI8LMmdmLiBtawOnipc2Jv7iLvEzRjJ/Vev3PNGcQVZI++ksf6W/+IC5PTyym7y55/US76r0un4Qp28rkeCwvHtTilES+ERGlvo+KAOezXQSBxNvEaHu2UrxTirkXf1OFuo/wZ6TAZM2jT6KGqwd7R2mn0RNHxZisze0YYmfnfTtDj/S3n6Ius4qeYmxyBr3tuDJlDM4voSxugPgl7vsfHjL7yr/v0M3JTi1jogJY+R+fMKyqJ3OP8IWVgI7wjJ5xKaowaJ/Kx/ScvyVfPw0PwuI/qAI9Qr/KmkdESnJdMQ4RfoxNbhz4z2hpyI1afNChb2aAOFiLg8jqFncQwG1yz/L/AAVTDMnqRNPE1tFUxSZVDlIOvJSCRNaATFkSSzJLbOlq110TC1V8Uuv+9VrMEws6Of8AFyHJv+qmkhyYXguEbOcPAdFssMhsq6mitoFocLgulvSHwVse3DXO23VfPRuabELZ01JewCzPtU4vbQxRxRNY6pmIf22hwjiadSR1ceyP3dFyLkFk4J0V3uFCadU+He1KMj7+mObrDIMp/a7b1KsIvaFQk6wztHd7p3/sibfwaPH5C6YuY699FZ11fWTCKCgsHvd97I8t7FjtZ1+zbUnUnYIDD8dpKyRsEIlbLJo0Pj0cQCTq0m2gvc2Cs3YZJAbkFrm7HY37ilu+yhSUo8bN3R4I0RtbKRLIAMz8gjzu5kNboB3JlRw1C4cx4aqnwnjI6Nmbf9Td7d4/haqCdr2hzTdp2Kth9Oa0jy8n18Ltv+DOv4KZydttorPC8G91u69rkWFhc81ZpI1hinaFy8nJJcWxJJJJpOJJJJYwkkkljCSSSWMBYrWPjZdjQ52uhNhovNMa4lqpyWFxaw37MYyi3fzPmvVZoQ4WOyDpsCgZq2Nt+ru0fmpcuPJN6ei/xs+LFH7UbZ5bS4FNIwuIIa0ElztGgDcklUuJT0UXx1DX90AMx9Rp8170Gi1uXyXjHtD9lzW1Alp3MjgnJMjXG3uXbksbzaenI91rIyYOCtvRTDzHklxjHfr2RYGKKrge6HP7yIgPZJla8NJs14AuC0/I+SqMTpWscQN0dHSQ0sRZTjtOFnyH/Ek8TyHcEJDhMsx2t3uIaPmpk0nZa03Di9v8iknGqaFo5OEJQLkCw1uTYeZXeGcFgqKh0YmY98QzljDmuL2JB2Nja9r2uF3nfWyaWJp70UsVI62yArIrGy9WqeH2tGg27lkMcwgam2qFZN00HLBq0zC1uHtfuLO6jf8A1VHUUDmeC1c0Nig54rqqGVxIJ40zLlcVw/DxdcVH1YieLH8MU3vJcx2jAPmdv7rf0sdliuC3fH4t+hW5o0GXsPF0WtJGtXhFNsqLC4LrX4dDaylbt0XxXGNlpTNDW3OgAuSeQG5XzNxhj5ra6WoPwudljH5YW6MHpr4kr3L2nY39mwuWxs+e1OzreTR1v2By+downxIpbJ4EYxqHhat97MOEBV1TXSNvBBaVwOzyD2WnuJ+QK49ukZaVs9B9k/Bf2aD7TK3/AKmpaCARrDCdQ3uLtCfIcit3PTteMrgHA8iLqRJXRikqI3Nt2Uz+FYc2Zt2924KtoYg0WCekuRhGLtI7PLOaqTsSSSSMWJJJJYwkkkljCSSSWMJJJJYwkkkljEdS5wY4t+Kxtz1XmmJYRV1Ezh2pDexd+EeewXp6VkjLh+pW6K/G8r6CdRTs8L4vldhzmwuizyvYHtkcfubXscoGriDob2WAr6ySUl0ji4nrsB0A2A8F9Ee0fhcVlG7KLzwXli6kgdpn7h8wF84VbipJYlCVD35Esqt/sV81xpyUuFYvJTTMnhdlkicHN6HqCObSLgjoSh5JEwlPS1sRZ9NYPi0dbSx1EeglbctvcxyDR7D3g3Hoeao8dw/Qrzz2UcZ/Zaj7NKbU9UQLk6RTmwa7uDtGn9p5L1/E6e4KizwrZ6Xi5L0eRYlS2cVTTMW6xzDlkK2GyHHKzmbHTKohdXSFxOJKA+E5bPI62XoeGC6SSfmBwGxwmHZamk2XElHHsvy/dPHvbNj/AL6pFM0nJSgB3IGZ4DifJuQebl53GUklZHo8+fZdYJQe8OZ3wA+bj0X0T7PcHEFEx1u1P96f6SOwP8tvUrqS7h3kYObUEaZJJJWEYkkkljCSSSWMJJJJYwkkkljCSSSWMJJJJYwkkkljCSSSWMJfNntYwYUmISMaLRzWnYBbQPJuO6zg7yskkkZkmkxuJ7ZgHldAukkg9DURvGvcF7v7OuK/ttJkkJM9MGseTf7xpByPv10IPeL80kkrOrhY/wAd1OgvGaUFYTGaa111JebB0z1c24maeNVxJJWnmH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pt-PT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205892"/>
            <a:ext cx="7567489" cy="503142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future"/>
  <p:tag name="ISPRING_RESOURCE_PATHS_HASH_2" val="137122eaea418ffbdff0db8cd58d499c88a6d731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1929</TotalTime>
  <Words>180</Words>
  <Application>Microsoft Office PowerPoint</Application>
  <PresentationFormat>On-screen Show (4:3)</PresentationFormat>
  <Paragraphs>52</Paragraphs>
  <Slides>11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Diseño predeterminado</vt:lpstr>
      <vt:lpstr>Future Tenses</vt:lpstr>
      <vt:lpstr>Future Tenses</vt:lpstr>
      <vt:lpstr>PowerPoint Presentation</vt:lpstr>
      <vt:lpstr>Future Simple - will</vt:lpstr>
      <vt:lpstr>be + going to</vt:lpstr>
      <vt:lpstr>Present Continuous with a future meaning</vt:lpstr>
      <vt:lpstr>Key words for Future Tenses</vt:lpstr>
      <vt:lpstr>Answer the following questions.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Mariajose</dc:creator>
  <cp:lastModifiedBy>ddcarvalho</cp:lastModifiedBy>
  <cp:revision>318</cp:revision>
  <dcterms:created xsi:type="dcterms:W3CDTF">2010-05-23T14:28:12Z</dcterms:created>
  <dcterms:modified xsi:type="dcterms:W3CDTF">2013-08-13T09:57:47Z</dcterms:modified>
</cp:coreProperties>
</file>