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custDataLst>
    <p:tags r:id="rId9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4652" autoAdjust="0"/>
  </p:normalViewPr>
  <p:slideViewPr>
    <p:cSldViewPr showGuides="1">
      <p:cViewPr varScale="1">
        <p:scale>
          <a:sx n="87" d="100"/>
          <a:sy n="87" d="100"/>
        </p:scale>
        <p:origin x="-15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20EEB-6CC1-49BD-8BBD-F2E1BAD86461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CF4DE-E44D-4979-8004-2B2E9D9CFBF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2535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CF4DE-E44D-4979-8004-2B2E9D9CFBF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5972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E89BB8E-C217-4DE7-A4B7-B9089C9D721C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35840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FA96C76-BBCB-4B25-B475-3EB2FECE5EFB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5551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237312"/>
            <a:ext cx="1440160" cy="6206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6381328"/>
            <a:ext cx="1080120" cy="4416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ll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080728" y="1268760"/>
            <a:ext cx="6982544" cy="147002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n-GB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accent2">
                      <a:lumMod val="60000"/>
                      <a:lumOff val="40000"/>
                    </a:schemeClr>
                  </a:fgClr>
                  <a:bgClr>
                    <a:schemeClr val="accent2">
                      <a:lumMod val="40000"/>
                      <a:lumOff val="60000"/>
                    </a:schemeClr>
                  </a:bgClr>
                </a:patt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stellar" pitchFamily="18" charset="0"/>
              </a:rPr>
              <a:t>LOST ON A DESERTED ISLAND</a:t>
            </a:r>
            <a:endParaRPr lang="es-ES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accent2">
                    <a:lumMod val="40000"/>
                    <a:lumOff val="60000"/>
                  </a:schemeClr>
                </a:bgClr>
              </a:patt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stellar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689" y="260648"/>
            <a:ext cx="8496622" cy="2448247"/>
          </a:xfrm>
          <a:solidFill>
            <a:schemeClr val="bg1"/>
          </a:solidFill>
          <a:effectLst>
            <a:softEdge rad="63500"/>
          </a:effectLst>
        </p:spPr>
        <p:txBody>
          <a:bodyPr lIns="180000" tIns="180000" rIns="180000" bIns="216000" anchor="ctr" anchorCtr="0"/>
          <a:lstStyle/>
          <a:p>
            <a:pPr marL="0" indent="0" eaLnBrk="1" hangingPunct="1">
              <a:lnSpc>
                <a:spcPts val="3400"/>
              </a:lnSpc>
              <a:buFontTx/>
              <a:buNone/>
              <a:defRPr/>
            </a:pP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400" dist="12700" dir="2700000" algn="tl">
                    <a:srgbClr val="000000">
                      <a:alpha val="81000"/>
                    </a:srgbClr>
                  </a:outerShdw>
                </a:effectLst>
              </a:rPr>
              <a:t>Imagine there was a shipwreck, everyone </a:t>
            </a:r>
            <a:b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400" dist="12700" dir="2700000" algn="tl">
                    <a:srgbClr val="000000">
                      <a:alpha val="81000"/>
                    </a:srgbClr>
                  </a:outerShdw>
                </a:effectLst>
              </a:rPr>
            </a:b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400" dist="12700" dir="2700000" algn="tl">
                    <a:srgbClr val="000000">
                      <a:alpha val="81000"/>
                    </a:srgbClr>
                  </a:outerShdw>
                </a:effectLst>
              </a:rPr>
              <a:t>has been stranded on a deserted island! </a:t>
            </a:r>
            <a:b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400" dist="12700" dir="2700000" algn="tl">
                    <a:srgbClr val="000000">
                      <a:alpha val="81000"/>
                    </a:srgbClr>
                  </a:outerShdw>
                </a:effectLst>
              </a:rPr>
            </a:b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400" dist="12700" dir="2700000" algn="tl">
                    <a:srgbClr val="000000">
                      <a:alpha val="81000"/>
                    </a:srgbClr>
                  </a:outerShdw>
                </a:effectLst>
              </a:rPr>
              <a:t>Each person is allowed to bring one object to the island - ideally something that represents them or something that they enjoy.</a:t>
            </a:r>
            <a:endParaRPr lang="pt-PT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25400" dist="12700" dir="2700000" algn="tl">
                  <a:srgbClr val="000000">
                    <a:alpha val="81000"/>
                  </a:srgbClr>
                </a:outerShdw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44">
            <a:off x="1067619" y="3005069"/>
            <a:ext cx="5214991" cy="3383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188" y="333375"/>
            <a:ext cx="8353624" cy="4103737"/>
          </a:xfrm>
          <a:solidFill>
            <a:schemeClr val="bg1"/>
          </a:solidFill>
          <a:effectLst>
            <a:softEdge rad="63500"/>
          </a:effectLst>
        </p:spPr>
        <p:txBody>
          <a:bodyPr lIns="180000" tIns="216000" rIns="180000" bIns="180000" anchor="ctr" anchorCtr="0"/>
          <a:lstStyle/>
          <a:p>
            <a:pPr marL="0" indent="0" eaLnBrk="1" hangingPunct="1">
              <a:lnSpc>
                <a:spcPts val="3300"/>
              </a:lnSpc>
              <a:buFontTx/>
              <a:buNone/>
              <a:defRPr/>
            </a:pP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25400" dist="12700" dir="2700000" algn="tl">
                    <a:srgbClr val="000000">
                      <a:alpha val="81000"/>
                    </a:srgbClr>
                  </a:outerShdw>
                </a:effectLst>
              </a:rPr>
              <a:t>Each person must describe what they would bring and why. This need not be realistic; if someone loves music, he or she might choose to bring a guitar, or an animal lover might choose to bring a dog, a fast food lover might choose to bring a hamburger, and so on.</a:t>
            </a:r>
          </a:p>
          <a:p>
            <a:pPr marL="0" indent="0" eaLnBrk="1" hangingPunct="1">
              <a:lnSpc>
                <a:spcPts val="1200"/>
              </a:lnSpc>
              <a:buFontTx/>
              <a:buNone/>
              <a:defRPr/>
            </a:pPr>
            <a:endParaRPr lang="en-GB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25400" dist="12700" dir="2700000" algn="tl">
                  <a:srgbClr val="000000">
                    <a:alpha val="81000"/>
                  </a:srgbClr>
                </a:outerShdw>
              </a:effectLst>
            </a:endParaRPr>
          </a:p>
          <a:p>
            <a:pPr marL="0" indent="0" eaLnBrk="1" hangingPunct="1">
              <a:lnSpc>
                <a:spcPts val="3400"/>
              </a:lnSpc>
              <a:buFontTx/>
              <a:buNone/>
              <a:defRPr/>
            </a:pPr>
            <a:r>
              <a:rPr lang="en-GB" sz="4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EE6C00"/>
                </a:solidFill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</a:rPr>
              <a:t>Be creative!</a:t>
            </a:r>
            <a:endParaRPr lang="pt-PT" dirty="0" smtClean="0"/>
          </a:p>
        </p:txBody>
      </p:sp>
      <p:sp>
        <p:nvSpPr>
          <p:cNvPr id="2" name="AutoShape 5" descr="data:image/jpeg;base64,/9j/4AAQSkZJRgABAQAAAQABAAD/2wCEAAkGBhQQEBQUEBQUFRQUFBQVFBQUFBUUFBQVFBUVFBQUFRQXHCYeGBkkGRQUHy8gIycpLCwsFR4xNTAqNSYrLCkBCQoKDgwOGg8PGjAlHCUsLzAsMiwvNTQqLywsLCwpKSwsLS0tLCwpLCwtKSw1LCosKSkuKSo1LSkvKSwsLDUpKf/AABEIAOEA4QMBIgACEQEDEQH/xAAcAAEAAQUBAQAAAAAAAAAAAAAAAQIDBAUGBwj/xABHEAABAwIDBQQHBQcCAwkBAAABAAIDBBEFEiEGEzFBURQyYXEHIoGSobLRFUJScpEjM1NUYrHBJDRDY/Bkc4KToqOzwtIW/8QAGgEBAAIDAQAAAAAAAAAAAAAAAAMEAQIFBv/EAC8RAQACAQIEBAQGAwEAAAAAAAABAgMRIQQSMUEFUWGREyIycYGhsdHh8BRSwUL/2gAMAwEAAhEDEQA/APcUREBERAREQEREBERAREQEREBERAREQEREBERAREQEREBERAREQERY80nJBL6joqDOeqtoUFe/PX4JvyqEsgr35TflUFEFfaD1Tfu6q2hQV9od1+ATtDuvwVAUILnaHdf7J2h3X4K2iCvtDuvwTtDuv9lQoQXe0O6/BR2l3X4K2oQXO0u6/BT2l3X4BWkQXO0u6/2TtLuvwCtKUFztLuvwCdpd1+AVpEFztTuvwCrZW/iH6LHKhBs2PBFwqlrYZS0rYtdcXCCUREEONgsQrKk4HyWKgiyIiCFKIgKLKUQQiKUEKFKIIRSB0UEW4oFlBUoghQqlFkEKCpRBChTZCghEUoIUKSiCkrKw+S4I6H4HX/KxSr2Gd6Tzb8oQZ6IiCmTgfJYpWVJwPksZBSilEEIpRBCKUQQipllDGlziGtaCXOcQGgDiSToArVDXx1DA+CRkrDoHxva9pI0IDmkhAra1kEbpJntZGwZnPcbNaBzJXl+IY/iWJVTZMMldS0TGgNklY39u65zSCJzSXNtYC9hpfQlJK12NYjLm1w+ieWRxnuT1DdDI8feA1IB0ALfxFbzHtpqehZmqJA3T1WDV7rfgYNT58B1Xn/EfFL4sn+Pw8a399Pw80+PHExzW6NLJs+aqZ8VXiFZNKxjHvYx4p4ssmbKWxxi1rtPwWRHsY6nF6Gtq4HjgHSmaE+D4XixC8sxb0hzzYg6ei/YmSNtO0OyOJaHXBcXeqDfny6q/BNiMxu6vkvzbC+acj/yGmMe1wWscH4haYvObTaNp8++0Ro2iaTtFdXuOxe1L6oSwVTWsq6YtEzWH1HtcLsmj55XDlyPmF06+e6KCthmM8dTX710QidKaSBziwEODbPqLkXA1tdZTtssXisRXNJvpHVU7Kcnwzvj3X/uLvY5nljmmNe+iK2O0b6To9px/GWUdNLPICWxtvlb3nuJDWMb4ucWj2ry6rnqK6fdyT1Dp2jNLHT1JpaSl4HchzWOMsgu25Nzrfy0ePekDEKunfR1cUUU5dE+M3dBI4xyB7XMD7xyAluliL6Wuuj9HeKQz752XdVZI7VCRl9YE5pGNOoDnOJI+64nhfXl+K8Rkw4uanby/LXvp/wBZx1iZ3ZlNR4nTC9NVufYfuK1zaljvATgNkb+g81utn/SSyWUU1dGaOpPda8gwzX4GGbgb9D5AkrOe24IPA6H2rjYfRuwNdC6V0tI65bDKM0kDtcpgmv6nHXTWw46rj8D45aNf8idu22/rv+/ulvh/1erEIvPtjtpJaWpGHV7zJmB7FVHjM1uhhkP8RvDxtbmL+hFetx5K5Kxek6xKtMabSpRShC3YQilQgpKuYZ3pPNvyhUFXMM70nm35Qgz0REFL+BWNZZL+BWOgpKKUQRZEXG+k7ap1DDA2OZsL56hkbn5BLKyHUySRwkHORZo4fe6kIOysi8lftPK3VuJYiL8DNhDXs+DAVu8DfXVzTu8TIYOLxhRgeb/hdMct/wAoNkF/apza7EoKB+tNDE6srG3OV4acsET7fdzeuRzFlf8ARdHmppakRtiZV1DpooWAMayFjWwx2aNAXCO5I43BU1ezkWG4fXytfI+aSnmdLUTvzyyObE8MBOgABNg0dVvNloN1QUrCMuSmgBB0y2iZcG6DxWXaR2BMrKQsJqe1PdAXNOV0UoBZMfxaNGnU25FaWn2ZlklMlad7UGzpWzOIipwRdvaXAgl9iLQNIsLZiO6uwxnGu31zahliRnjw+7Qd1DG602IuB4uL7tiB0zC/3ddPiOEx71sDhNVPcXGKjhvwOpllIN3P4kvceN9LKpTBjxXtekfNbeZ7reLHN681vphx+3VKIqiPK8PBhYQ4BjWd54sxkYDWt04AfqvUsHrRNTxSNsA9jTYcAbesAOVjcexeXbcYW6mfBC6GaEsiIyzZSSHSPfdr2+q9t3EXHRdT6L8Tz074SdYnZm/kf9HA+8pMkTyrfB5KxmmsdJdooe0EEEXB4i1wfZzR7wASSAALknQADiSeQWpp9oHVBIoqapqg02L4o7RAjlvHaEqGKzPR1MmWmOPmnRzhxGnfI6mYwhpP+zqmlkL3HiYHXz0sp5EWB0uDwVmto3wFtRBJIGwlrBNIP9TROOjYKxo/eQHg2QAgjh+BbrHKOKt/YVMUlNU2JiE7Mj7j8DuEjb8QCrWzb5ZYTnsKqmLoH7wZo54+JhmH/EjcNDzBAcNeMsxFo0tDj3wc860n7adJ9PSXUbM7fMncIKsCnqtPVJ/Zyg918L72II1AvryJXWWXlEDaQNbDVsJopXPbAXBzp6CoBvJRue0F1rm7TazgQbG5tmbiqgaYqKuhqoXAs7PVSGKYNOmVkhLXA26FvkvIcZ4XSMsxX5fv9M/ae32n3Q1yTpuv7bOaWvdAPXZXUpgc3ias6TNj66Njvb7wPMFe1FeY+jnZ7tjoq2oEbGUxfFS0cdy2nkYS2R8pPGW4uPMG97L05ep4DBODDFbT/f7HurXtzSiyWUqFeaIQqVCCCFXhvek82/KFQVXh3ek82/K1BnoiIKX8CsdZEnArHQQilQgLy3btgbjcDzVNoc1E5pqpGseDaU/s4M4tHIAdXXGjv19SVuembILSNa4dHNDh+hQeVzYrRRG325iU7z92nk31z4BkRb8VuMG25w6mjkE9dVOLtXNrxLvQLWLWN3Y0IPBt13sFO2MWY1rR0a0NH6BYWPYBDXQmKpZnYbEakOY4cHMeNWuHUfFB5HFidXUQ0Rr2P+zBVMiAkflqKwPkd2Z0jCLyRsG7u372Um54j0D0kVzxTMpYXZZq6UUzXfgjIvUSeTY7+8uV2Yw9rdpaiGaaap7NTtfTmpk3ro3v3JeW3AAID7XAvqrHpGrnyYlOBp2ehZBF4S4jKyFzx47p7vdRmI12YWGPjImqIwRDYR045ilpWlkfteWveeper2y+PRYRhRxOobvaqvkflbexLWucGRh2uWMBuY6c2jkFnR0rWsEbRZgbkDf6QMtv0XnO1sUraSCkkikd2SWXs8rQXRyQTHMWvA4Pa4DzBI5C8GO0TMupxmG1MdKx0j9WL6RNvftd0D3Q7l8TXsID87XNcQ5pFwCD3uvEKr0WzWq3t/FC7/0uYfqugdgk+Kbypr2sZK6AQwRsZuwwMHqPLeRvy6E8BYLkNhakQV7N6QwWkY4vIaAcp0JPDUBb2mJiYhXxY7YslLW7y9Jxah7ZVUdDmLWVEj3TEaExQtzuaD4/RdhtN6S6DB8tMGuc+NrQIIGtyxNt6ocSQG6a21PM8VyOJSPimpq6nG9dTPcXMabmWGQZZWtI4utey88ra2kqsZmlrJJOySzyvL42/tMjsxjGUjT7gOmlimL6WeOi3xdZ6dntAxig2koJQMzJIQ6QBxDZqd7QcsrSDq3TiNDwNjZc3svXuno4ZH95zfWPUtJbm9trrznZt8gqKqLDs5ZPHJAJJLB0dO+RpL5MugcWNy6fiNl6nQUTYYmRs7rGho9g4+Z4+1aZpjoseHVtrNuzV4jgwlmfENO2xOa08MtZTtM1LIDyJDZI/Jy3+zW2jKqlifIJs5baS1PO9m8b6r7OawjiL8dLrV41Ju2wy/waqlkv0yzsB+Diruy1TJTS18EcDpY4q+fKY5ImlocQQ3JI5uluhXG8Ww1y8NFpjes+enX1lpxFeTPOnfdudkq0QYrNC2+6ro+0x5mllp4vUnAa4A3c2zj5L0FeX47XEVGHVBiljdFXRxneBo9SpBieAWucCLW5r1BXvC8s5OGrr1jb2/jRQyRpYCKVC6SNCKVCCkqvDu/J5t+UKkqrDu/J+ZvyhBnoiIKZOB8ljrIk4HyVhBCKVCAiWUoIRSoQeBYltS3DtrJ5pSREXCOUgEkRvgjGYAamxDHadFL9o24lVVFSwFscmIYdHGHaOyQwVbhm8SWNNuV7cltfSt6LKquxJk1I0OZO1jZXFwaInsGXM/nlLA06Am4I6X56p2f+ypZqbeZxDV4VPnIyXa+OdkjgLmzQ6UDj0WJ6JMc6Xj7uxmqmMyh7g0vIa0E6uceTRzKvXWkxzD3tJqYLvmjy2YdQY233kbByLgSbjUloWfheKR1MYkhddp0PVp5tcORCpabavTRf5prP4LG0jZDSTbgkSbs5bd7qQPHLey89lpgY4jTRMews1O6ErjIOLZCdW+a9VXOYjsLBLIXtdLCXG7xE7K155kttoVmJaZaTM6xGv97f9cxhu0UWHVT2etuXxgujYc4jm55bnpe+vMdFmVW0GE1Ds0sRzHi4xOaT4nIdfat9LsLRujEe6AsNHgkSX6l3M+enguUrvRTIHHczMLeW8Dmu8jlBB81LWaz1lTyVz16ViY8vJ3OBupzF/o93u/8Al24/1c7+eq2C8vpNh8QpX54HMDhzZIBcdCHAAjwK7jBMRqHANq6cxv8AxsLXRu87OJafh5LS1Y6xKxgzTPy2rpP22V7UH/SS+OQDzMjA342WDjlcaZ+OVEUsjZGVWRrWvswmT9nmczmW5iQeRC2WIkPmp43GzN72iY8hT0n7eUnzLWN83LVYLhMlZQVTpqWQur5ZJxNHuC5oc8PZo+RriA9pNuBBVXi71phjn6TaPbXfr6KHGzzZtI7Q4+oq2UlVTME8xja+mlqQ4lzQ9rmyF7BzIDj9TdfQeHekbDqggRVkNzwa9xiJvyAkDbleJYVsJJUYjSUteAA9smbdjLNuYYzkfI6xGpaGg68CFs9tfQcKOCWogqmmKJpc5s7S11uQa9gIc4kgAWGpXRxTW1eanSfJz8m9nvYN9Rz1Hl1ClfOnob21qYa2GkBdJBM7IYibiMkE7yO/dta5A0IB52K+i1IjFSVUoQUlVYd35PNvyhQVVh3fk/M35QgzkREFL+BVlXn8CrKCLIpRBCKUQQilQgLyf0x4EN9FOdI6iJ1DM7lG8u3tLI7o0St1PRvivWFgY7gsdbTS084vHK0tdbiObXNvwcCAR4hB5Vs7XGanYX3EjLxytPFssfqvB6G4v7VzmPUAp6+OVk/ZWVALXy5c0Qmbq0zM/A7S55anqsgCbD6uSKou6WNo34F/9TA0WjrYR957WgiRvEht9SHkZW0EbK1nZ7tInjMtNKNRnj1IPsdxHIu6a19OW3o7cZI4jBpE/NH6/wAtn2XEomhzqRlVGRds1FM17XjqGO9Y+xYr9pC397R18f5qV/8AcLy3DcdrcPkLIJpoXhxDo2uIGbxZ3Xfou0o/SVj2UWdm8XwQg/KFvNKd1XHxPEztXf8ABvP/AOqae7T1judm0z+XHiuel9JD53iKipyXvNmmQ39uVunjcmy1uObVYtiEgp5p3uLxYwxOaxlue8EdhbrmK7DZTZRlFHydM4eu/wD+rejf7/AaWilY1WMWTiM1uWdo77MnAqCeFpFRMJS71u7bI4klzWnmzXTQW8uGze4AEkgAakngAOJKqXMbS45GMzZLmni/3GV2UzPtdlGx3V2heR3WA8yAY4jmleyZK4MessbE5nSkRhzGS4kGMi3j92I6CNxeXPNrtdPI0ECxOVlrahbLABPVBseE00kADi01Tp6h9GyNpy5oxJYSu42bl5cDyowSOWIVFZWGzpWh8paKSaFkLB6kLG7zO0Btm2A5Acrrf+j3Z2ump2b2eSnw+5fT0zHt7Q6J5ztY+oaA5kevAHMb20Vevw+KyTWd616b7TPfXz/P83n72t9U9ZYG1GyUuCRsxGnrJ5qsSRxSCazmVDZHaxBg1AuL2ueGhBAWl9Jm2tXWhmGGBjZ3SxmRlPMZruI9SA+qLPa43cLkAga6Fet7bbNuraIxQEMljdHLAT3RJCczA7wOrfC915HhmzDZsTijio6mCq38VVVOqHtMcETHlz+zlurmvfYBxudABzK6cRERpCB3/oy9GDMLjEstn1b22c7i2IHjHH/l3Plpx7xSoWRChVKCgpKqw/vy/mb8oUFTh/fl82/KEGciIgpfwKsq8/gVasghFKhAKIUCAospQoIREQeVekaF2I4pBR0790+kidUvqGgGSOR9hCxp4gXyOIvrmB5Lgw13aTTmWKmrqeYu3RLeyVEoFjupBpTve1xBYbMJ/AfVHouChrcXxh0ps4SQEknhDuS5lvC1vgs/YfZKnqsLDqqFkprXy1UmceteV7jHld3mkR5dQeZ6rn4c18nE5Mc/TXT3ndL9ERMdXBz4dBiDs1309VEcrwPVnicNCx7T3hx1+PJWKjZRzGl1TXSCMcSAyLTxfqt9j/oVlZIH0j2VLGizY6iR8U7GjgxlQy2YDgM/ALkMYw+ngcPtOixaFzeDhURTxE/0uliyke0q38P1XY42NN67+k6RP3ht9lHxkkUUOSnF81Q++eZw5MvqR4nQdFvq/E4oBmmkawcsx1Pg1vEnyC4iXbWgAsDizwBYMM9NA2w4C8Md7LWyekfcknD6SCmcf+O69VVeyea+X2ALHwtZ3bxx8UrpWP29nXY9jbmRB8pdSwvHqZhasqR/2eE/um/82SwF9ATodPhGHPlcJ5Whgj0hhuWiAG5Ods9O9kj3XDi8uuTrfhbmtmMFlxivEckr3Ofd8sryXvyt4m7jqbkAea9C2i9HsVFSvkpN810UTpd5vzYmMtOR8dgCHNL+FrZfFUOM4nHitXBrpNvT9VS175Z57MesqYhG7MIZDJeJsbKajdLK94y7uN1O9r2uN+9l0/QHYbE4zNgFQKXGZg2KeBs0WrpWwyZ8hY5wHq6Nde123A11JPebG7GwQtjqnOfUVEkbCJ5rXYxzQQyJg0ibY8Bc+JXQ4jhENQMtRDFKLEASRtfYHjbMNPYrXC8P8Gs6zvKva2qqbEomQumdIwRNbmdJmGQNAvcuGnD+65PYJjqqeqxJ7S1tUWR0rXCzuywizXkcs7vW9nQhZFJ6KcNicCyn9UEO3bpZXwlw4OdE5xa4+d11gFlbaiWQoghFKhBSQpw/vy+bflCFMO78v5m/KEGciIgpfwKtlXH8CrZQQoKlEEIiICEIUQQpRSg8Ex3A4KapqRiE1ZTySyzkzxte+Ksp5HZ42XAIzAeqRysvTPRU2oGE04qg4OAc2MPGV4ha60IcOuUaeGVdfdQoqY+S0zrO7MzqhDqLckRSsNTVbJUcpvJSUzz1dBET+uVWodiqBhuyipQeop4v/wArdog8+2viZh+IUNYGMZARJSTFrQ1rN4Q+JxyiwGYOF+XtVW3zMmHVltR2eSx6hzSP8rtcTw2OphfDOwPjkble13Aj/BBsQRqCAV5NUYRVzzVWGQVRFJTNaxz5YmyTkTRhwhvcXa1v39D5rh+KcJW81zzOnLMa+/omx2/8vUdnG2o6YdKeD/4mLYrg9hsbqI6p2G1Lo5tzSslinY0sdkDmxCOVlyM1rEEchzvp3i7OPJXJWL1naeiKY0nSUIiLdgREQQVBUoUFJTD+/J5t+VqFMP78v5m/K1BnIiIIfwVoq6/grSCEREAqFKBAREQQilEEIpUIIRTZEEIiIIXLbSbBiqnFTBUS0lRk3b5Ig1wlYO6JGO0cRyN+HkLdUoWLVi0aTGsDndkdi2YfvX7ySeectM08ts7sos1oA0a0XOmvHwFuiREiIiNIBEULIIiICgooKCCmH9+X8zflCJh3fl/MPlCDOREQQQrIP0KvrHqGkes0X6t6+I8UE2Uq3BUNf3TfqOY8xyVxAUIUCAUUqEBERAsiIghERAUKUQQURQUBEJRBCIoc6yCVadUDlr5fVWjNnGnD/riqcqCo1luLfirkVQH8OXEHiFivCxn3Bu3Qj/qyDaSSBoJcbAC5PgOKYIw7sudoXuLyOlzoFrIy6qfltljYQX9Xu4j/AMP0XRNbYWHJBKIiAiIgxKrDGSG+rXfiabH9QsU4ZMO7UOt/UGuP6kLaog1Bw2f+YPuM+ifZk/8AMH3WfRbdEGo+zZ/5g+4z6J9mz/zB9xn0W3RBqPs2f+YPuM+ifZs/8wfcZ9Ft0Qaj7Nn/AJg+4z6J9mT/AMwfcZ9Ft0Qaj7Nn/mD7jPon2ZP/ADB9xn0W3RBp/syf+OfdZ9EOFz/xz7jPotwiDT/Zc/8AHPus+ifZc/8AHPuM+i3CINP9lz/xz7jPon2XP/HPuM+i3CINK/DpgLmoOn9DPopp43Aeu4vPUgC3gAFmVsnrAdBf2m4H9j+oVEbUGBXS7gbw9z/iDmBb94PK2o5jXiLGcPxyCouIZGucOLefnY8Qq9psKNRSSxs7xacviRqB8F4s6ofE8PYXMew+TmuB1B8QbghB7bK1Y72rC2Zx4VtM2TQPHqyAcnjjbwIsR5rYPCDGimMTw8cODh1H1HFdHG8OAINwdQVzFZO1lg7ie60C7nW6NGp8+A5rIwPEXNdu5Blae5cgkE8QbaC/mUHQoouiCUREBERAREQEREBERAREQEREBERAREQEREGtqhaQ+IB/TQ/4/VQx6ycQpy5t295uo8eoPmtfFLcfAjmDzBQZzZlxm2GxLahxlhIZIe8CPUf0LgOB/qHtvy6oORzkHIbC4K+j3rJi3NKQ9gaSWkMBDgCQPW1BItwsRextvquqdvN1HbOW5y53day+W4H33X5cOpFxew+uikOW7mXIMUhGVrnN4OhedHEH9fEFUPrC+oiaQBKzPvAOBiLNJB0a57Y9ORBHJBlRUgZfiXHvPdq53mengNByCtTx3CyyVZkCDG7TL/Ef7xRV2RB1iIiAiIgIiICIiAiIgIiICIiAiIgIiICIiAtIf3snm3+xUIgurBx7/bTf91J8pREGNtF/spfyN/wtF6Pv3c352fKURB1RVt6Igt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4100" name="AutoShape 13" descr="data:image/jpeg;base64,/9j/4AAQSkZJRgABAQAAAQABAAD/2wCEAAkGBhQSERUUExQVFRUWGBoXGBcYFRUWGBwcGRgYFhgXGBsYHSYeGBkjHRYaIC8kIycpLSwsGB4xNTAqNScrLCkBCQoKDgwOGg8PGSwkHyUtLCwsLSwvKS0sLCopLCwsLCwsKSwsLCwsLywsLCwsLCwsLywsKSwsKSwsLCwsLCwpLP/AABEIANYA7AMBIgACEQEDEQH/xAAcAAACAgMBAQAAAAAAAAAAAAAABQQGAQMHAgj/xABQEAACAQMCAwQGBQcJBQUJAAABAgMABBESIQUTMQYiQVEHFDJhcYEjQlKRoTNicoKSsbIVJDRDU5Oio8FjZHODwhZUs8PwJURFhJSkxNHh/8QAGgEAAwEBAQEAAAAAAAAAAAAAAAMEAgEFBv/EADURAAICAQICBwcDAwUAAAAAAAABAgMRBCESMSIyQVFxgZETFDNhscHwodHhBRVCYpKy0vH/2gAMAwEAAhEDEQA/AO40UUUAR77iEcKGSV1jRcZZiFAyQBufMkD50qTttYt0u4PP8oo/eam8dt4XgkFx+SA1ucldITv6wy7qV0hgRuMVQAgdMw/yqwIBRne1XI8CBMNTZznvjO9Yk8G4R4hXe2bFpZJLkXcZZ3Bj4q0HdJyFWAFUVlU4A14IHhmnnA+LG1RJIDLc2kgDFNTzSICNpIS5LuudmjJJHVehUouKyXcUTuiSbDc3S2ZK5GkMht92YMynDDT1zTeXg7xu7W8gTUSzROpaFm8WABDRMT1K5BySVJqWdjTzn9iyFSksNfv/ACW+07b2UjBVuYg7dEc8t/hpkw2flT0NXPGu0ciCYxGVly0OoSj37MB3f0lHiN65/bekm9s5ZY4ZFe3ikdUSSNnVEDuqJzAQyjA21E7AeVU0SdzaS3FT0zXVZ9CZorm3Z70128mFuo2t2P1wTLF8dQGpc+8YHmetdCtb1JFDxsrowyrKwZSPcRsadKLjs0IlCUHiSN9FYzWayYCiiigAooooAKKKKACiiigAooooAKKKKACiiigAooooAKKKKACiiigDVPjScjIwcjGc7dMePwrkoeCTHq3DFCnOFdLxnAG2GjjTlxnb2eZt7uldfrTdS6UZgC2ATpHU4GcD3npXGsnU8HHJuzkqB5JbZ4UlQ24KmKJA05EaFojNJI3eK4Oe7udPXDXiPEH5MbPrgXQ8k7HHMURKCyKdwGdjs2egJU5IxLi4NxG/dJ5Qttg6kWUCTkgj+rhBw0uDgySkY3Coo3MzjXZCNWtVeSeZ2uUPfkwmIw05zFGFjIxFj2T7QpMqeOSKI6hVweSqcQ4opFvbcPnjhedtbaFDsE5TS6nIPdfC/WOs5O4wSV7cKksgASEiyfpELGMFj3udkFlBI9pxKPDK9KsKcO9XuY7YoqQQcx7ZwpUO0+2gnAVpY0Dr1JZWB6g03Mq5KZGrGSuRnT0yV+znbpXq6OhQjntyTTu9r0jnPEOzyPuEMcntHl4AYeLGPvKc7d6MlT9YrsTH4bcXliS9pMxX2mQLkY8TJCSQw/PjJ/SBq73nZlSPoWEXjy9OqHPXUFBDRH86Mr47HpSO9ieM4uUwPCUHK9PrOF0k48ZFjb3t1q2UYyWJGo3ziuF7ruY77P8ApxU4W7hK+Bkh76+RLRnvL+qWPuroXBe01tdjNvMknmARqH6SnvL8xXErnsnG3f0ll8GRmBx4DUurI+IbA+vilkvZhg4MMw1LuvMKxON9isiEjPyQ1LPRp7x2+htOmf8Apfqj6Wor5/tO3HFbLAdpHQeEyc5en9qhzj9erFw7075/LWufzoZQR+y4GPvNTS0812ZNe7zfV38NzrE10qlQzKpY4UEgEnrgZ6nHgKzNcKoyxCjzJAH3muG9se3NleyxywQTC8jKGOWTSBFy35gKx8wrKS2xHkd+mKp952mZpTLfRPO6jKxyFuWXJUjUW7wjHeOhAoJCjcZzj2bxlmfZS4eJn0vDx+3dtCTws32VljJ+4HNTwa+a7O8tEnikkgW5hnkYpbh4lSJnlBRHPUqqP7JwuRjwp1wvjNxw2YiBw8BlnWOMuzRssU0i6CGyEYquVdNvMHcHaocpcMeeDkYKb4Yv1237kd7oqu8K7b2s726JIC9xGZEXIJAChir49hsatj10N5VYqnFhRRRmgAorFFAGaKxmsFqAI3EeJRwRtJK4RF6sfeQB7ySSAAMkkitlpdLIiujBkYBlYHIIIyCCOoPX51Re1XFjNMOWQUgkWKLOdD3crCFSce0kOvJx9YsOqVcuE2KW1vHEpwkSBQT5KMZPl0ya4nk04tJZJ9FIJu3Fous80uqAlmjimmRQvtZeJGUYxvv4U8ikDKGU5BAIPuO4NdOYPdFFFBwKwRWaKAMAVXOK4a/hX+zglk+cjxRqf2RIPnVkqvzgG9kI6rBEp92XlatQ5iNQ8Vs9XtgksbRyKHRuqn5EH3EEAgjcEAjGKpnHOzjRESEM+jHLukQPcRAHOmZV3nixkHGcgnUue/Vu4txFoUDLDLOS6roiClu8d27xAAABO58unWl1p21s5G0c5Y3wG0ygwnfUNuZgMQVIOCcEVTxYPNplOG6WUVyy43JjU6pLF4T2xaVfDZ4hl4zvvgtuD061OseNQTHEU0bnGdKupfHvTOofAj4inl72WtZn5hjAkP8AWRu8Tn4vEyl/mTUP/saAQwuJiw6NIlrK37bw8z/FVEb3yZWtVB89hTP2ct2OeXy2P14maFvjmIrq+JzWh+z7gd24cjymSOYffhWz79VM27DvzeaLyVWJBIC9xsLpwUL6OnkoO3Xzlf8AZWQ+1ezfqQ2q/i0bH8a37ePca95r7ypP2fuQCEEOCc4jmuIff7JR1Q5+yRVf4nwwRti5jjY9cc+3aY+4bpIx9wGT766BednLSMhbia5mdt1ja4mZ2/Rht9JYfqkVO4XwBl/o8EVgh+sI42uWHwwUj/WLnzUHakz1GTSu7Yr7HMX7NRMI82EyczOnnyvGx/RhjaSZz7gnvzjel3Hey0lvNbRyotssxZspLLMyRpgFpFc6AveyfIA5xXdLe2trVlGVWWY6QzuXmlPlqYl3A8hsPIVRu1dsZuJpOoL8nmwLHjUJQkSSXEeCMEtHPKgH2ovjSHbJjY3SzzOZXPBdP9Iij3LASBWiRipZcK690Nld1YAjxrVNpjKloF0IrENpGCSO6rFO424ODgE6t+ldNbg7RgSW2qe3cDuo+mXRjZe8Qs4A2BJWVSMamwaVy8NtZnKrKIpfGNo1gl+GkCIt89Q+PWr4cOFtv5ffmejHVppccd1ye369417DekHhtvaW8UkciSRAtq9X1AuwYM6mIt1DsvngkVaG9MnDh0klPwt5v9Vrlk/YgFsaXJG52AYZ6E8pTnO+5f76jTdkHX2Sp90kk0X4kkVJ7rl8/wA8smIqiT3k1+eB0y79ONqPycFzJ7yscYz79T5/ClUnp0k+rZqP0rgn90Q/fVLh7ISt0WBvhdyN/CtL34XKknLEEGrGcNcFTj4TBWI+VM90it5S+v7FkI6Fc5Z9f+pc7j043W+IrZPLVzGP8YzS1vTDxFvZeP8AUtif3k1Ah4Dcj6lonxlGflkD99b/AORrrOGVFX7SnnDpndY3LD7qojpNP/lN/wC1/uOUtB3/AKSZIHpU4oN9f32qkfhg0H0sXc7RQzEMjSKsnq5aCZgxwq5DEquogkLpLYxkAmkfrMgdQOVJGxAEiiRQfb1aA+7AcpgT0zT7srZyPc8xYmljRhJIEAZwIgY4WAz38StK2kb/AEQIzgAo1dFEKfaVSb3xuvM7dVpXV7Srvxya+5ce0PC+bALSNCFYoNSgKkSxujE7EEHAwoHieoGTWnj9mkcanRJcs0qIkc0090oLtgkRyy6WIUMQNs6eo60xm4oyDW1vOsOpVaV0EaoWIUEpIRIUywBbTgZ9xNVrifEkvJyra4UtJEIM0LiJpHVgDOcqYkKHCEldyTnoteHFSzuT2SrabW7LFZS2bkLeXDgrgiCaI2kPdOR3TtKMjoZHXbODV9tbxJEV42V0YZVlYMpHmCMgiucxgwjMjTWibZkil9btwScZZbhDLCu43XuADcirxwHgaW0bKrFi7mR2IUZZgASFQKqjujYDzJySSXxILee+fMbUUUVsUFFFFAGDVZt3zfXnu5A/y2P+pqzGqxaf069+MH/hVuHMm1Xw2R+1EoES6kuWXVlnti3Mj0gsrlUOp1yAMYI33BFVjh3amF7eVRdRzurhFS/iEBCrs0cjldLuVLYYjbUMr1Bs/a2XRb8w3TWixujNKqK+2rRoKsCMEsPDwHhUH0fXSP64gnS6+nWQyqqAPzIY92C93UCjDb7IpkuZJSk4CTinbgCLS8kdqFwVltLq0uQoGAqtE2l2XzWMZwNjUrhfbKSZm9XlS7GvZRY3kJw2CCJMMmkZx3wNhu3ib4LGP+zT9hf/ANVCl7R2qqxNxAFjGW+ljOnvFNwDn2lK46kgjrtWcsYoxfJECzlvipDQxask6mflqB4DShlZiPPIz12reOCzSfl7lgPsW68kfNyWlb9Vk+FC9sIGICc6RmGpVW3mywGMspdVVlGRk521L5igcRupSwithEpwEknYZ/OLQqdWPBe8M7k4AGeSnhZZqNWXskTbPh0FsjFESNQCzt4kAElpHbvNjzYmoj8ZeSRUtY1lQqS05cCFM+yNt5WIySE6d3JGrNbe0ElmdEV0Y2ZsskTHLvtpISMd6TIbGkA5z0qBxLjrRRRlFFrEWEQEkWZWZsqkcEKHGrO+ScAD2SMkTu5tYSKI043kMYbCO2V5XYu4UvJM+CxABYgeCIBnCrgD3nJNfktGSwt7k5MkTi8cDckS62uFxjP5OeT9kVO7UWfL4e8CO7GTRb63YyOefKsTszHqSHY+Q6AAAAReJdpTHxKKMNm3CNFPnASKVwktuzk9A4OgE4UlsZztXZNxSRjHFk23vCXB51mUOvvtExIikJ72tGUHlyNsc4KtncZ71L2vYZmENxFokPSG4RDq/wCGTmOX9Rj03rXxaC6sdrd1FquSoePUse+eTKR344OumUZEYYhhpCsJ9n2hgu829zGsUjYxbzFG1gqG1xEd2VeuGQ57pOFq2FmBMZzrW+6FM3YOyYgiAIR0KPIuPgNWB8MY91H/AGakTaG6eNfstBBJ+ICH78/GnT9kQPyN1dRe7midPkLhXx99ehwW5XpcROPz7Yg/fHKo/CnqyPdjwGLUVvmxE3DLwdJbVx5tHPG33K7L+6sPZ3eN4raQeQmkX8HiI/Gng4ZefbtP7q4H/m1EmF+n/u0Mw8TFclG/YmjG/wCtTFeu9mldW+0STq6DU1lKoG7PDJExAG5OmNldgBnwNJnY3c0CSq3qRAmYOQZJU5c0y6tO6IVgZgM6jkZ6gCyXnHy0N6pglheCE5EnLxmSJmUKY3YE9PvFLTFjn43CAxY9ypBCf8uO7X4saXbY3HZjkVTiZ0upIxoiMhUeBclQuP0Yi3xmPma6v6JeEcqzMh9qRyCfdGTH9xcSN+ua5fxVCbuVVGWWXSPzjbxpEvX7UqKP167zwHhYtreKFekaKmfMqME/M5PzpWpklGupdiy/GX8YPT1D4Ka613Zfn/Bu4jYLNFJE4ykiMjeHdZSp/Amuc3ErWc8LTbTLohZ8Hl3cLusZGenNUvr0N3gdWNSsTXT68NGDUTWSFSxsVy97A2zhggaBXBEiwMI0kUjSVZQCoyNtShW361Y4owAAOgGB8BtXoCs10znIUUUUAFFFFAGDVbhjxeXZ8+Sf8sj/AEqyGkWP51P8Iv4WrcOZLqvhs08cL8iTlmEOQAnP/JaiQFD48CSB8cUr7KGU3l2ZkhRuXa4MLMyMMXBBywHew33Y86mdp4i1syi2W6BK6oWdUDKDqyCwwWBAIG3Tr0pd6N7WNVujDFJChmAWKUMHjxDETHpbdVDs5A8mz40yXMkp2g2WjiHEI4I2llcJGgyzHoBkDJ+ZFVjhHFbRl18PszLhyQyQpCO/pLypJNpBznGAckoRsBmrDxd1VC5RHYAqiuyJqZsdwF9gW0/hSG74zc8xEW4sllLAC3UTT6gcgl5EAePGxzoAGNyc7YZRBbDu9e4MamFYVlZe9zWZlTIztoH0gB2IyueuaRzdqYbdxJc8RQgnHIgSORQwXcEorykE+ZXdlHiAZ38vCALDcsZrhlyywW8zKc5OlQqtgY2GtsnBJxUrg/M5bBLZLVVXESsUztk95Ie7GmcbBidz08VW44RtXMk31iZgjRuYH2y4ijMujBJjHNVtGSVzsfZI8aQwxxRXWlWurqdW9mTPLjMu8kwYxrGhCbYQ4AIUKC5JzNemOULPdNc3CkMlpbBYj0zl116mUfalYKBjIJxmZZ8Xllu1RysK8lpFtyQ07AsiiWUAFYlBDBQGJJY59kgT1xecFE3iLZjtVeLGLdpDhFm5jnc4WGGWZjgAk40Ck0Yea6n1LA8qho3iGy3Vk41wONRI1KzFNW4JLg4yCGnaCfTMGDRKYrW4dWlOI1dzFHGX8kOHB9xNIeD8P1wvIGmjktieXGFL3Nq7IBJbYO1xbdHRfFdhnAxvUCqFsP8AsfbabfKTNJBjMXNH08eMiSGVhsxVwRvuNwScA0P2ZTuyW0hgz310BJIDq+sI2yq5Gd4yhOrrS+9RCYXiuLVJrqI8xDqFtdjSqvg6shhnusNTYJBDAbRuF2dwOctq7WbpoLW9wr3EIOWw8MpbeN1UhtiRgY0+KoXyj1js6VLdbGbzs/fCUypNqbB/JTmFMnSM8meKZDsi7ax0OMZOdlhccSjZRJG06D2yVs0c/olLhVHzSrHw26nMbGaBNQUEcmUOshwc6NQXTnAxqPj1rxacXeSRV9TuEU51PIYAq4GRssrFsnbYeO9M98iuwS9O3s8EKbiV4R9FZKP+Lcxr+EQk/fWnhvF7s3IgnggHc1u8M7sIwchAweNcszKcYJ2Vj4b2WZgBvsBuT5YqnxXbJYXN50kuFaZdtwGUR2qeHROXt5s3nVVVjsjxE064xbjhCudRJaSP/wB7uAc+aS3McKH+5VT8qj9nZ+Yqs39fMZW8tPNNyV92oXB+QIqZ2gAhit4xsIySPMC3tZih/aCfPekNrKY7IlSQUtpCM9fYkij+O1xbfdVVnYj0Yx7CJ2Ii9YvomP15Q2/XGZL18+fsQj9b313ha5L6I7PNxq66YpX38ObMsMf+Xaf4q62KkslxTk/n+i2X6Ir1TzZju2M0UUVkmCiiigAooooAKKKKAMGkMbA3FwfJo1PxEatj7nz86fNVW4B3kkmPWeaSX9XPKi/yo4/mTW6+ZJq3isWdsXgL2yTTy2zM7mKaN1jUOExh2fbdWIAOx6eNT+wMbepq7OZGmeSUyFVUsGkYI2F2GY1Tp4YpP21v5lWXlrFNAIDHLFzFWVJJc8qXcbr7sg7kgGrhwuxEEMUK9I0SMfqKFH7q2+YiG1Yp7V2lu5h9YtJLoBm0qsXNVDgZZ0yB0GBkHxx1rHD78hdNpYSouMjWkdrH5bjeQYx/ZnwwDS7jstq10/rPEuWiKoNqtzyQGXDa3KsHOeYhABHh1qVY9nrC5BkRWm72C7y3BJYYcZ5jZOMjHlk46kVkdhJbnjinH7uIgMLOInpHqurmRt/aCQxKSvT6pxnc17sOFi8Ba6W4kVRlY5kWC3YkYysGdeBjA52r2s79a82XFLS15qwWk6sXZWEdnNmR1Bx3iuHB30ktp67inKcTLW7STD1MkNgyvEWQdFdt9AbodOTjoamub5FFQj/ktreBjLNDZW5OdFrHpcFv6sTHLSMxxjlxqxJwuNqc8FuNY3t5oeWFRTNoLsoGQdQdmPhnUc5zneqtwW0Dy5tWlupVC6r671PCBhhqtlGFeQdO6AMA5c571g7MMqmWH1qW6ljf6Z3OQrtn6NdICJgL7C+zkZ61qpdLc5d1RfxyZhLeSLbrc8qCBTE2+teZLLKoyCC2gggYOSBt0rRwjiaG9iE3MFw8bmCdTpiuYMvIisFGnXGjZ0kZBDHODvr4iqG4md5JYcXsKxzIRpR1tU0iUHrG/NMZHiXAyOtSuz8PI57tGymPJa3WI6TKqtmazydOmVNRKrvk7kb5RqWsm6uqY4DYW9wZcoqa/wClWDqjqk2TmXB6ax9ZQA4Ct1zUKK8a1ZIlmkQ7J6tfHUjgkBOTdIpC9dPeL52BUdak8P4u8MZnMLXsSqSlzCYnuDESX5UqOysXQ5BCkjYd0HIEn+TboQhoplvIn73Iu0QFkbvKvNVdmGfrqwOw7uM1Nye/IaLb7s9ah9Cpe2gYDQ9qZTB9IuGKCLUkYJwrEqudKkbZNXewtBHGsYZ2CgDVIxdzjxZjuSaqvCez45yFIbuzWPTJgXCNFIQWUxOod9lBwMYGnpjAFW8nApVj4moJhnCyIO1rF4RACQbl1gyOoRstMw/5SP8AMiovaojTbxADElxGMDYBYg1wcDy+gA+YqU30l77reLb9Odtz8Vjix/zTUHjJ1X0K/wBlBLJ8GkeOIH9kSD5179MMYieTF8dsfUrnbWU6gvlbXDEePfaCEffrak/HCIrO48THHBEPgzWYB/8Atqb8dXVdP5LDbL+1eNIw/ZhNJ+20OLW5B/rLm2RPgLRXx+0W++m2vc9Ovmi6eiSx0RzH7K28WfHuwLK3+Kc10AVVvRzCBau4/rLm4b4BZmhUD3aYhVpFQQ6qGWPM2ZooorYsKKKKACiiigAooooAX9oLsxW0zjqsbkfHSdPzziodlaiKJIx0jVU/ZAXP4UdrjmKJOvMuIF+SyLK3+GJq08WuWjhkdQjMqkhXcRoT5M52UHpk06vkzztZu1EqnFLZbm9to5bQIxuBOlwjK6PHbqxyxXB1EaF0kHAcYNX81ROwtqfW5QEuIY7ePRHbzhDyjM5cqjqTqXREhAJOA2M4Aqx9rJXFuRGbhWYgcy3jSSRMd7OluqnGNt9658zWOURRaTXgZ5JOG2/N3IeOeIM2SVxqZSc6EjySRnHhgCto4hxV2Ui1tYkJGeZcs7gZcb8tNOdkOBnrjP2Y3C1WWRQt/fmb28PG8SEaUDERyQ6dBC7ZJwScZJOWdosts6rLLdXXdIGmGPR7Qw0jLuZcYGcgYydIrg1kjkNNDHBLdaJyuotbOEZtBCsyBgx0AsuRgjOAdtjA4fwuN9U0ELSyq2I570ynOr2jFzAXVF8lVA2+DjejhNnJFKDBw+3tYicyyM8Qk04JbCQggEnG5fG/StskNvezSR+szzIN3iRsW404XlvJGo1HJyUMhzg5GBipLH0iitYiLb2VpmaJrmW8kwuq2sz6tEukkFnm1FlG+Cpl38F2wLF2dsZIYAknLyCSEiGmONSe7EmwJCj6xGScnxqKbuUppgVLO2QYE0ihTgbYihOFRfzpMe5CN689k7uN0l5GWhDjTOzMzTMUBkkJYAtuQuehwQMAAUyli7+qKU4qsYmaVUaCbiE0M5kxoVFjMYZtXd06oUBztg1uWJRy7O4lcjutZXSsQ5wpQDmKAvOQNjfaRXGQe8K1rPLDayyxIsire3LTxkai0JuJkkCjG7AYbHiEI8aY8LtTa2wNkGuYWKGKIyooSNs6uW2O8oByFbfwzUmofSY6vqm7ieIxBG00kMkjYE6JGFeUKBplBBTVJvpBHUYBzpzH47YkiGSRZTKpKGe1MgkjBYEMIgG5iMQNSkOBk9RvUt7fUbpJ2juLbGSmnMkZ06miZVHeXGhl+sNXjsag2dgkyiexvZSAQAGuJLiA4I1I6SMWBIHUMGU4I8jNF43/AD+BhJ7JyPJqkN4bmM91UaGOKSNgx1CXTglwRpwVXGOh60+mNLOBR3AMpuUtwxcaXg1DWoUd5w+4bwxk9PLcsLqXSNR6KC33b/6VqlcWoQm94rZXey0jSesysABJcycsg5zHFiBCfceU2PjUMHVfXT/YWCEfJGmb/wAcVL7DwheH2+l9YaMPnUGGp8uwU+QZiAPDGKgcKbU1y5313M2D7kIgX8IcfKvoqVuiCje2TF0qhr19W6h4AQd8iO0urg/xiofpJYcqzXAGqZZDgfYVE/8ANA+VSXBaebwJmdB+rawwD8ZGpV6W7nTLBj6iO4HxngA/g/CuyWc+D+56lCzNef0Ok+j9McOtjjGpNf8AeMX/AOqrFSfshBosLRfs28Q/y1pxUCMPdhRRRXQCiiigAooooAKKKKAEHaj8pZj/AHgn7reeoHa4j1KfPKK6O8JtfKK5GrWUBYDHiBscHwqf2pH0lkf94I++3nFRO1FwVtJiudbIUTz1y/RJ/icU6HVZ52p+LEg+jayCWQkCsnPkaUKZHkAXaOMIzksY9Ealc4OCNhUntFxAh1038FqI/wAorpG5JYal1a3UqNKsRjGdznantrarHGsa7Kiqi/BQFH4AVUn4wstzIJeEzu0TmOOYwwuGVGDa1dyukZwy77+G+RXBi3k2bFvJHSVzxSDlxgMzQRR/RnqpYtJJ9GQQWBxnGzKM1og47bRyoZb+4mLsOWOW6ws2CuU5MQDpscAsy5BO53qfBxRkciHhk66tOtsWkQxuoyRJ9JgeHgCR7i113L27HTHFcFW0AuZUU7hCxCjPvAHuya4a8hDxO2tp79YZ7a7nyWGpxL6mgESvnGQjBiMbgnWPDbLi6trlDiKS0t4BpVAYXZvAADvogOdgMHoOvSoFtwTiboedxBI2xgC3tUx0I1Ey5JOcNsB4ge6PLccMtbjFxcJJdagxM0jSsHK5DCPdIThdtKrgFQPaAMUnlliWFg3cT4DHBEJJYrniUmtQEkbm95m2cRtphjC5O4UYHjvW3gNzeTTyTTxNbw8tY0t3ZWbWGZmkyuQF0sFG++noMCtkfE726AMES20RKnmXALTMpBJ0QL7B6Y5jD3rUThk8dvcLFJeS3dxLqjwWTSgRTMS8aEKhx1cjJLgbDADKM9oq7dGbWeQWknJMfNa5utCSYxLi6uC0QyRhmUEZ3x1xgGosHFnnaBwk1vNbpI72ehwJYiugpHq0rI6HRgjYN5ggmJfXMYgSORJCW4hcCKZNGIJVupWSRi5Cgd5tjnUAy75xTxS8aNJxEWzJb6XS5RWB9kB20HU0ZBB3U4IOMYqa5JSbGV9U3Osk6mW31206FkKzR6kbHg6JJggnSQ6NnAxnGVKSY2z/AJUScOumZIWljPKzK6MwCupKTKQpILDyGzbDPaK6Mz8ufmxQN9Ja3tnLKcA6FAkEQOO84IJBQjHQjdjfQzxxLHcQDiEfMbUwSPWqbFXaJhpcrl17m5AXAyThOMIYN+D2s6BufMs2TlCIuUQPI4Yht+nuHicmo/ay6MdncuNysEpA8+42B79699mWt+QBa/kgWwvfGknvMml90wT7O2OmBUPtsCbSRVOC7RIPi80ab+7vb+6t6Te1+BPqOqjHY2ySKyt0jjeJBGCEk9sau8dfvyxPzpT2cGbaM/b1yfOSR5D+LGrJacwQrzirShBzGUYUvp7xUfZLZx7qrvZlf5pa5/sYs/NFJ/ir6Cnn5Eem3cn8xPYSZlj8nubj7vWo48/+vKq/6VpA1yuPCCIftzu3+gqfa3BCWjEbvBcSn9KQc4fifwFLfSNAFvig6Ilqo+Cs9dW7a+T+jPY0izZ5P6Ha+zoxaW//AAY/4FpjUPhC4giH+zT+EVMrzycKKKKACiiigAooooAKKKKAEna1cQpJ/ZTQv+rzFRz8kdj8qX8aGp7aI/XuEJGfCFXuDt47xKPnT3jdnzreaPxeN0HxZSB+NVrhd+Lie1k8fVZJiMdGkaFPkRiVfnTIvZokvh04yLHcyBUZidICklsZwAMk48cdapfZ5WdIxFxhpw+po9UVu0p0k6s6hrKAHBzgjbBA2Nv4pNIkMjRRiWQKSkZYIGbwUsdhnpvVeXik8bl24W4ZmwzQvbSMQVBUk5Vm73dbOy4Byw3rrMQzg28W4pC0Ulu3EEt5lwryBoYnBIzsJdhkeI6eYIpPa20Fy4g/leaaVeYRypolJWbU2O6CGYAHBTBVRgBRnLiTjjTaeXYSyOuQ3PVIVjyCGAkkB1nbH0QZSMb0wvBJHGskNtHLOAAUDpHgNgyBZGXpt0OnOBnFZlyGR22E1nd8Ns52JvC0pOhzLcySgPgIxbJKI7aQD0xjACjaprSNITJa2aK8gDGe4QQ5x7LFApmdhsQGCbD2ga3xXHED1htI10nP00z4YH3RKCpGDvgjBpdxbtLbyQqpu3Zl3kNiruWOlgVUoHKDJ141ZwnUjOYeZYbE468QlW/e3Z3AEdrbkyytq1nTpYKzkgqM4AwhJI3pbEsUGjEUXDY5WVVVQhvJTIciPEeeSCQc4LNscFCM07uoZeXHLAY4hyRzZ5oWkutAAYAKMZfGT3sgN9U9KVcD4A02ZSHRGOee5IvbgbLl30g20JABEa4ONPsbgsraTMTWUeEtHaC4WNwJFv7hxEwUrOMtK1sysRkMrE+7SCdgak8NNuLC5WyTngCX+auRlWJbVAy+1GC2rAPnttilHF7gCaeM/kxe6m5ag3MbepwTxzwAncqUfUoViylsAgMK3Gyy0TTZ5raRDxS2wS+T3FnRVxhg2DqBjbzU4wq+O+52vkbezkHIQS8OGq1dlWW1bXzY3Q8mXlmRsqwGNSNnPKAGNWQwXhzm5uJrK7ViWCTW8qmSJZURAMaCHibSAD1G+cEittnbTJDdCRY4Lgpqa7jVRHIdDBZip3DpjvK2R0IJB2RXVhEyJdXcjWk0pTTdWzypGQqgwvOHUIGIdh9Io2GNjgUjrN+gwuvCb6SVCZYWhdWKFSVYEgDvxsD3oyScEhTtuBS3tcoMKggkG4tgQM5I9ZiyBjfPwplwiOVUxNIkrZ2dIzHlcDBZSzDV1yRt0wBik3pBlKWMsi+1GYpRtneOaN+g6+z0rek+LLwJ9RyXiSLRlFmpjR41EA0o+dagR91H1EnUBgHJJyDSK2l5dgrfYtA37MAP+lWIKxtsM2tuVgtp0ajo3bR9TJ3x4ZxVUun/APZRP+5fvtwP9a9+r7Eel/y8ReLbTNBH1EcEKj7zH+Kx0n9IYzxB/etv+OsD8askYzdP7uSn7K8z/wDIH3VW+3Emb4sf9j/guZY/+itx3cvCX/Fnt6L4nk/odo4DJqtoG84oz96Kan0k7Fz6uH2pPXkxqfiqhT+Ip3XmEgUUUV0AooooAKwTXiaYKpZjgKCSfIDcn7q472m9Js9yStszW8Pgw2mceByR9Ep6gDveZG4DqaJ3S4YIVbbGpZkzsmazmvniz47cxPrjuZw2ckmV5Af0lkLK33fdXReynpTSQrFeaYpDssgyInJ2AOfyTH3kg+B8Kov0FtK4nuvkKq1ddrwuZ0JhVQ4RwWK34hciFAgMMJIDMRqeS4ZiASdOcZOMAnercGqu2Jzf3vuW3H+CRv8AqqKPMdb1WSuOWcMsDrOMxAB3ALg4jIkBGjvbFQdt9qQcJ4xYQaT60wJGgieaUEFcDTIkpCxSDAABCkgbA1bDXnlDf37nbqfM+Z2H3CmYI1LCwyop2hsopy630pU51LqkmgOWxkOUYRhWcZ0uoAK52pgvA7e4ZLvmXDLnnKDNcKnQEfREjC7Z04+W9WDHvrK1mS2YyM1lFS4jeWV3JG5tJ7zUpCt6tI0Sj2wfptMY1HbUvkASBtTzgwuctzY4IoiF5UcbOXXbdZDgIfD2NhjGT1pnqFLrvtJEjmMEyS9eVEOZJ8WVfYHvcqPfUXDJ7YLOOJ74TwhbcNh5HZzl3kkZ3Y74z4DyAUAY8Ki3vFnkcwW2GkBxJIRmOHz1/blwdoxv0LaRjPn+Trq5/LN6tD/ZxvqnYeTyjaIeYjyfJ6d2XD0hRY4lVEUYCqMAf/09SfE06NeN3zM7vmUuTsnDBMyMGaO70EylzzRdR6isnMGCjspJUrgBoyABqAMbs2txbXLQag25keJmjRXEjAes22BkZKszxNgBnYqcEZvfEuGpPG0b+yw8DggjdWU/VZSAQR0IBqrS25mIt5m0XcBEsMwUd4DuiZV2DKdWiSPwLEbAo1ctjxROZ4XnsI0Vo0Jmijb1y0ZxFJATmW35jkSgEDVLHhycHvYGxO9RLO4fhkhjuJJLiyYRxxS6VfkGNWUxSrHk6cIp16eoOrfepPGWhN9pib1W/wBP0UjoRDcjQfojuBKA0g/PBXI267LWydppuSXsLlwHlXQJ4JCCMSqSArE7KxGlyp3AOlhF2b/n53jib2ftrVJtVpcIY3jxyElWVCVK4lTvEphTpIXYgr5Cp3ae05lrcJ9qGQDHXOhsfjiltnNFFegS2SwTyFkinjjVo5FwX0mVQGV9KZKuBuNiask+Ovh40UvhuXzE3roZFtjdiaBJBuJI1cfroG/1qjytngv/AMkB90QB/dVl7EErarCxy1vJJbn4RSMqdfDl6CPcarf/AMJmB+rDcJ/dtMg/hFfQVfYj020pRN/D0yZpPOW5YfCIW8I/GI/fVN7cyn1qdcY5YkwfH+kzXG/wEyfI1d+BqWiY+HKuz8WN04J+OEX76rHb23QTxP3M3SyE4I1NmO3wT+b9GwB+VN0+Hak+3K9T2tC8XxXft6po6N6OLoNaMgJPKnmj38jIZY8e7lyp91WyuYeiLiRJKN/WwRyj9OD+aTD5aYvvrpwryYchFseGbRmiiitiwooooA5b6SO2TSM1nB7IIWdx9Zj0tk9/i58AMfaqpW0KFQjhdQJB05xkYLaSdzjIBOBv91Nb/wBGHEOc5VIpBzJHWTnlCdbMcldGxw2DufHFZg9HPEwQdEAxkjM+cava/qz18fPNe9pL6KIbS8eZ5WoqstlvH6CZ+FqRlH2xnc5GD0OeuOu/uqPJwh8EYBHxGD57GrZH6M+IYx/M1GNONTEafs7Q+zudulbk9GN/nPOtAcY2WU7DcDoPEmrP7jR2v6kvuVnYvoI+AdsruwxGCJIR0hlydI/2cgyVH5p1Dyx1qydnPSDC93dyT6LZXjgYcyVNymtCE6Fuq+Gd+nSoNz6Kr0767Vj56pEPh/sz9kfdUYeiO+JBzaqRtqMkjYHXYCIH8a8273Oe8Xh+ZZBahLhksryLhP6T7Bekzv8AoQTt+OjH41v4V20F0rNa21xMFJUk8iIBh4HmShx+zSSz9DQ0/T3Uhbb8ikcaj+8DlvjkfCrT2U7EwWGsxa2eTTrkkYMxC50rsAoAyeg8d6gt9kvhtvxSKK6n/ml6s2JJeMMiCGM+Tzs5+eiPH4mtL8P4g/8AX2sQ/MgklYfAvKq/etWMCs1Plj1XFdhXk7Kax/OLieceKl1hj/YgVMj3MWpvY8NihTRFGka/ZRQo+OB4++pVFcN4SCiiig6FK+OcEW4QblJEOqKVca42xjUudiCCQVOzAkGmlFAFOW8E38zv0CzHBUKWWOXQQwlt2zqDKQG051oR4jDH1IL23wUK3kIDalPcuANQKaGyVmYISCG0klRvkmrFxbhEVzGY5kDqd8HYgjoykbqw8GBBFJBa3drsCbyEdCSq3KjyOcJOPf3G89VIspUuRjePLkKLLhvrECTWF3Pb6yHEMjc2MctlLxsjHWm40sqOMZI8TVzYZH/r41W7pLa+KjW6TxHUuktDcRklWOY3GcHQD3lKnHj1p5w6N1iVZJOa4GGfSELYz3ioJAOOuNs56dBHbCcGm+/83NKcZpoSWCiO+uU8JViuAPfgwSY+HKj6faHnVTvhp4Xer4q14p/+plP7mFWftHc8i4tZtEjgmWBljTW2l0EurSN20m3BwMnc4BPWpokt4vE4rNI7iJnYhucY3DXEKsVCtHjKvqyGZT7hXuQmluyShdLPebH48LW2RlIM7NdxpHjIx605aR/EKhUbfWJx7xSS4LFmOpz9c41HHd2x4D2QFwBuAK6HB6JedCJpJGt7yQs76TzYl1sXERQnBC5OSpXLFjnel8noju8kCS1YdAfpYzjcdNLY+/xNenoNTp6lmfW+aPpf6bqNPQm59bvaz6CnsXfGFw+55N0v91daY3X4Bm1fFK7mtcOm7F3Fu84kkVSsSTxpGutZfV2MmGZgDgPpVlC5OtN8de1WF2ssaSIcq6q6nzDDUPwNeJZw+2m48m215kWslGdnFDl/6SaKKK4RhRRRQBjFAFZooAKxis0UAYxWaKKAMYrNFFABRRRQAUUUUAFFFFABRRRQAVjFZooAg8S4JDcLpmjSQDpqXJHvVuqn3giktxwi6t+9bSesJ4wXDHX/AMufBbPulD+HeFWisEUHGkyjDtBFcz2qKTHMlz9JDKNEqfQTndc7g+DKSp8DV3WEAkgAZ67dfj51Dn4JA80c7RKZogypJjvKGGCAfL92T51PrreTMIqKwjGKMVmiuGxF2r4eXgLxjM0P0sWOpKg6k+DrqT9YHwFVHs12vggbTFMkloQHKBgWtte4bH/dyThgM8pj4LkJfONcSW3t5Jn9mNCx9+Bso95OAPeRXDks0WCISYj0xqudfLKkoA4DAg4JzkDIOdwaq02keoy08YFW6lUpRazn1O/B69VxbgfpFe0VI/WEniQBQkpVH0jAASYYBOOgcHPmK6zwTjcd3Ck0Lao3BIOMHYlSpHgQQQfeKXbTKp4kdrsU1lDCiiikjAooooAKKKKACiiigAooooAKKKKACiiigAooooAKKKKACiiigAooooAKKKKACtN5dpFG8kjBURS7MegVQWY/IA1updx/g63VvLAxZVkQqWXqM9CPPBHToelAHMO0HHri+JIjIjUh4oM6ScE6ZJz9rYkL0XHiwyEw7OTl9bBQ+wJSIMRjbCmRm0/IDPiKZxW8ltI8Ex5crOJNYGoOoZcmM9TGQCMdY9RHvLe3vAEGsjIQO7KCU8mIOPAjOOoBFes73TFcEVw9+/5k+R12s1NVj6OfXl+xVpeGSj2pph7mSLH3cutvBuI3di2bZo2QnLQsDEjZxkgLlUf85Qvv1VbQ4PQg+O2DsehqNNYRsd1APXbY+WcDqN609ZTauG2PoySj+tTg+lEu3ZftLHeQ8xQVYHTJGxBeNvstjrnqCNiCCKcZrkUcospluo21CIlJlBGoxbGRSB7RTIkA6gjHRjXWkcEAjoRmvMthGMui8rsPrtJqoamvjibKKKKUVhRRRQAUUUUAFFFFABRRRQAUUUUAFFFFABRRRQAUUUUAFFFFABRRRQAUUUUAL+L8ChuU0TRhwDkHcMp+0jDvK3vBFU689H80ZLWs4IH1Jgc4x05iDcdPaQnzJoorcLp1vEWKsqhasTWSl8Y7TtaSYmVdXs5jCPsD0yyoce6tNh209YnCRpmQZAZ1VMZ67jUcHHlRRXoKfQzwrPgjzv7bpuLPAXe17BzXABupkWMnJjhBJYeKtIyrpUgAHC5I8RXQUXAFFFefObnuz0aqYVR4YLC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5896">
            <a:off x="6258947" y="3458269"/>
            <a:ext cx="1325885" cy="1093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0594" y="4477141"/>
            <a:ext cx="1328375" cy="14721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0150">
            <a:off x="297195" y="4772674"/>
            <a:ext cx="1535424" cy="1500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317" y="5254240"/>
            <a:ext cx="2607899" cy="1199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9501">
            <a:off x="4193731" y="3773177"/>
            <a:ext cx="1327869" cy="1327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1" presetClass="entr" presetSubtype="0" fill="hold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tmFilter="0,0; .5, 1; 1, 1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75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nimBg="1"/>
      <p:bldP spid="4099" grpId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201" y="332656"/>
            <a:ext cx="8137599" cy="1871663"/>
          </a:xfrm>
          <a:solidFill>
            <a:schemeClr val="bg1"/>
          </a:solidFill>
          <a:effectLst>
            <a:softEdge rad="63500"/>
          </a:effectLst>
        </p:spPr>
        <p:txBody>
          <a:bodyPr lIns="180000" tIns="180000" rIns="180000" bIns="216000" anchor="ctr" anchorCtr="0"/>
          <a:lstStyle/>
          <a:p>
            <a:pPr marL="0" indent="0" eaLnBrk="1" hangingPunct="1">
              <a:buFontTx/>
              <a:buNone/>
              <a:defRPr/>
            </a:pPr>
            <a:r>
              <a:rPr lang="en-GB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" dir="2700000" algn="tl">
                    <a:srgbClr val="000000">
                      <a:alpha val="59000"/>
                    </a:srgbClr>
                  </a:outerShdw>
                </a:effectLst>
              </a:rPr>
              <a:t>After everyone has introduced their object and stated why they have chosen that object, the teambuilding portion begins.  </a:t>
            </a:r>
            <a:endParaRPr lang="pt-PT" dirty="0" smtClean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2700" dir="2700000" algn="tl">
                  <a:srgbClr val="000000">
                    <a:alpha val="59000"/>
                  </a:srgbClr>
                </a:outerShdw>
              </a:effectLst>
            </a:endParaRPr>
          </a:p>
        </p:txBody>
      </p:sp>
      <p:sp>
        <p:nvSpPr>
          <p:cNvPr id="5123" name="AutoShape 5" descr="data:image/jpeg;base64,/9j/4AAQSkZJRgABAQAAAQABAAD/2wCEAAkGBhQQEBQUEBQUFRQUFBQVFBQUFBUUFBQVFBUVFBQUFRQXHCYeGBkkGRQUHy8gIycpLCwsFR4xNTAqNSYrLCkBCQoKDgwOGg8PGjAlHCUsLzAsMiwvNTQqLywsLCwpKSwsLS0tLCwpLCwtKSw1LCosKSkuKSo1LSkvKSwsLDUpKf/AABEIAOEA4QMBIgACEQEDEQH/xAAcAAEAAQUBAQAAAAAAAAAAAAAAAQIDBAUGBwj/xABHEAABAwIDBQQHBQcCAwkBAAABAAIDBBEFEiEGEzFBURQyYXEHIoGSobLRFUJScpEjM1NUYrHBJDRDY/Bkc4KToqOzwtIW/8QAGgEBAAIDAQAAAAAAAAAAAAAAAAMEAQIFBv/EAC8RAQACAQIEBAQGAwEAAAAAAAABAgMRIQQSMUEFUWGREyIycYGhsdHh8BRSwUL/2gAMAwEAAhEDEQA/APcUREBERAREQEREBERAREQEREBERAREQEREBERAREQEREBERAREQERY80nJBL6joqDOeqtoUFe/PX4JvyqEsgr35TflUFEFfaD1Tfu6q2hQV9od1+ATtDuvwVAUILnaHdf7J2h3X4K2iCvtDuvwTtDuv9lQoQXe0O6/BR2l3X4K2oQXO0u6/BT2l3X4BWkQXO0u6/2TtLuvwCtKUFztLuvwCdpd1+AVpEFztTuvwCrZW/iH6LHKhBs2PBFwqlrYZS0rYtdcXCCUREEONgsQrKk4HyWKgiyIiCFKIgKLKUQQiKUEKFKIIRSB0UEW4oFlBUoghQqlFkEKCpRBChTZCghEUoIUKSiCkrKw+S4I6H4HX/KxSr2Gd6Tzb8oQZ6IiCmTgfJYpWVJwPksZBSilEEIpRBCKUQQipllDGlziGtaCXOcQGgDiSToArVDXx1DA+CRkrDoHxva9pI0IDmkhAra1kEbpJntZGwZnPcbNaBzJXl+IY/iWJVTZMMldS0TGgNklY39u65zSCJzSXNtYC9hpfQlJK12NYjLm1w+ieWRxnuT1DdDI8feA1IB0ALfxFbzHtpqehZmqJA3T1WDV7rfgYNT58B1Xn/EfFL4sn+Pw8a399Pw80+PHExzW6NLJs+aqZ8VXiFZNKxjHvYx4p4ssmbKWxxi1rtPwWRHsY6nF6Gtq4HjgHSmaE+D4XixC8sxb0hzzYg6ei/YmSNtO0OyOJaHXBcXeqDfny6q/BNiMxu6vkvzbC+acj/yGmMe1wWscH4haYvObTaNp8++0Ro2iaTtFdXuOxe1L6oSwVTWsq6YtEzWH1HtcLsmj55XDlyPmF06+e6KCthmM8dTX710QidKaSBziwEODbPqLkXA1tdZTtssXisRXNJvpHVU7Kcnwzvj3X/uLvY5nljmmNe+iK2O0b6To9px/GWUdNLPICWxtvlb3nuJDWMb4ucWj2ry6rnqK6fdyT1Dp2jNLHT1JpaSl4HchzWOMsgu25Nzrfy0ePekDEKunfR1cUUU5dE+M3dBI4xyB7XMD7xyAluliL6Wuuj9HeKQz752XdVZI7VCRl9YE5pGNOoDnOJI+64nhfXl+K8Rkw4uanby/LXvp/wBZx1iZ3ZlNR4nTC9NVufYfuK1zaljvATgNkb+g81utn/SSyWUU1dGaOpPda8gwzX4GGbgb9D5AkrOe24IPA6H2rjYfRuwNdC6V0tI65bDKM0kDtcpgmv6nHXTWw46rj8D45aNf8idu22/rv+/ulvh/1erEIvPtjtpJaWpGHV7zJmB7FVHjM1uhhkP8RvDxtbmL+hFetx5K5Kxek6xKtMabSpRShC3YQilQgpKuYZ3pPNvyhUFXMM70nm35Qgz0REFL+BWNZZL+BWOgpKKUQRZEXG+k7ap1DDA2OZsL56hkbn5BLKyHUySRwkHORZo4fe6kIOysi8lftPK3VuJYiL8DNhDXs+DAVu8DfXVzTu8TIYOLxhRgeb/hdMct/wAoNkF/apza7EoKB+tNDE6srG3OV4acsET7fdzeuRzFlf8ARdHmppakRtiZV1DpooWAMayFjWwx2aNAXCO5I43BU1ezkWG4fXytfI+aSnmdLUTvzyyObE8MBOgABNg0dVvNloN1QUrCMuSmgBB0y2iZcG6DxWXaR2BMrKQsJqe1PdAXNOV0UoBZMfxaNGnU25FaWn2ZlklMlad7UGzpWzOIipwRdvaXAgl9iLQNIsLZiO6uwxnGu31zahliRnjw+7Qd1DG602IuB4uL7tiB0zC/3ddPiOEx71sDhNVPcXGKjhvwOpllIN3P4kvceN9LKpTBjxXtekfNbeZ7reLHN681vphx+3VKIqiPK8PBhYQ4BjWd54sxkYDWt04AfqvUsHrRNTxSNsA9jTYcAbesAOVjcexeXbcYW6mfBC6GaEsiIyzZSSHSPfdr2+q9t3EXHRdT6L8Tz074SdYnZm/kf9HA+8pMkTyrfB5KxmmsdJdooe0EEEXB4i1wfZzR7wASSAALknQADiSeQWpp9oHVBIoqapqg02L4o7RAjlvHaEqGKzPR1MmWmOPmnRzhxGnfI6mYwhpP+zqmlkL3HiYHXz0sp5EWB0uDwVmto3wFtRBJIGwlrBNIP9TROOjYKxo/eQHg2QAgjh+BbrHKOKt/YVMUlNU2JiE7Mj7j8DuEjb8QCrWzb5ZYTnsKqmLoH7wZo54+JhmH/EjcNDzBAcNeMsxFo0tDj3wc860n7adJ9PSXUbM7fMncIKsCnqtPVJ/Zyg918L72II1AvryJXWWXlEDaQNbDVsJopXPbAXBzp6CoBvJRue0F1rm7TazgQbG5tmbiqgaYqKuhqoXAs7PVSGKYNOmVkhLXA26FvkvIcZ4XSMsxX5fv9M/ae32n3Q1yTpuv7bOaWvdAPXZXUpgc3ias6TNj66Njvb7wPMFe1FeY+jnZ7tjoq2oEbGUxfFS0cdy2nkYS2R8pPGW4uPMG97L05ep4DBODDFbT/f7HurXtzSiyWUqFeaIQqVCCCFXhvek82/KFQVXh3ek82/K1BnoiIKX8CsdZEnArHQQilQgLy3btgbjcDzVNoc1E5pqpGseDaU/s4M4tHIAdXXGjv19SVuembILSNa4dHNDh+hQeVzYrRRG325iU7z92nk31z4BkRb8VuMG25w6mjkE9dVOLtXNrxLvQLWLWN3Y0IPBt13sFO2MWY1rR0a0NH6BYWPYBDXQmKpZnYbEakOY4cHMeNWuHUfFB5HFidXUQ0Rr2P+zBVMiAkflqKwPkd2Z0jCLyRsG7u372Um54j0D0kVzxTMpYXZZq6UUzXfgjIvUSeTY7+8uV2Yw9rdpaiGaaap7NTtfTmpk3ro3v3JeW3AAID7XAvqrHpGrnyYlOBp2ehZBF4S4jKyFzx47p7vdRmI12YWGPjImqIwRDYR045ilpWlkfteWveeper2y+PRYRhRxOobvaqvkflbexLWucGRh2uWMBuY6c2jkFnR0rWsEbRZgbkDf6QMtv0XnO1sUraSCkkikd2SWXs8rQXRyQTHMWvA4Pa4DzBI5C8GO0TMupxmG1MdKx0j9WL6RNvftd0D3Q7l8TXsID87XNcQ5pFwCD3uvEKr0WzWq3t/FC7/0uYfqugdgk+Kbypr2sZK6AQwRsZuwwMHqPLeRvy6E8BYLkNhakQV7N6QwWkY4vIaAcp0JPDUBb2mJiYhXxY7YslLW7y9Jxah7ZVUdDmLWVEj3TEaExQtzuaD4/RdhtN6S6DB8tMGuc+NrQIIGtyxNt6ocSQG6a21PM8VyOJSPimpq6nG9dTPcXMabmWGQZZWtI4utey88ra2kqsZmlrJJOySzyvL42/tMjsxjGUjT7gOmlimL6WeOi3xdZ6dntAxig2koJQMzJIQ6QBxDZqd7QcsrSDq3TiNDwNjZc3svXuno4ZH95zfWPUtJbm9trrznZt8gqKqLDs5ZPHJAJJLB0dO+RpL5MugcWNy6fiNl6nQUTYYmRs7rGho9g4+Z4+1aZpjoseHVtrNuzV4jgwlmfENO2xOa08MtZTtM1LIDyJDZI/Jy3+zW2jKqlifIJs5baS1PO9m8b6r7OawjiL8dLrV41Ju2wy/waqlkv0yzsB+Diruy1TJTS18EcDpY4q+fKY5ImlocQQ3JI5uluhXG8Ww1y8NFpjes+enX1lpxFeTPOnfdudkq0QYrNC2+6ro+0x5mllp4vUnAa4A3c2zj5L0FeX47XEVGHVBiljdFXRxneBo9SpBieAWucCLW5r1BXvC8s5OGrr1jb2/jRQyRpYCKVC6SNCKVCCkqvDu/J5t+UKkqrDu/J+ZvyhBnoiIKZOB8ljrIk4HyVhBCKVCAiWUoIRSoQeBYltS3DtrJ5pSREXCOUgEkRvgjGYAamxDHadFL9o24lVVFSwFscmIYdHGHaOyQwVbhm8SWNNuV7cltfSt6LKquxJk1I0OZO1jZXFwaInsGXM/nlLA06Am4I6X56p2f+ypZqbeZxDV4VPnIyXa+OdkjgLmzQ6UDj0WJ6JMc6Xj7uxmqmMyh7g0vIa0E6uceTRzKvXWkxzD3tJqYLvmjy2YdQY233kbByLgSbjUloWfheKR1MYkhddp0PVp5tcORCpabavTRf5prP4LG0jZDSTbgkSbs5bd7qQPHLey89lpgY4jTRMews1O6ErjIOLZCdW+a9VXOYjsLBLIXtdLCXG7xE7K155kttoVmJaZaTM6xGv97f9cxhu0UWHVT2etuXxgujYc4jm55bnpe+vMdFmVW0GE1Ds0sRzHi4xOaT4nIdfat9LsLRujEe6AsNHgkSX6l3M+enguUrvRTIHHczMLeW8Dmu8jlBB81LWaz1lTyVz16ViY8vJ3OBupzF/o93u/8Al24/1c7+eq2C8vpNh8QpX54HMDhzZIBcdCHAAjwK7jBMRqHANq6cxv8AxsLXRu87OJafh5LS1Y6xKxgzTPy2rpP22V7UH/SS+OQDzMjA342WDjlcaZ+OVEUsjZGVWRrWvswmT9nmczmW5iQeRC2WIkPmp43GzN72iY8hT0n7eUnzLWN83LVYLhMlZQVTpqWQur5ZJxNHuC5oc8PZo+RriA9pNuBBVXi71phjn6TaPbXfr6KHGzzZtI7Q4+oq2UlVTME8xja+mlqQ4lzQ9rmyF7BzIDj9TdfQeHekbDqggRVkNzwa9xiJvyAkDbleJYVsJJUYjSUteAA9smbdjLNuYYzkfI6xGpaGg68CFs9tfQcKOCWogqmmKJpc5s7S11uQa9gIc4kgAWGpXRxTW1eanSfJz8m9nvYN9Rz1Hl1ClfOnob21qYa2GkBdJBM7IYibiMkE7yO/dta5A0IB52K+i1IjFSVUoQUlVYd35PNvyhQVVh3fk/M35QgzkREFL+BVlXn8CrKCLIpRBCKUQQilQgLyf0x4EN9FOdI6iJ1DM7lG8u3tLI7o0St1PRvivWFgY7gsdbTS084vHK0tdbiObXNvwcCAR4hB5Vs7XGanYX3EjLxytPFssfqvB6G4v7VzmPUAp6+OVk/ZWVALXy5c0Qmbq0zM/A7S55anqsgCbD6uSKou6WNo34F/9TA0WjrYR957WgiRvEht9SHkZW0EbK1nZ7tInjMtNKNRnj1IPsdxHIu6a19OW3o7cZI4jBpE/NH6/wAtn2XEomhzqRlVGRds1FM17XjqGO9Y+xYr9pC397R18f5qV/8AcLy3DcdrcPkLIJpoXhxDo2uIGbxZ3Xfou0o/SVj2UWdm8XwQg/KFvNKd1XHxPEztXf8ABvP/AOqae7T1judm0z+XHiuel9JD53iKipyXvNmmQ39uVunjcmy1uObVYtiEgp5p3uLxYwxOaxlue8EdhbrmK7DZTZRlFHydM4eu/wD+rejf7/AaWilY1WMWTiM1uWdo77MnAqCeFpFRMJS71u7bI4klzWnmzXTQW8uGze4AEkgAakngAOJKqXMbS45GMzZLmni/3GV2UzPtdlGx3V2heR3WA8yAY4jmleyZK4MessbE5nSkRhzGS4kGMi3j92I6CNxeXPNrtdPI0ECxOVlrahbLABPVBseE00kADi01Tp6h9GyNpy5oxJYSu42bl5cDyowSOWIVFZWGzpWh8paKSaFkLB6kLG7zO0Btm2A5Acrrf+j3Z2ump2b2eSnw+5fT0zHt7Q6J5ztY+oaA5kevAHMb20Vevw+KyTWd616b7TPfXz/P83n72t9U9ZYG1GyUuCRsxGnrJ5qsSRxSCazmVDZHaxBg1AuL2ueGhBAWl9Jm2tXWhmGGBjZ3SxmRlPMZruI9SA+qLPa43cLkAga6Fet7bbNuraIxQEMljdHLAT3RJCczA7wOrfC915HhmzDZsTijio6mCq38VVVOqHtMcETHlz+zlurmvfYBxudABzK6cRERpCB3/oy9GDMLjEstn1b22c7i2IHjHH/l3Plpx7xSoWRChVKCgpKqw/vy/mb8oUFTh/fl82/KEGciIgpfwKsq8/gVasghFKhAKIUCAospQoIREQeVekaF2I4pBR0790+kidUvqGgGSOR9hCxp4gXyOIvrmB5Lgw13aTTmWKmrqeYu3RLeyVEoFjupBpTve1xBYbMJ/AfVHouChrcXxh0ps4SQEknhDuS5lvC1vgs/YfZKnqsLDqqFkprXy1UmceteV7jHld3mkR5dQeZ6rn4c18nE5Mc/TXT3ndL9ERMdXBz4dBiDs1309VEcrwPVnicNCx7T3hx1+PJWKjZRzGl1TXSCMcSAyLTxfqt9j/oVlZIH0j2VLGizY6iR8U7GjgxlQy2YDgM/ALkMYw+ngcPtOixaFzeDhURTxE/0uliyke0q38P1XY42NN67+k6RP3ht9lHxkkUUOSnF81Q++eZw5MvqR4nQdFvq/E4oBmmkawcsx1Pg1vEnyC4iXbWgAsDizwBYMM9NA2w4C8Md7LWyekfcknD6SCmcf+O69VVeyea+X2ALHwtZ3bxx8UrpWP29nXY9jbmRB8pdSwvHqZhasqR/2eE/um/82SwF9ATodPhGHPlcJ5Whgj0hhuWiAG5Ods9O9kj3XDi8uuTrfhbmtmMFlxivEckr3Ofd8sryXvyt4m7jqbkAea9C2i9HsVFSvkpN810UTpd5vzYmMtOR8dgCHNL+FrZfFUOM4nHitXBrpNvT9VS175Z57MesqYhG7MIZDJeJsbKajdLK94y7uN1O9r2uN+9l0/QHYbE4zNgFQKXGZg2KeBs0WrpWwyZ8hY5wHq6Nde123A11JPebG7GwQtjqnOfUVEkbCJ5rXYxzQQyJg0ibY8Bc+JXQ4jhENQMtRDFKLEASRtfYHjbMNPYrXC8P8Gs6zvKva2qqbEomQumdIwRNbmdJmGQNAvcuGnD+65PYJjqqeqxJ7S1tUWR0rXCzuywizXkcs7vW9nQhZFJ6KcNicCyn9UEO3bpZXwlw4OdE5xa4+d11gFlbaiWQoghFKhBSQpw/vy+bflCFMO78v5m/KEGciIgpfwKtlXH8CrZQQoKlEEIiICEIUQQpRSg8Ex3A4KapqRiE1ZTySyzkzxte+Ksp5HZ42XAIzAeqRysvTPRU2oGE04qg4OAc2MPGV4ha60IcOuUaeGVdfdQoqY+S0zrO7MzqhDqLckRSsNTVbJUcpvJSUzz1dBET+uVWodiqBhuyipQeop4v/wArdog8+2viZh+IUNYGMZARJSTFrQ1rN4Q+JxyiwGYOF+XtVW3zMmHVltR2eSx6hzSP8rtcTw2OphfDOwPjkble13Aj/BBsQRqCAV5NUYRVzzVWGQVRFJTNaxz5YmyTkTRhwhvcXa1v39D5rh+KcJW81zzOnLMa+/omx2/8vUdnG2o6YdKeD/4mLYrg9hsbqI6p2G1Lo5tzSslinY0sdkDmxCOVlyM1rEEchzvp3i7OPJXJWL1naeiKY0nSUIiLdgREQQVBUoUFJTD+/J5t+VqFMP78v5m/K1BnIiIIfwVoq6/grSCEREAqFKBAREQQilEEIpUIIRTZEEIiIIXLbSbBiqnFTBUS0lRk3b5Ig1wlYO6JGO0cRyN+HkLdUoWLVi0aTGsDndkdi2YfvX7ySeectM08ts7sos1oA0a0XOmvHwFuiREiIiNIBEULIIiICgooKCCmH9+X8zflCJh3fl/MPlCDOREQQQrIP0KvrHqGkes0X6t6+I8UE2Uq3BUNf3TfqOY8xyVxAUIUCAUUqEBERAsiIghERAUKUQQURQUBEJRBCIoc6yCVadUDlr5fVWjNnGnD/riqcqCo1luLfirkVQH8OXEHiFivCxn3Bu3Qj/qyDaSSBoJcbAC5PgOKYIw7sudoXuLyOlzoFrIy6qfltljYQX9Xu4j/AMP0XRNbYWHJBKIiAiIgxKrDGSG+rXfiabH9QsU4ZMO7UOt/UGuP6kLaog1Bw2f+YPuM+ifZk/8AMH3WfRbdEGo+zZ/5g+4z6J9mz/zB9xn0W3RBqPs2f+YPuM+ifZs/8wfcZ9Ft0Qaj7Nn/AJg+4z6J9mT/AMwfcZ9Ft0Qaj7Nn/mD7jPon2ZP/ADB9xn0W3RBp/syf+OfdZ9EOFz/xz7jPotwiDT/Zc/8AHPus+ifZc/8AHPuM+i3CINP9lz/xz7jPon2XP/HPuM+i3CINK/DpgLmoOn9DPopp43Aeu4vPUgC3gAFmVsnrAdBf2m4H9j+oVEbUGBXS7gbw9z/iDmBb94PK2o5jXiLGcPxyCouIZGucOLefnY8Qq9psKNRSSxs7xacviRqB8F4s6ofE8PYXMew+TmuB1B8QbghB7bK1Y72rC2Zx4VtM2TQPHqyAcnjjbwIsR5rYPCDGimMTw8cODh1H1HFdHG8OAINwdQVzFZO1lg7ie60C7nW6NGp8+A5rIwPEXNdu5Blae5cgkE8QbaC/mUHQoouiCUREBERAREQEREBERAREQEREBERAREQEREGtqhaQ+IB/TQ/4/VQx6ycQpy5t295uo8eoPmtfFLcfAjmDzBQZzZlxm2GxLahxlhIZIe8CPUf0LgOB/qHtvy6oORzkHIbC4K+j3rJi3NKQ9gaSWkMBDgCQPW1BItwsRextvquqdvN1HbOW5y53day+W4H33X5cOpFxew+uikOW7mXIMUhGVrnN4OhedHEH9fEFUPrC+oiaQBKzPvAOBiLNJB0a57Y9ORBHJBlRUgZfiXHvPdq53mengNByCtTx3CyyVZkCDG7TL/Ef7xRV2RB1iIiAiIgIiICIiAiIgIiICIiAiIgIiICIiAtIf3snm3+xUIgurBx7/bTf91J8pREGNtF/spfyN/wtF6Pv3c352fKURB1RVt6Igt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5124" name="AutoShape 13" descr="data:image/jpeg;base64,/9j/4AAQSkZJRgABAQAAAQABAAD/2wCEAAkGBhQSERUUExQVFRUWGBoXGBcYFRUWGBwcGRgYFhgXGBsYHSYeGBkjHRYaIC8kIycpLSwsGB4xNTAqNScrLCkBCQoKDgwOGg8PGSwkHyUtLCwsLSwvKS0sLCopLCwsLCwsKSwsLCwsLywsLCwsLCwsLywsKSwsKSwsLCwsLCwpLP/AABEIANYA7AMBIgACEQEDEQH/xAAcAAACAgMBAQAAAAAAAAAAAAAABQQGAQMHAgj/xABQEAACAQMCAwQGBQcJBQUJAAABAgMABBESIQUTMQYiQVEHFDJhcYEjQlKRoTNicoKSsbIVJDRDU5Oio8FjZHODwhZUs8PwJURFhJSkxNHh/8QAGgEAAwEBAQEAAAAAAAAAAAAAAAMEAgEFBv/EADURAAICAQICBwcDAwUAAAAAAAABAgMRBCESMSIyQVFxgZETFDNhscHwodHhBRVCYpKy0vH/2gAMAwEAAhEDEQA/AO40UUUAR77iEcKGSV1jRcZZiFAyQBufMkD50qTttYt0u4PP8oo/eam8dt4XgkFx+SA1ucldITv6wy7qV0hgRuMVQAgdMw/yqwIBRne1XI8CBMNTZznvjO9Yk8G4R4hXe2bFpZJLkXcZZ3Bj4q0HdJyFWAFUVlU4A14IHhmnnA+LG1RJIDLc2kgDFNTzSICNpIS5LuudmjJJHVehUouKyXcUTuiSbDc3S2ZK5GkMht92YMynDDT1zTeXg7xu7W8gTUSzROpaFm8WABDRMT1K5BySVJqWdjTzn9iyFSksNfv/ACW+07b2UjBVuYg7dEc8t/hpkw2flT0NXPGu0ciCYxGVly0OoSj37MB3f0lHiN65/bekm9s5ZY4ZFe3ikdUSSNnVEDuqJzAQyjA21E7AeVU0SdzaS3FT0zXVZ9CZorm3Z70128mFuo2t2P1wTLF8dQGpc+8YHmetdCtb1JFDxsrowyrKwZSPcRsadKLjs0IlCUHiSN9FYzWayYCiiigAooooAKKKKACiiigAooooAKKKKACiiigAooooAKKKKACiiigDVPjScjIwcjGc7dMePwrkoeCTHq3DFCnOFdLxnAG2GjjTlxnb2eZt7uldfrTdS6UZgC2ATpHU4GcD3npXGsnU8HHJuzkqB5JbZ4UlQ24KmKJA05EaFojNJI3eK4Oe7udPXDXiPEH5MbPrgXQ8k7HHMURKCyKdwGdjs2egJU5IxLi4NxG/dJ5Qttg6kWUCTkgj+rhBw0uDgySkY3Coo3MzjXZCNWtVeSeZ2uUPfkwmIw05zFGFjIxFj2T7QpMqeOSKI6hVweSqcQ4opFvbcPnjhedtbaFDsE5TS6nIPdfC/WOs5O4wSV7cKksgASEiyfpELGMFj3udkFlBI9pxKPDK9KsKcO9XuY7YoqQQcx7ZwpUO0+2gnAVpY0Dr1JZWB6g03Mq5KZGrGSuRnT0yV+znbpXq6OhQjntyTTu9r0jnPEOzyPuEMcntHl4AYeLGPvKc7d6MlT9YrsTH4bcXliS9pMxX2mQLkY8TJCSQw/PjJ/SBq73nZlSPoWEXjy9OqHPXUFBDRH86Mr47HpSO9ieM4uUwPCUHK9PrOF0k48ZFjb3t1q2UYyWJGo3ziuF7ruY77P8ApxU4W7hK+Bkh76+RLRnvL+qWPuroXBe01tdjNvMknmARqH6SnvL8xXErnsnG3f0ll8GRmBx4DUurI+IbA+vilkvZhg4MMw1LuvMKxON9isiEjPyQ1LPRp7x2+htOmf8Apfqj6Wor5/tO3HFbLAdpHQeEyc5en9qhzj9erFw7075/LWufzoZQR+y4GPvNTS0812ZNe7zfV38NzrE10qlQzKpY4UEgEnrgZ6nHgKzNcKoyxCjzJAH3muG9se3NleyxywQTC8jKGOWTSBFy35gKx8wrKS2xHkd+mKp952mZpTLfRPO6jKxyFuWXJUjUW7wjHeOhAoJCjcZzj2bxlmfZS4eJn0vDx+3dtCTws32VljJ+4HNTwa+a7O8tEnikkgW5hnkYpbh4lSJnlBRHPUqqP7JwuRjwp1wvjNxw2YiBw8BlnWOMuzRssU0i6CGyEYquVdNvMHcHaocpcMeeDkYKb4Yv1237kd7oqu8K7b2s726JIC9xGZEXIJAChir49hsatj10N5VYqnFhRRRmgAorFFAGaKxmsFqAI3EeJRwRtJK4RF6sfeQB7ySSAAMkkitlpdLIiujBkYBlYHIIIyCCOoPX51Re1XFjNMOWQUgkWKLOdD3crCFSce0kOvJx9YsOqVcuE2KW1vHEpwkSBQT5KMZPl0ya4nk04tJZJ9FIJu3Fous80uqAlmjimmRQvtZeJGUYxvv4U8ikDKGU5BAIPuO4NdOYPdFFFBwKwRWaKAMAVXOK4a/hX+zglk+cjxRqf2RIPnVkqvzgG9kI6rBEp92XlatQ5iNQ8Vs9XtgksbRyKHRuqn5EH3EEAgjcEAjGKpnHOzjRESEM+jHLukQPcRAHOmZV3nixkHGcgnUue/Vu4txFoUDLDLOS6roiClu8d27xAAABO58unWl1p21s5G0c5Y3wG0ygwnfUNuZgMQVIOCcEVTxYPNplOG6WUVyy43JjU6pLF4T2xaVfDZ4hl4zvvgtuD061OseNQTHEU0bnGdKupfHvTOofAj4inl72WtZn5hjAkP8AWRu8Tn4vEyl/mTUP/saAQwuJiw6NIlrK37bw8z/FVEb3yZWtVB89hTP2ct2OeXy2P14maFvjmIrq+JzWh+z7gd24cjymSOYffhWz79VM27DvzeaLyVWJBIC9xsLpwUL6OnkoO3Xzlf8AZWQ+1ezfqQ2q/i0bH8a37ePca95r7ypP2fuQCEEOCc4jmuIff7JR1Q5+yRVf4nwwRti5jjY9cc+3aY+4bpIx9wGT766BednLSMhbia5mdt1ja4mZ2/Rht9JYfqkVO4XwBl/o8EVgh+sI42uWHwwUj/WLnzUHakz1GTSu7Yr7HMX7NRMI82EyczOnnyvGx/RhjaSZz7gnvzjel3Hey0lvNbRyotssxZspLLMyRpgFpFc6AveyfIA5xXdLe2trVlGVWWY6QzuXmlPlqYl3A8hsPIVRu1dsZuJpOoL8nmwLHjUJQkSSXEeCMEtHPKgH2ovjSHbJjY3SzzOZXPBdP9Iij3LASBWiRipZcK690Nld1YAjxrVNpjKloF0IrENpGCSO6rFO424ODgE6t+ldNbg7RgSW2qe3cDuo+mXRjZe8Qs4A2BJWVSMamwaVy8NtZnKrKIpfGNo1gl+GkCIt89Q+PWr4cOFtv5ffmejHVppccd1ye369417DekHhtvaW8UkciSRAtq9X1AuwYM6mIt1DsvngkVaG9MnDh0klPwt5v9Vrlk/YgFsaXJG52AYZ6E8pTnO+5f76jTdkHX2Sp90kk0X4kkVJ7rl8/wA8smIqiT3k1+eB0y79ONqPycFzJ7yscYz79T5/ClUnp0k+rZqP0rgn90Q/fVLh7ISt0WBvhdyN/CtL34XKknLEEGrGcNcFTj4TBWI+VM90it5S+v7FkI6Fc5Z9f+pc7j043W+IrZPLVzGP8YzS1vTDxFvZeP8AUtif3k1Ah4Dcj6lonxlGflkD99b/AORrrOGVFX7SnnDpndY3LD7qojpNP/lN/wC1/uOUtB3/AKSZIHpU4oN9f32qkfhg0H0sXc7RQzEMjSKsnq5aCZgxwq5DEquogkLpLYxkAmkfrMgdQOVJGxAEiiRQfb1aA+7AcpgT0zT7srZyPc8xYmljRhJIEAZwIgY4WAz38StK2kb/AEQIzgAo1dFEKfaVSb3xuvM7dVpXV7Srvxya+5ce0PC+bALSNCFYoNSgKkSxujE7EEHAwoHieoGTWnj9mkcanRJcs0qIkc0090oLtgkRyy6WIUMQNs6eo60xm4oyDW1vOsOpVaV0EaoWIUEpIRIUywBbTgZ9xNVrifEkvJyra4UtJEIM0LiJpHVgDOcqYkKHCEldyTnoteHFSzuT2SrabW7LFZS2bkLeXDgrgiCaI2kPdOR3TtKMjoZHXbODV9tbxJEV42V0YZVlYMpHmCMgiucxgwjMjTWibZkil9btwScZZbhDLCu43XuADcirxwHgaW0bKrFi7mR2IUZZgASFQKqjujYDzJySSXxILee+fMbUUUVsUFFFFAGDVZt3zfXnu5A/y2P+pqzGqxaf069+MH/hVuHMm1Xw2R+1EoES6kuWXVlnti3Mj0gsrlUOp1yAMYI33BFVjh3amF7eVRdRzurhFS/iEBCrs0cjldLuVLYYjbUMr1Bs/a2XRb8w3TWixujNKqK+2rRoKsCMEsPDwHhUH0fXSP64gnS6+nWQyqqAPzIY92C93UCjDb7IpkuZJSk4CTinbgCLS8kdqFwVltLq0uQoGAqtE2l2XzWMZwNjUrhfbKSZm9XlS7GvZRY3kJw2CCJMMmkZx3wNhu3ib4LGP+zT9hf/ANVCl7R2qqxNxAFjGW+ljOnvFNwDn2lK46kgjrtWcsYoxfJECzlvipDQxask6mflqB4DShlZiPPIz12reOCzSfl7lgPsW68kfNyWlb9Vk+FC9sIGICc6RmGpVW3mywGMspdVVlGRk521L5igcRupSwithEpwEknYZ/OLQqdWPBe8M7k4AGeSnhZZqNWXskTbPh0FsjFESNQCzt4kAElpHbvNjzYmoj8ZeSRUtY1lQqS05cCFM+yNt5WIySE6d3JGrNbe0ElmdEV0Y2ZsskTHLvtpISMd6TIbGkA5z0qBxLjrRRRlFFrEWEQEkWZWZsqkcEKHGrO+ScAD2SMkTu5tYSKI043kMYbCO2V5XYu4UvJM+CxABYgeCIBnCrgD3nJNfktGSwt7k5MkTi8cDckS62uFxjP5OeT9kVO7UWfL4e8CO7GTRb63YyOefKsTszHqSHY+Q6AAAAReJdpTHxKKMNm3CNFPnASKVwktuzk9A4OgE4UlsZztXZNxSRjHFk23vCXB51mUOvvtExIikJ72tGUHlyNsc4KtncZ71L2vYZmENxFokPSG4RDq/wCGTmOX9Rj03rXxaC6sdrd1FquSoePUse+eTKR344OumUZEYYhhpCsJ9n2hgu829zGsUjYxbzFG1gqG1xEd2VeuGQ57pOFq2FmBMZzrW+6FM3YOyYgiAIR0KPIuPgNWB8MY91H/AGakTaG6eNfstBBJ+ICH78/GnT9kQPyN1dRe7midPkLhXx99ehwW5XpcROPz7Yg/fHKo/CnqyPdjwGLUVvmxE3DLwdJbVx5tHPG33K7L+6sPZ3eN4raQeQmkX8HiI/Gng4ZefbtP7q4H/m1EmF+n/u0Mw8TFclG/YmjG/wCtTFeu9mldW+0STq6DU1lKoG7PDJExAG5OmNldgBnwNJnY3c0CSq3qRAmYOQZJU5c0y6tO6IVgZgM6jkZ6gCyXnHy0N6pglheCE5EnLxmSJmUKY3YE9PvFLTFjn43CAxY9ypBCf8uO7X4saXbY3HZjkVTiZ0upIxoiMhUeBclQuP0Yi3xmPma6v6JeEcqzMh9qRyCfdGTH9xcSN+ua5fxVCbuVVGWWXSPzjbxpEvX7UqKP167zwHhYtreKFekaKmfMqME/M5PzpWpklGupdiy/GX8YPT1D4Ka613Zfn/Bu4jYLNFJE4ykiMjeHdZSp/Amuc3ErWc8LTbTLohZ8Hl3cLusZGenNUvr0N3gdWNSsTXT68NGDUTWSFSxsVy97A2zhggaBXBEiwMI0kUjSVZQCoyNtShW361Y4owAAOgGB8BtXoCs10znIUUUUAFFFFAGDVbhjxeXZ8+Sf8sj/AEqyGkWP51P8Iv4WrcOZLqvhs08cL8iTlmEOQAnP/JaiQFD48CSB8cUr7KGU3l2ZkhRuXa4MLMyMMXBBywHew33Y86mdp4i1syi2W6BK6oWdUDKDqyCwwWBAIG3Tr0pd6N7WNVujDFJChmAWKUMHjxDETHpbdVDs5A8mz40yXMkp2g2WjiHEI4I2llcJGgyzHoBkDJ+ZFVjhHFbRl18PszLhyQyQpCO/pLypJNpBznGAckoRsBmrDxd1VC5RHYAqiuyJqZsdwF9gW0/hSG74zc8xEW4sllLAC3UTT6gcgl5EAePGxzoAGNyc7YZRBbDu9e4MamFYVlZe9zWZlTIztoH0gB2IyueuaRzdqYbdxJc8RQgnHIgSORQwXcEorykE+ZXdlHiAZ38vCALDcsZrhlyywW8zKc5OlQqtgY2GtsnBJxUrg/M5bBLZLVVXESsUztk95Ie7GmcbBidz08VW44RtXMk31iZgjRuYH2y4ijMujBJjHNVtGSVzsfZI8aQwxxRXWlWurqdW9mTPLjMu8kwYxrGhCbYQ4AIUKC5JzNemOULPdNc3CkMlpbBYj0zl116mUfalYKBjIJxmZZ8Xllu1RysK8lpFtyQ07AsiiWUAFYlBDBQGJJY59kgT1xecFE3iLZjtVeLGLdpDhFm5jnc4WGGWZjgAk40Ck0Yea6n1LA8qho3iGy3Vk41wONRI1KzFNW4JLg4yCGnaCfTMGDRKYrW4dWlOI1dzFHGX8kOHB9xNIeD8P1wvIGmjktieXGFL3Nq7IBJbYO1xbdHRfFdhnAxvUCqFsP8AsfbabfKTNJBjMXNH08eMiSGVhsxVwRvuNwScA0P2ZTuyW0hgz310BJIDq+sI2yq5Gd4yhOrrS+9RCYXiuLVJrqI8xDqFtdjSqvg6shhnusNTYJBDAbRuF2dwOctq7WbpoLW9wr3EIOWw8MpbeN1UhtiRgY0+KoXyj1js6VLdbGbzs/fCUypNqbB/JTmFMnSM8meKZDsi7ax0OMZOdlhccSjZRJG06D2yVs0c/olLhVHzSrHw26nMbGaBNQUEcmUOshwc6NQXTnAxqPj1rxacXeSRV9TuEU51PIYAq4GRssrFsnbYeO9M98iuwS9O3s8EKbiV4R9FZKP+Lcxr+EQk/fWnhvF7s3IgnggHc1u8M7sIwchAweNcszKcYJ2Vj4b2WZgBvsBuT5YqnxXbJYXN50kuFaZdtwGUR2qeHROXt5s3nVVVjsjxE064xbjhCudRJaSP/wB7uAc+aS3McKH+5VT8qj9nZ+Yqs39fMZW8tPNNyV92oXB+QIqZ2gAhit4xsIySPMC3tZih/aCfPekNrKY7IlSQUtpCM9fYkij+O1xbfdVVnYj0Yx7CJ2Ii9YvomP15Q2/XGZL18+fsQj9b313ha5L6I7PNxq66YpX38ObMsMf+Xaf4q62KkslxTk/n+i2X6Ir1TzZju2M0UUVkmCiiigAooooAKKKKAMGkMbA3FwfJo1PxEatj7nz86fNVW4B3kkmPWeaSX9XPKi/yo4/mTW6+ZJq3isWdsXgL2yTTy2zM7mKaN1jUOExh2fbdWIAOx6eNT+wMbepq7OZGmeSUyFVUsGkYI2F2GY1Tp4YpP21v5lWXlrFNAIDHLFzFWVJJc8qXcbr7sg7kgGrhwuxEEMUK9I0SMfqKFH7q2+YiG1Yp7V2lu5h9YtJLoBm0qsXNVDgZZ0yB0GBkHxx1rHD78hdNpYSouMjWkdrH5bjeQYx/ZnwwDS7jstq10/rPEuWiKoNqtzyQGXDa3KsHOeYhABHh1qVY9nrC5BkRWm72C7y3BJYYcZ5jZOMjHlk46kVkdhJbnjinH7uIgMLOInpHqurmRt/aCQxKSvT6pxnc17sOFi8Ba6W4kVRlY5kWC3YkYysGdeBjA52r2s79a82XFLS15qwWk6sXZWEdnNmR1Bx3iuHB30ktp67inKcTLW7STD1MkNgyvEWQdFdt9AbodOTjoamub5FFQj/ktreBjLNDZW5OdFrHpcFv6sTHLSMxxjlxqxJwuNqc8FuNY3t5oeWFRTNoLsoGQdQdmPhnUc5zneqtwW0Dy5tWlupVC6r671PCBhhqtlGFeQdO6AMA5c571g7MMqmWH1qW6ljf6Z3OQrtn6NdICJgL7C+zkZ61qpdLc5d1RfxyZhLeSLbrc8qCBTE2+teZLLKoyCC2gggYOSBt0rRwjiaG9iE3MFw8bmCdTpiuYMvIisFGnXGjZ0kZBDHODvr4iqG4md5JYcXsKxzIRpR1tU0iUHrG/NMZHiXAyOtSuz8PI57tGymPJa3WI6TKqtmazydOmVNRKrvk7kb5RqWsm6uqY4DYW9wZcoqa/wClWDqjqk2TmXB6ax9ZQA4Ct1zUKK8a1ZIlmkQ7J6tfHUjgkBOTdIpC9dPeL52BUdak8P4u8MZnMLXsSqSlzCYnuDESX5UqOysXQ5BCkjYd0HIEn+TboQhoplvIn73Iu0QFkbvKvNVdmGfrqwOw7uM1Nye/IaLb7s9ah9Cpe2gYDQ9qZTB9IuGKCLUkYJwrEqudKkbZNXewtBHGsYZ2CgDVIxdzjxZjuSaqvCez45yFIbuzWPTJgXCNFIQWUxOod9lBwMYGnpjAFW8nApVj4moJhnCyIO1rF4RACQbl1gyOoRstMw/5SP8AMiovaojTbxADElxGMDYBYg1wcDy+gA+YqU30l77reLb9Odtz8Vjix/zTUHjJ1X0K/wBlBLJ8GkeOIH9kSD5179MMYieTF8dsfUrnbWU6gvlbXDEePfaCEffrak/HCIrO48THHBEPgzWYB/8Atqb8dXVdP5LDbL+1eNIw/ZhNJ+20OLW5B/rLm2RPgLRXx+0W++m2vc9Ovmi6eiSx0RzH7K28WfHuwLK3+Kc10AVVvRzCBau4/rLm4b4BZmhUD3aYhVpFQQ6qGWPM2ZooorYsKKKKACiiigAooooAX9oLsxW0zjqsbkfHSdPzziodlaiKJIx0jVU/ZAXP4UdrjmKJOvMuIF+SyLK3+GJq08WuWjhkdQjMqkhXcRoT5M52UHpk06vkzztZu1EqnFLZbm9to5bQIxuBOlwjK6PHbqxyxXB1EaF0kHAcYNX81ROwtqfW5QEuIY7ePRHbzhDyjM5cqjqTqXREhAJOA2M4Aqx9rJXFuRGbhWYgcy3jSSRMd7OluqnGNt9658zWOURRaTXgZ5JOG2/N3IeOeIM2SVxqZSc6EjySRnHhgCto4hxV2Ui1tYkJGeZcs7gZcb8tNOdkOBnrjP2Y3C1WWRQt/fmb28PG8SEaUDERyQ6dBC7ZJwScZJOWdosts6rLLdXXdIGmGPR7Qw0jLuZcYGcgYydIrg1kjkNNDHBLdaJyuotbOEZtBCsyBgx0AsuRgjOAdtjA4fwuN9U0ELSyq2I570ynOr2jFzAXVF8lVA2+DjejhNnJFKDBw+3tYicyyM8Qk04JbCQggEnG5fG/StskNvezSR+szzIN3iRsW404XlvJGo1HJyUMhzg5GBipLH0iitYiLb2VpmaJrmW8kwuq2sz6tEukkFnm1FlG+Cpl38F2wLF2dsZIYAknLyCSEiGmONSe7EmwJCj6xGScnxqKbuUppgVLO2QYE0ihTgbYihOFRfzpMe5CN689k7uN0l5GWhDjTOzMzTMUBkkJYAtuQuehwQMAAUyli7+qKU4qsYmaVUaCbiE0M5kxoVFjMYZtXd06oUBztg1uWJRy7O4lcjutZXSsQ5wpQDmKAvOQNjfaRXGQe8K1rPLDayyxIsire3LTxkai0JuJkkCjG7AYbHiEI8aY8LtTa2wNkGuYWKGKIyooSNs6uW2O8oByFbfwzUmofSY6vqm7ieIxBG00kMkjYE6JGFeUKBplBBTVJvpBHUYBzpzH47YkiGSRZTKpKGe1MgkjBYEMIgG5iMQNSkOBk9RvUt7fUbpJ2juLbGSmnMkZ06miZVHeXGhl+sNXjsag2dgkyiexvZSAQAGuJLiA4I1I6SMWBIHUMGU4I8jNF43/AD+BhJ7JyPJqkN4bmM91UaGOKSNgx1CXTglwRpwVXGOh60+mNLOBR3AMpuUtwxcaXg1DWoUd5w+4bwxk9PLcsLqXSNR6KC33b/6VqlcWoQm94rZXey0jSesysABJcycsg5zHFiBCfceU2PjUMHVfXT/YWCEfJGmb/wAcVL7DwheH2+l9YaMPnUGGp8uwU+QZiAPDGKgcKbU1y5313M2D7kIgX8IcfKvoqVuiCje2TF0qhr19W6h4AQd8iO0urg/xiofpJYcqzXAGqZZDgfYVE/8ANA+VSXBaebwJmdB+rawwD8ZGpV6W7nTLBj6iO4HxngA/g/CuyWc+D+56lCzNef0Ok+j9McOtjjGpNf8AeMX/AOqrFSfshBosLRfs28Q/y1pxUCMPdhRRRXQCiiigAooooAKKKKAEHaj8pZj/AHgn7reeoHa4j1KfPKK6O8JtfKK5GrWUBYDHiBscHwqf2pH0lkf94I++3nFRO1FwVtJiudbIUTz1y/RJ/icU6HVZ52p+LEg+jayCWQkCsnPkaUKZHkAXaOMIzksY9Ealc4OCNhUntFxAh1038FqI/wAorpG5JYal1a3UqNKsRjGdznantrarHGsa7Kiqi/BQFH4AVUn4wstzIJeEzu0TmOOYwwuGVGDa1dyukZwy77+G+RXBi3k2bFvJHSVzxSDlxgMzQRR/RnqpYtJJ9GQQWBxnGzKM1og47bRyoZb+4mLsOWOW6ws2CuU5MQDpscAsy5BO53qfBxRkciHhk66tOtsWkQxuoyRJ9JgeHgCR7i113L27HTHFcFW0AuZUU7hCxCjPvAHuya4a8hDxO2tp79YZ7a7nyWGpxL6mgESvnGQjBiMbgnWPDbLi6trlDiKS0t4BpVAYXZvAADvogOdgMHoOvSoFtwTiboedxBI2xgC3tUx0I1Ey5JOcNsB4ge6PLccMtbjFxcJJdagxM0jSsHK5DCPdIThdtKrgFQPaAMUnlliWFg3cT4DHBEJJYrniUmtQEkbm95m2cRtphjC5O4UYHjvW3gNzeTTyTTxNbw8tY0t3ZWbWGZmkyuQF0sFG++noMCtkfE726AMES20RKnmXALTMpBJ0QL7B6Y5jD3rUThk8dvcLFJeS3dxLqjwWTSgRTMS8aEKhx1cjJLgbDADKM9oq7dGbWeQWknJMfNa5utCSYxLi6uC0QyRhmUEZ3x1xgGosHFnnaBwk1vNbpI72ehwJYiugpHq0rI6HRgjYN5ggmJfXMYgSORJCW4hcCKZNGIJVupWSRi5Cgd5tjnUAy75xTxS8aNJxEWzJb6XS5RWB9kB20HU0ZBB3U4IOMYqa5JSbGV9U3Osk6mW31206FkKzR6kbHg6JJggnSQ6NnAxnGVKSY2z/AJUScOumZIWljPKzK6MwCupKTKQpILDyGzbDPaK6Mz8ufmxQN9Ja3tnLKcA6FAkEQOO84IJBQjHQjdjfQzxxLHcQDiEfMbUwSPWqbFXaJhpcrl17m5AXAyThOMIYN+D2s6BufMs2TlCIuUQPI4Yht+nuHicmo/ay6MdncuNysEpA8+42B79699mWt+QBa/kgWwvfGknvMml90wT7O2OmBUPtsCbSRVOC7RIPi80ab+7vb+6t6Te1+BPqOqjHY2ySKyt0jjeJBGCEk9sau8dfvyxPzpT2cGbaM/b1yfOSR5D+LGrJacwQrzirShBzGUYUvp7xUfZLZx7qrvZlf5pa5/sYs/NFJ/ir6Cnn5Eem3cn8xPYSZlj8nubj7vWo48/+vKq/6VpA1yuPCCIftzu3+gqfa3BCWjEbvBcSn9KQc4fifwFLfSNAFvig6Ilqo+Cs9dW7a+T+jPY0izZ5P6Ha+zoxaW//AAY/4FpjUPhC4giH+zT+EVMrzycKKKKACiiigAooooAKKKKAEna1cQpJ/ZTQv+rzFRz8kdj8qX8aGp7aI/XuEJGfCFXuDt47xKPnT3jdnzreaPxeN0HxZSB+NVrhd+Lie1k8fVZJiMdGkaFPkRiVfnTIvZokvh04yLHcyBUZidICklsZwAMk48cdapfZ5WdIxFxhpw+po9UVu0p0k6s6hrKAHBzgjbBA2Nv4pNIkMjRRiWQKSkZYIGbwUsdhnpvVeXik8bl24W4ZmwzQvbSMQVBUk5Vm73dbOy4Byw3rrMQzg28W4pC0Ulu3EEt5lwryBoYnBIzsJdhkeI6eYIpPa20Fy4g/leaaVeYRypolJWbU2O6CGYAHBTBVRgBRnLiTjjTaeXYSyOuQ3PVIVjyCGAkkB1nbH0QZSMb0wvBJHGskNtHLOAAUDpHgNgyBZGXpt0OnOBnFZlyGR22E1nd8Ns52JvC0pOhzLcySgPgIxbJKI7aQD0xjACjaprSNITJa2aK8gDGe4QQ5x7LFApmdhsQGCbD2ga3xXHED1htI10nP00z4YH3RKCpGDvgjBpdxbtLbyQqpu3Zl3kNiruWOlgVUoHKDJ141ZwnUjOYeZYbE468QlW/e3Z3AEdrbkyytq1nTpYKzkgqM4AwhJI3pbEsUGjEUXDY5WVVVQhvJTIciPEeeSCQc4LNscFCM07uoZeXHLAY4hyRzZ5oWkutAAYAKMZfGT3sgN9U9KVcD4A02ZSHRGOee5IvbgbLl30g20JABEa4ONPsbgsraTMTWUeEtHaC4WNwJFv7hxEwUrOMtK1sysRkMrE+7SCdgak8NNuLC5WyTngCX+auRlWJbVAy+1GC2rAPnttilHF7gCaeM/kxe6m5ag3MbepwTxzwAncqUfUoViylsAgMK3Gyy0TTZ5raRDxS2wS+T3FnRVxhg2DqBjbzU4wq+O+52vkbezkHIQS8OGq1dlWW1bXzY3Q8mXlmRsqwGNSNnPKAGNWQwXhzm5uJrK7ViWCTW8qmSJZURAMaCHibSAD1G+cEittnbTJDdCRY4Lgpqa7jVRHIdDBZip3DpjvK2R0IJB2RXVhEyJdXcjWk0pTTdWzypGQqgwvOHUIGIdh9Io2GNjgUjrN+gwuvCb6SVCZYWhdWKFSVYEgDvxsD3oyScEhTtuBS3tcoMKggkG4tgQM5I9ZiyBjfPwplwiOVUxNIkrZ2dIzHlcDBZSzDV1yRt0wBik3pBlKWMsi+1GYpRtneOaN+g6+z0rek+LLwJ9RyXiSLRlFmpjR41EA0o+dagR91H1EnUBgHJJyDSK2l5dgrfYtA37MAP+lWIKxtsM2tuVgtp0ajo3bR9TJ3x4ZxVUun/APZRP+5fvtwP9a9+r7Eel/y8ReLbTNBH1EcEKj7zH+Kx0n9IYzxB/etv+OsD8askYzdP7uSn7K8z/wDIH3VW+3Emb4sf9j/guZY/+itx3cvCX/Fnt6L4nk/odo4DJqtoG84oz96Kan0k7Fz6uH2pPXkxqfiqhT+Ip3XmEgUUUV0AooooAKwTXiaYKpZjgKCSfIDcn7q472m9Js9yStszW8Pgw2mceByR9Ep6gDveZG4DqaJ3S4YIVbbGpZkzsmazmvniz47cxPrjuZw2ckmV5Af0lkLK33fdXReynpTSQrFeaYpDssgyInJ2AOfyTH3kg+B8Kov0FtK4nuvkKq1ddrwuZ0JhVQ4RwWK34hciFAgMMJIDMRqeS4ZiASdOcZOMAnercGqu2Jzf3vuW3H+CRv8AqqKPMdb1WSuOWcMsDrOMxAB3ALg4jIkBGjvbFQdt9qQcJ4xYQaT60wJGgieaUEFcDTIkpCxSDAABCkgbA1bDXnlDf37nbqfM+Z2H3CmYI1LCwyop2hsopy630pU51LqkmgOWxkOUYRhWcZ0uoAK52pgvA7e4ZLvmXDLnnKDNcKnQEfREjC7Z04+W9WDHvrK1mS2YyM1lFS4jeWV3JG5tJ7zUpCt6tI0Sj2wfptMY1HbUvkASBtTzgwuctzY4IoiF5UcbOXXbdZDgIfD2NhjGT1pnqFLrvtJEjmMEyS9eVEOZJ8WVfYHvcqPfUXDJ7YLOOJ74TwhbcNh5HZzl3kkZ3Y74z4DyAUAY8Ki3vFnkcwW2GkBxJIRmOHz1/blwdoxv0LaRjPn+Trq5/LN6tD/ZxvqnYeTyjaIeYjyfJ6d2XD0hRY4lVEUYCqMAf/09SfE06NeN3zM7vmUuTsnDBMyMGaO70EylzzRdR6isnMGCjspJUrgBoyABqAMbs2txbXLQag25keJmjRXEjAes22BkZKszxNgBnYqcEZvfEuGpPG0b+yw8DggjdWU/VZSAQR0IBqrS25mIt5m0XcBEsMwUd4DuiZV2DKdWiSPwLEbAo1ctjxROZ4XnsI0Vo0Jmijb1y0ZxFJATmW35jkSgEDVLHhycHvYGxO9RLO4fhkhjuJJLiyYRxxS6VfkGNWUxSrHk6cIp16eoOrfepPGWhN9pib1W/wBP0UjoRDcjQfojuBKA0g/PBXI267LWydppuSXsLlwHlXQJ4JCCMSqSArE7KxGlyp3AOlhF2b/n53jib2ftrVJtVpcIY3jxyElWVCVK4lTvEphTpIXYgr5Cp3ae05lrcJ9qGQDHXOhsfjiltnNFFegS2SwTyFkinjjVo5FwX0mVQGV9KZKuBuNiask+Ovh40UvhuXzE3roZFtjdiaBJBuJI1cfroG/1qjytngv/AMkB90QB/dVl7EErarCxy1vJJbn4RSMqdfDl6CPcarf/AMJmB+rDcJ/dtMg/hFfQVfYj020pRN/D0yZpPOW5YfCIW8I/GI/fVN7cyn1qdcY5YkwfH+kzXG/wEyfI1d+BqWiY+HKuz8WN04J+OEX76rHb23QTxP3M3SyE4I1NmO3wT+b9GwB+VN0+Hak+3K9T2tC8XxXft6po6N6OLoNaMgJPKnmj38jIZY8e7lyp91WyuYeiLiRJKN/WwRyj9OD+aTD5aYvvrpwryYchFseGbRmiiitiwooooA5b6SO2TSM1nB7IIWdx9Zj0tk9/i58AMfaqpW0KFQjhdQJB05xkYLaSdzjIBOBv91Nb/wBGHEOc5VIpBzJHWTnlCdbMcldGxw2DufHFZg9HPEwQdEAxkjM+cava/qz18fPNe9pL6KIbS8eZ5WoqstlvH6CZ+FqRlH2xnc5GD0OeuOu/uqPJwh8EYBHxGD57GrZH6M+IYx/M1GNONTEafs7Q+zudulbk9GN/nPOtAcY2WU7DcDoPEmrP7jR2v6kvuVnYvoI+AdsruwxGCJIR0hlydI/2cgyVH5p1Dyx1qydnPSDC93dyT6LZXjgYcyVNymtCE6Fuq+Gd+nSoNz6Kr0767Vj56pEPh/sz9kfdUYeiO+JBzaqRtqMkjYHXYCIH8a8273Oe8Xh+ZZBahLhksryLhP6T7Bekzv8AoQTt+OjH41v4V20F0rNa21xMFJUk8iIBh4HmShx+zSSz9DQ0/T3Uhbb8ikcaj+8DlvjkfCrT2U7EwWGsxa2eTTrkkYMxC50rsAoAyeg8d6gt9kvhtvxSKK6n/ml6s2JJeMMiCGM+Tzs5+eiPH4mtL8P4g/8AX2sQ/MgklYfAvKq/etWMCs1Plj1XFdhXk7Kax/OLieceKl1hj/YgVMj3MWpvY8NihTRFGka/ZRQo+OB4++pVFcN4SCiiig6FK+OcEW4QblJEOqKVca42xjUudiCCQVOzAkGmlFAFOW8E38zv0CzHBUKWWOXQQwlt2zqDKQG051oR4jDH1IL23wUK3kIDalPcuANQKaGyVmYISCG0klRvkmrFxbhEVzGY5kDqd8HYgjoykbqw8GBBFJBa3drsCbyEdCSq3KjyOcJOPf3G89VIspUuRjePLkKLLhvrECTWF3Pb6yHEMjc2MctlLxsjHWm40sqOMZI8TVzYZH/r41W7pLa+KjW6TxHUuktDcRklWOY3GcHQD3lKnHj1p5w6N1iVZJOa4GGfSELYz3ioJAOOuNs56dBHbCcGm+/83NKcZpoSWCiO+uU8JViuAPfgwSY+HKj6faHnVTvhp4Xer4q14p/+plP7mFWftHc8i4tZtEjgmWBljTW2l0EurSN20m3BwMnc4BPWpokt4vE4rNI7iJnYhucY3DXEKsVCtHjKvqyGZT7hXuQmluyShdLPebH48LW2RlIM7NdxpHjIx605aR/EKhUbfWJx7xSS4LFmOpz9c41HHd2x4D2QFwBuAK6HB6JedCJpJGt7yQs76TzYl1sXERQnBC5OSpXLFjnel8noju8kCS1YdAfpYzjcdNLY+/xNenoNTp6lmfW+aPpf6bqNPQm59bvaz6CnsXfGFw+55N0v91daY3X4Bm1fFK7mtcOm7F3Fu84kkVSsSTxpGutZfV2MmGZgDgPpVlC5OtN8de1WF2ssaSIcq6q6nzDDUPwNeJZw+2m48m215kWslGdnFDl/6SaKKK4RhRRRQBjFAFZooAKxis0UAYxWaKKAMYrNFFABRRRQAUUUUAFFFFABRRRQAVjFZooAg8S4JDcLpmjSQDpqXJHvVuqn3giktxwi6t+9bSesJ4wXDHX/AMufBbPulD+HeFWisEUHGkyjDtBFcz2qKTHMlz9JDKNEqfQTndc7g+DKSp8DV3WEAkgAZ67dfj51Dn4JA80c7RKZogypJjvKGGCAfL92T51PrreTMIqKwjGKMVmiuGxF2r4eXgLxjM0P0sWOpKg6k+DrqT9YHwFVHs12vggbTFMkloQHKBgWtte4bH/dyThgM8pj4LkJfONcSW3t5Jn9mNCx9+Bso95OAPeRXDks0WCISYj0xqudfLKkoA4DAg4JzkDIOdwaq02keoy08YFW6lUpRazn1O/B69VxbgfpFe0VI/WEniQBQkpVH0jAASYYBOOgcHPmK6zwTjcd3Ck0Lao3BIOMHYlSpHgQQQfeKXbTKp4kdrsU1lDCiiikjAooooAKKKKACiiigAooooAKKKKACiiigAooooAKKKKACiiigAooooAKKKKACtN5dpFG8kjBURS7MegVQWY/IA1updx/g63VvLAxZVkQqWXqM9CPPBHToelAHMO0HHri+JIjIjUh4oM6ScE6ZJz9rYkL0XHiwyEw7OTl9bBQ+wJSIMRjbCmRm0/IDPiKZxW8ltI8Ex5crOJNYGoOoZcmM9TGQCMdY9RHvLe3vAEGsjIQO7KCU8mIOPAjOOoBFes73TFcEVw9+/5k+R12s1NVj6OfXl+xVpeGSj2pph7mSLH3cutvBuI3di2bZo2QnLQsDEjZxkgLlUf85Qvv1VbQ4PQg+O2DsehqNNYRsd1APXbY+WcDqN609ZTauG2PoySj+tTg+lEu3ZftLHeQ8xQVYHTJGxBeNvstjrnqCNiCCKcZrkUcospluo21CIlJlBGoxbGRSB7RTIkA6gjHRjXWkcEAjoRmvMthGMui8rsPrtJqoamvjibKKKKUVhRRRQAUUUUAFFFFABRRRQAUUUUAFFFFABRRRQAUUUUAFFFFABRRRQAUUUUAL+L8ChuU0TRhwDkHcMp+0jDvK3vBFU689H80ZLWs4IH1Jgc4x05iDcdPaQnzJoorcLp1vEWKsqhasTWSl8Y7TtaSYmVdXs5jCPsD0yyoce6tNh209YnCRpmQZAZ1VMZ67jUcHHlRRXoKfQzwrPgjzv7bpuLPAXe17BzXABupkWMnJjhBJYeKtIyrpUgAHC5I8RXQUXAFFFefObnuz0aqYVR4YLC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5125" name="AutoShape 2" descr="data:image/jpeg;base64,/9j/4AAQSkZJRgABAQAAAQABAAD/2wCEAAkGBhQQEBUUExQUExQVFxwXFRcXFRQXHRgdFxgaGBgcFBgYHCYeGxwkHBgWHy8gIycqLC0sGx4xNTAqNSgrLCkBCQoKDgwOGg8PGikkHyUyKi4zLTMtLyw0MDU0LzQwLDMyLyo0LDA0NCosLCoyNC8sNDIsNS8wLywsLCwwLDQsLP/AABEIAMIBAwMBIgACEQEDEQH/xAAcAAEAAgMBAQEAAAAAAAAAAAAABgcDBAUCAQj/xAA9EAACAQIDBgQDBgUEAgMBAAABAgADEQQSIQUGMUFRYRMicYEHMpEUI3KhscFCUmKC0TOSovAkslNz8RX/xAAcAQEAAwEBAQEBAAAAAAAAAAAABAUGAwECBwj/xAAzEQABAwIEBAQFAwUBAAAAAAABAAIDBBEFEiExQVFhcRMigZEGocHR8BQysRUjQlLh8f/aAAwDAQACEQMRAD8AvGIiESIiESIiESIiESIiESIiESIiESIiESIiESIiESIiESJhxmLWjTao5sqAk+3TvIfW3wqt5lsi8hYH6k/taSIaZ82rVFqKuOntnO6m0Tkbu7dGKQ3sHSwYDhrwI+h+k685SMdG4tduu8cjZGh7dikRE+F9pERCJERCJERCJERCJERCJERCJERCJERCJERCJERCJERCJPhNp9kH+I21GVqNAEhHBZ/6rEAA9tSbekkU0BnkEY4qPUziCIyEXspVS27Qd8i1qZfkA6m/YdTN6U7tLB+EAeouJZO6G02xGDpuxu2qk9cpK3PcgD3kuroRCwSMNxsq/DsSNW4tc2x3XZiJo7a2mMNQeqRfKNB1JNlHuSJXNaXENG5Vs5waC47Ba29mBavgqyJ85W662uVIa1+9re8q7DbwKuGYH5uHp1nzbW3Hdg1djUzcFJ8voq8AJwsDgDi8UqKFz1XsNLKOZJA5AAn2mppaX9PGQ8gjfsspVTtrnjK0jgOqs74YYN/DqV2BC1LLTvzC3u3oSbD0MnErPZe8eK2dVGGxC3A0RSbh1HPD1Dx0t5Dw4aSxMDj0roHQ3B9iDzDDkR0lJXMeXmU2IOxCvaGRgZ4I0cNwVsRESvVgkREIkREIkREIkREIkREIkREIkREIkREIk0dp7bo4YA1XC34DUk+ijX3m9Krx7GvtCurnUVCovyC6Lb2195No6Zs7jmNgBdV2I1bqWLO0XKney97cPiHyIxDngGXLm/DyPpxnZlNbRHhN5TZlNwRyI1BHvLb2ZivFoUqh0zor/wC5Qf3naupGwBr2bFccMr3VTSHjULaiIlYrdeKtUIpZiFUC5JNgB3MrrfzadHGKngZ3q0iSrBbKVNs4JYg8gQbcu86PxE2kb06AOh+8fvY2QHtfMfYSucftFgzIAco58jpe00GHUQs2Zx14LPYjXOLzTsAtxXjGbbavlAB0FtdJcG5WIoDC06VF8xRfOCMrXJuxK8gST1HeVJunhUr4+hSqC6O5zDhfKjNb0JUCTbbW5VXDVPFw2epSBuEUnxaP/wBROrp/Sdel53rzFJaBzrcRyXOiZJC0yxtBG1uPorFkW+IyMcGCPlWqhfsuoue2YrPe7++CVEtWdVddGYjKD+MHWm3VTbt20N+Nv0a+BxFKjUBYBMxsQoBqLcZrWuRfTiRe0p4IZYp2+XYjsrWWohmgcA7cHTjtyVbbbqgAA8uHvNz4YU/E2pTI1FNXduwyFB+bialPdOtjvDNM2QCzVHuBpcaDiT2t62k73O3WGzQ5SoXqVAAzMoGi30Uchc3OuthPrGfiKio80Ln3dtYa+9tB2Oqg4Xh0jw19tBz0U32ps+jXpla6I9Pic1rC3MH+EjqLWkRxGxzTP/h1qiqRrnZjb+XI3zMOOjX7GSxq1OtTKsQAw8wvacDD7OqjFVMr+LSYBhewIa9iNABawvccSet5nKzEZ4oM9G9pJ4fuv2HP0KvTSxSutK312t6rPsa+HS1zUZiDUdmYljztc+UdB+vGSOnUDAEcDOBVolDYixmbC4w0+46f4mbosfmZO5tcSb8bag9hwU11MwNAiC7cTgNtZlPmqKCdbGwHsDynX2fjRWph14G404aEqbdriaWixGKsLhGHacSND2/LqO+Ms3WxERLFc0iIhEiIhEiJixVbJTZgL5VJt1sLz0C6E2WHH7WpUB97UVOgJ1PoOJmPZ23KGIJFKorkcRqD62IBt3lX4Kk+KJqMSzNqxPf9u0VS2FdaqGzIbjv1B7EaH1l7/SmWyZvN8lmBjpMtsvl+at+Jiw2IFRFdeDKGHowuP1mWUJFlpxqkREItbaG0aeHQvVYKvD1PQAak9hKr3n2iHxJxWHp1Ath4pYKLkaBlAJ5WBHYd50989omtjCgPkojKPxEXY/oP7ZC3241VbWIUHTv3mmw+jEYEhOpHyKy2IVjpnuhaBlG6wVsa9dja4B4k6fSW3u/vnRZEpVB9nYKFUMboQBYZX/z+cp9MSodCw8mdc46rmGYfS8trb+4ivd8KEpt/FS+WnU9AP9N/6gLHmOc+sQdCS2OW/Gx5L7oWTNDnw204c/VTCJBt2dvnCt9nrh0A+Vag89O3EC2lSn0Zb29OEhq72YcMqB/EZyAqopY6+nTnKGSlex1mi45hXUVZG9vmOU8jvdRL4gYcpi1qH5XphVP9SFiR9GB+vSVtj9pC3ckk+5lpb/7ZLKaQpN4auM1VhYZrGwp349yt9DyBuapbYysxLEkX0F/1POaOhMjoGgDXb7KhqmxtqXO1sfwrrfDQGvtWhl4U89RuwCFf/ZlHvLz2hjhRplyC3IKouWJ4BR1Mpjc3aCYDFLUC2Qgo+UalW/WxCm3aWpV3mwVVLGrSdW/gOpP9ls1/a8q8Sp5hKCRcW4K1oJ4vDIBt3Ve7y74timFqK0ip0bUvaxFmOmmt8tuIHScNto1DTFIu3hg3CX0ve9z1NzxM6e8+yjTql0pVUoMfIaike2uo1vbNracSaGijjMLSGgdN7FUdU54mdd1+u1wu9sfe2pRIV/vKfTQEfh5e0neDxaVkDocyngf2PQ9pX+62CpVqrJVNvLdBoMxvqLnoLaevSTJVw+ATjkV30uSbm3IctB6dZ+R/GFPQms8KmjcJri4A8rr8R16gLWYQ+fwc0rgW99R3XcwdRQ3mAI69Pab7UQrhl8pP0bt2M4tDELUXMjBh1Bvw4zco4zKpUjMp5dJm8PrmQDwJ2gWNwbagjnbX13HEEaK2ewu8zSt/FKD5X4H5W6HoZy69Eo1jNfENiazeFRKKoF2dze1zYBQBcnQ8dOE0cTg8XhKdSpUZcQoNxlATKt9cwIudL6g6dLS1qqF+JxCoiaNdrmx6jQEHXYkg8CuLZBEcpW5WwVOowNRA9ut+B48JIcFVQqAllAFgo0sB0HSROrt6iiBjUAuLgcW15ZRrftODU3hfFn7ktTQaggkM3QkjgOw9+k7fDcGJPf4Qb/bG5dpl7fb+N1GxGqgpmeI868hxVpRKv2btWthql87HXzKzEhvW/PvLMw1cVEVxwYAj3F5t6qkdTka3B4quoq5lU0kCxCyRESGp6REQiTzUYAEmwFtb8Ld56lf79bYNSt9nU+RLFx/Mx1sewFvcnpJNLTmokyBRKuqbTRGQ69FHUx6YKvWpI6vTufDZTcFTqBfqOB9Jx9obYNQlRqTwE6GLx2Hen4ahWPM6H6dJybrT+UW9JsImf5HfmsZZrnF2W1+CsndzfuklOnSrI1LKioH1ZTlAGulxw7jvJpRrq6hkYMp4FSCD6EStd0Nirj8CXWoy10qMrBjmp6aqCnIFSvmBBvfXlPOArVtn17WZD/HQY3WoObUW4N2OhHAiUE1NDK5wiNnC+h4/n5ZaKOrnp2tM4u0/5Dh3VnxMODxi1kDobqwuP8EciOBE8PtKkoYmonk+azA2vwuBrc9JT5HXtZXWdtr30VQ7crmk2JLfOKlQH1LHX6EGRVcYq0wJNd6Nr0K1arWC3psj09CLlzSamGOtrjMunGwHPSV/9jFwScwB1GoB7EjX6TSy18dOwGQ2Nhpx9lR4dgtRXvf+maXDMddh7nRa+Nx9wQJ+mKeIFLDq1U2yoC548AL8OOs/OVLZauyqg8zOoHHgzWPH1E/SeJpK6MrgFSLEHhaU9VVtqmte3qrr+my4dK6GUa6HoVWO9PxLWuj0adAZTcZ6vzA/zIo+VhxBv7SIU94cQrMyVWQsACUOXQcACNQNes7O82xBVxLDBK+IRRdmRWYKeJXPwa1vztqZFZQTTytuwOOX2C/ScKw6hfE2bwWh9uPmI99r78NFt1trVXN6lR6n42Z/pc6e0zU6gYXHuOk1MKgLai46Xt3/AGm4tMDgAPc/uZoMA/WXzM1jvYgn+FkPjT+lg+GQWzAXBA0PQ7L7abOzccaFZKq8UYN624j3Fx7zFUostrgi/C4Ivy0666TxNt5XttuCvy7VhvsQrp2hiKjeE1KmuIoVRaopyiysLq4LaEWvcHjpwka2/wDDhHJbCsEYamkTpr/KeK+h09JycBv34WA+z5XNQBkVg2TKp+UhhrcXt7DWRSni3Ukh2BYWYhmBYHjmIOvvKGloaiNxyuy2055u+v8A1XNRWQSAZhmv6W7aLJVpVMPVIOanUQ666g+omKrXZzdmZiOFyTb0vwnyhRLsFUMxPAKpYn0AnRobKJcoylWXiCQTwvbym3PhLV8kIkAcAXgX22+yqyHtiL9Q3vuve7e2zhqoufunNnHTow9OfaWJVrqouzADqSBK9xOC8PThOhX3KXH0Eq0ixJ0dHqFVBGjaqLkc7W4ETB/EXw3DX1LaprsgOjjbc8O2ndXmEYqREY7FxGw6LvpvSjVMmGzYiqOVIXA/G/ygSZ0KbGkBVylioD2HlJI81geV7yF7Po4rZdEX8J6I+bw1P3fdhZSV6trbmOc7WF3tDC5pm3VGVh/yymcqPBm0bC2Alw53+mlvZTpMTZmtP5T1H1F/5W/gN3cPQN6dJFbjmtc66nzNcyrsbTfZ+MenUvlLFqbcnUm4I7i9iOvtLDx+9eVD4dJ3blcqFHqQSfoJVm9G03xDnxmDv6aIByTp7e95osMglDnE2sVU4jVU87QxpuenBdL7a2MxK06K5mPTgBzZjyA6y28FhvCpog1yqFv1sLXkE+EuzWSnVq2y03sqj+YoTdvQE2+ssGRMSlvJ4Q2ap2GU7Yosw3KRESsVokREIvFerkUseCgk+wvKlw6mu5ZvnruF96rWP0BJ9pbdRAwIPAix95Xe5mys+LBvenhgdeTMbolv7czfSW1BII4pHcRb6/WypMThdNLDGNiTf5fRV/8AZFpYjEJa2Wq4A6Wci08YjFKBOlv/ALMdNpVxTVjnIqCwJ+dQTw/qzTQobl1auCr4gtlegQxpEC5p2uz3+un9LdpbNrY2Ma0kXIGigOp88zm311+SkPwe2wVx1Wj/AA1aeb+6mRY/Rm/KWntv7O1PLichU6gNqfVQNb9xrKV+FYttOmFNi1OqAeNjkJH6SV43DVaVUpX1e181yc44XBPH/ugmZxmZ8DjKwXOh/wCqdJUvp6QvY3Nbnw+6Y7KrOtBnNMgZS5Nwdb5ubgaWza9Z6faC06DKmHpNpmPiZ3LsoNs5uLjU+XhqdJgiZeTHayQi7tBwH5dZBuIStkztsOgHy1vYdlC9pY969QtUbMeA0AAA4BVGii3ITVnX2hsZg5yjy8b8gP8AIuBYanS15v4Hd2nxqB2FuAYKfXgQPTX1neR7f3l2h2K/oFnxbhVNRQyveAHD9oFyOeg2sVGZZPw4weFxVMrVz1a1M3KVKjMmW+jJTPltyNwbH1EgGPwRpOR/3t/31nrZW1HwtZKtM2ZDfsRzDdiNJ0jcGOudQrubJilGJKZ+4u0hW5tHDY9mdFqYfBYVDYOozMV6gGyr+VjzPGVdvPgaNKtahiPtIIu7c838XmAswPG4vzv3s7aWPwG0cFTqYioKaXzWLhWVh8y9Tx5DUWI5GRuvvzg8IrU8DhVa4ILuLBget7u47EiSZg07n87KjwqSeM2bEcw0IADR3Lzckqv1Yg3Ghm7W2pm+WmiG1vLn48yAxNie3Dlaabm7GwAudAL2F+Q4mbFHZrtxGUd/8CeUjqrVlPm13srjFY8LAbNiAYLbF1r+nPtqsdDEFT1HT/HSb4W/D19uvYRhNkK+fVvJa+YpTGvAre5bgeE6jbnHEYdWRndSxApoyrwNru7Zc2oPpNFhM1RRhzJRYHa+wPVfm/xOcOxCRs1GbuA1sNxwsNOy1sDsatX/ANKmXH85ORP9x1b+0Tdx269WhRzP4bMSAPDzm3HTzDzX69p3cAMVhad6vnRQBbOahQDmdAbDnYn00nRXaSVksyFlPNfMOxuLMPpJMlTVl+drswB4bdrLOtFJG3JI3KT/ALffZVqrsraZlYHlcEH9QZ0MDtColQVal7VSxDng+U5WsRpoZIsbuthGqmtV+01Te+QlyCe/lBPu05u8m0DUQK6CnSX/AE6Y0INrA3HMdtPWWMdXJUvH9sAcSd/RV88VPHGW+JmJ2A191r7ybeViMvST7c3Z70MIi1BZ2Jdh/Lm4A9wAL97yqdj7LNauiUwWdjxJvlA1LdgBcy7QZBxV+RjYW9/t9VNwena3M8Dp9/otpGke2luXQOaolR8MACzBSuQAak5WHl9iB2ncVpG/iHtpaWE8K/nrkJb+gEGoT2tZf7pU0pk8QNjNrq3qWxmMmQAgKvatd3DMKrinc5L2DZeRa3PtORhaD1qq0kuzuwVb8yTz7czNnaeLyrx0k8+Fm6D02OKroUYjLRVhYgH5nIOouNBflm6iamqnbTR34rN0lOZn2top9sjZy4ahTorwpqFv1txJ7k3PvNuImOJJNytYAALBIiJ4vUiIhFFN69o17mmoFKnwLs1s+moUJdzxtYBR1blIxhMU9Jy1JjSuuUheB9bjiOR4jWdnfFT9q9UW31acOU2IYpUMJp4/K3S9tz6rCYvUyMqi1pII4311HDl6a8yvtSoWJLEsTxJJJPqTMuHxhppXUKGNai1LU2sSGCk9vMbzDPolHDO+GQSNOqqIamSGTxGnX3XI3N3OxlHFUq9NFIQm+YkAhgVYXt0J1/WWRi9hGq3i4qqqgCwVdFUdMzf4nLr74VioChUNhdrXJPMi+g9LSSYSumNw2o+YZWH8rDp+RHtNM6tbXktcbkDa1gfr7rW0skFU10LXFxtex8oJ/nTjdQjayUlqnwWzJy46HmLnj695p3mxjsE1GoyNxU/UciPUTBaZaT95uLdOSx81/EdduU3OnJfJzMVt9KZIKvmBtwFjbjrf9uFp07TmbX2V4gzD5uffuO/6/S3el8LNaQb7K3wE4f8Aqw3EWkxnS4JFjz04KP7Rx5rPmtbhp6Xt+pmrMrYRgbW9+AAHEknh7zb2HgkxNQolWkpFrvU+XX/400zn1IEvo6aSU2aNvkv6FNfh2EUrI4iMtvK0a3/OZWitEnUD34D6nSe8RhGp5cwtmGZdQbi9rix7Sydn7j4ekQ1TNXcfxVDoPw01soHrec7erdhWZSmWigFrhDlBHAMEBIBFhe3KdnUgDdDcqsg+J3PnAkaGx+pI/Oyh+xz950kxq7JtTDcpB9m03q1ctFXqsOORWI06sbAfvJDV3o/8fJzmqwhpFM1rdCCb/Q+y/NPjQmpxIyxOzNIbbpYaj319VlwFBHxNNH1VjYi9r6G17cr2k/p0woAUAACwAFgAOQAlTbIrtUxFJhfSotu5zDhLdtPnGP3s14LngzcsbhxuvM4uK3aIYth6ngk8UIuh9ADdfbTsJ27T6DKmKZ8Ruwq1mgjmblkFwq+2zjcThqopCqrNlzNlDWW/AG/Enj9OsjWOxjsxNRsxnQx+P8WtVqg3DuxB/pBsv/ECcbK1WqEQF3Y2VRqSZsIhkjDnb214LJOjYZSIxop18Ldnlnq1yNAPDX1Nmb6AJ9ZYbaTW3e2KMLhqdEfwjzHqx1Y/Un2tOhUo3EydVN40petXTReFGGqP4ne/DU6hRqoDDQ6NYHoWAsD7yud89pfaMQ9QNdF8lMg3GVeJHYsWN/SdrebdqrhyzCn41EsWNh50ubnh8y8e4nP2JgUxuJpU0W9NRmqdAoHP1NhLikjp42GdpvYa91UVUs8jxA5tgTuOS4Gw9lGrXoBxcVKqADqCwv8AlefoqQ/dr4f0sJVFXM9RlFqeciyA6eUAcbaXMmEra6pbO4ZNgrGjp3QtObcpERICnJERCJERCKMb7YAsqVQPk8rejcCewP6zg7G2PWrtmQIKakgvUBYMRp5F/iHc6SxCLzlbU2/TwzBCrE5bgKFsBew4kdDI0sMId40gGnEqvqKWlD/1MwGgtc7KI7Z2LXpszkIyDUlFCac/INB7Gc6d/a+9HjIURCobRiSL25gAaCcGUGIyQvePC9bLIYxLTSSA09upGg6L5OlsXbhwrMSLoRqL21HA3/L3nOtNvYmAp1cR97qFW6IeDNfW/Ww5evecaBmadoBso+FRl9UwB2Xr9PVfcTtw42rc0qoVfLmpUWfjrqSRmt24XmlUYByozafzKUPup1EnOJrrTQs2ioCT2AHISDbRxb4ts5AVRooHG39Tc/0mpGCsrLluh/2JP8K+xekpI2Fzr+IeP34fmiTXxm0EpC7ta/AcSfwjiZp4ig1PUEgzPtDYyUclek+Za4Hzi7L5dbNwy34i3Ges+FmsmaJJLtPIW9OKpKWjY9jpHG+W2m3z+2qybO2fTxT2q2zspNOlYkCw+asRa7W4DgL9dJ18Judl+aoPwpSQL/zzXnZ2bsenhwQg1PzOdWb8R/YaCblpOE/gjJT3DfRbRlCxzGiZoJGwF7D85qNVNpVcNUFOoRY/6bEEq4+t1Ycxe3PhOkm1dNVF/wClx+4E28ZgUrIUqKGU8j+RBGoPcTgYjc5VBb7RVVFBJBCtYAXOunKSWSU8o/uix5gb+yjS09XE69O/y8jrb3WTauOrMpAtRp82zAk+hHD217yBY802e4QWGl7ce5mGpiqji5dsvIG3DlfTjNV680VPCyBtgPz5qje6WV+aR1ypjuJsrx6prMfLRIyjqxBsT2A19bdJYWSR74b7OKYIOeNVy/toq/8Arf3kr8KZivmMs7iTtotTRRCKEADfVc7EVQgJYhQNSSbAepMje8O8dNsJV8GqjMRkGVhcZzlJtx4X1nb3o2M1egVS2YEMAeDZTex7GVkcKvjEOppVF4q37dR3nfD6WOY3c7UHbouFfVSQiwboRv1XCq1GTRZKvhnhMu0VLDzeG5+oA/Qmbe7W6wxtCvrlPiKFe17FBm9+OvrJlujuWMGzVHfxarDLmtYKL3soueJAuewk2sq4w2SI77BRKWleSyQbblSpFmTJCLMkzqvliaiDMWH2dTpklEVbm5yqBc9TbiZtRCL4BPsRCJERCJERCJERCJI3vlsougqoLtTBDDqvH8v3Mkk+GfLmhwLXbFfEkbZGFjxcFVWrXn2SzaG6gFTPSVCDxpuzKoPUFdbf0/8A5IfisRUepkSpTXXhhqJqOfcqzL+vpKhmBSSvIjcMvPksTVYL4DtXjKdtCT7BeqlQKLsbDqdJq4WrWxTAYWkXUmxqnyovUhjxt2vOjs3ZtKhUP2xKlXPYoayvpb5vKxyuOBtqR01k2wmIpuv3ZUqNLLbTtl/h9LSe3BmUxzO83Xh+d1Y4fhlJcEklw4HS3p/6Fzds4NmwVSmCXfwrX5sVAP1JH5yObt4tGpa20k4bTXpzlWbdoZK9Q4S9SkfMctgFJ+YKSdV7jraaPDTna6I97rtjdOHhr7i+yyba2mtyBOW20i9BVPyoHC/3MSf2+k5/2V3N6hyjpe5P00E7m7mwzi6yqB9zTINQ8rDUKO7Wt6XM0BLIWZ3bN1VNBASREzc7qysKCaaX45Rf1sLzJlmfJBSYcrdha5E429uIFPBVyTa6Zf8AeQv7zpbUxy0KZd+A6ak30AA6kyu96t6xiqPghHQ5w2pU3Cg9OdyJMpKeSV4cBoCLlRKmdkbS0nWx0UeqN5Zp4QeNWSkDYu6pfpmIW/tebmzNjvX8TUhaaFjbmbHKPqCfaa+Dw5BQr87MMluNy3lt72mmdLnLmt3G6zrY8gDncdl+gMHhVpoqKLKihVHZRYfkJtLTnmgNJsATGLWrEaU5W2N0qGLt4qXI4MCVI9CNZ3AJ9tPWuLTcLwgOFiufszY9PD0xTpKFReA/UknUnuZvKk9xBJJuUAtoF8An2Ini9SIiESIiESIiESIiESIiESIiEXhhMWS3DSZyJ4YQi5m19lJiaRpvwOoI4qRwZe4/yOcrzaArYJrVlOnyVlvlYdmHA9jr+stIieGWTaasdBpa45KBWUEdVYnQjiqpbemnVFqrOyjlnYj3BNpztqbeWoMlKypztxPqf2k0+JjZMEFAAD1VBsLXADNrbuolWMAOE0VE9srPEDba7Xus5VUYhksXFx6rPVrd5ZHwuYtgm7Vmt/tQyqXaXD8NDT//AJ9MIwLXY1ACLhix0I5aBfaR8WfeG3VWGFstLfopOEn3w5mVZ7CTMLRLh7d2KMRRZCSL6gjkRqD9ZVO0dnNQrFa65W/hYfK47f4l5+HNPaGw6WIXLVpq46ESfR1rqY23byUGro21Avs7mq5+HGA8T7QbfdkqAepAa4HoCv1kr2TuHhsPV8VEu4+XMSwX8AOgkgwWzKdFAlNFRRwVRYCbQScZ6h0kjnjS/BdoYBHG1h1ssaU5lAi0+yMpCREQiREQiREQiREQiREQiREQiREQiREQiREQiT4RPsQixssxOJsETWxinI2X5rHLfrbS/vCKD/FLFoMIFupfxVOW4vazAm3G2vGVdTPiMqICzsQqqBqSeAnV2uhZiGB8TN95m+bNzvMm5wWnj6eYfMGVT0ZhYfuPeaxkTqSnOU5uKy7pW1c4zDLwWpvTu+MLUpIrli1O7nS2a+uXoOXtJB8KnZcU6D5TSJPs62/U/Wdfe7dGviHSpRVWIBUgm2hNwQT7zsbi7mHBBnqkNVqWBteyga2BPHXUnsPetfVMdSWcbuP3Vi2me2pu0WaPspfTEzATyiz3KVW6REQiREQiREQiREQiREQiREQiREQiREQiREQiREQiREQiREQiREQiT4RefYhFEN79yRifvKVlrDgeTj+V/wBjykd3Y3AxH2lauIUU1pm6qGDFmHAm2gA49eEtGJLZWzMiMQOiiupInSCUjVYadC0yBJ6iRFKSIiESIiESIiESIiESIiESIiESIiESIiESIiESIiESIiESIiESIiESIiESIiESIiESIiESIiESIiESIiESIiESIiESIiESIiESIiESIiESIiESIiEX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36912"/>
            <a:ext cx="5015457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3365" y="261119"/>
            <a:ext cx="8317271" cy="2951857"/>
          </a:xfrm>
          <a:solidFill>
            <a:schemeClr val="bg1"/>
          </a:solidFill>
          <a:effectLst>
            <a:softEdge rad="63500"/>
          </a:effectLst>
        </p:spPr>
        <p:txBody>
          <a:bodyPr lIns="180000" tIns="180000" rIns="180000" bIns="216000" anchor="ctr" anchorCtr="0"/>
          <a:lstStyle/>
          <a:p>
            <a:pPr marL="0" indent="0">
              <a:lnSpc>
                <a:spcPts val="3400"/>
              </a:lnSpc>
              <a:buFontTx/>
              <a:buNone/>
              <a:defRPr/>
            </a:pPr>
            <a:r>
              <a:rPr lang="en-GB" sz="30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" dir="2700000" algn="tl">
                    <a:srgbClr val="000000">
                      <a:alpha val="59000"/>
                    </a:srgbClr>
                  </a:outerShdw>
                </a:effectLst>
              </a:rPr>
              <a:t>Get together in smaller groups and work together to improve your team’s chances of survival by combining the various objects that your mates introduced.</a:t>
            </a:r>
            <a:r>
              <a:rPr lang="en-GB" sz="30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" dir="2700000" algn="tl">
                    <a:srgbClr val="000000">
                      <a:alpha val="59000"/>
                    </a:srgbClr>
                  </a:outerShdw>
                </a:effectLst>
              </a:rPr>
              <a:t> </a:t>
            </a:r>
            <a:r>
              <a:rPr lang="en-GB" sz="30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2700" dir="2700000" algn="tl">
                    <a:srgbClr val="000000">
                      <a:alpha val="59000"/>
                    </a:srgbClr>
                  </a:outerShdw>
                </a:effectLst>
              </a:rPr>
              <a:t>If necessary, you can add more objects, but be sure to use all the objects that everyone mentioned.  </a:t>
            </a:r>
            <a:endParaRPr lang="pt-PT" sz="30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12700" dir="2700000" algn="tl">
                  <a:srgbClr val="000000">
                    <a:alpha val="59000"/>
                  </a:srgbClr>
                </a:outerShdw>
              </a:effectLst>
            </a:endParaRPr>
          </a:p>
        </p:txBody>
      </p:sp>
      <p:sp>
        <p:nvSpPr>
          <p:cNvPr id="6147" name="AutoShape 5" descr="data:image/jpeg;base64,/9j/4AAQSkZJRgABAQAAAQABAAD/2wCEAAkGBhQQEBQUEBQUFRQUFBQVFBQUFBUUFBQVFBUVFBQUFRQXHCYeGBkkGRQUHy8gIycpLCwsFR4xNTAqNSYrLCkBCQoKDgwOGg8PGjAlHCUsLzAsMiwvNTQqLywsLCwpKSwsLS0tLCwpLCwtKSw1LCosKSkuKSo1LSkvKSwsLDUpKf/AABEIAOEA4QMBIgACEQEDEQH/xAAcAAEAAQUBAQAAAAAAAAAAAAAAAQIDBAUGBwj/xABHEAABAwIDBQQHBQcCAwkBAAABAAIDBBEFEiEGEzFBURQyYXEHIoGSobLRFUJScpEjM1NUYrHBJDRDY/Bkc4KToqOzwtIW/8QAGgEBAAIDAQAAAAAAAAAAAAAAAAMEAQIFBv/EAC8RAQACAQIEBAQGAwEAAAAAAAABAgMRIQQSMUEFUWGREyIycYGhsdHh8BRSwUL/2gAMAwEAAhEDEQA/APcUREBERAREQEREBERAREQEREBERAREQEREBERAREQEREBERAREQERY80nJBL6joqDOeqtoUFe/PX4JvyqEsgr35TflUFEFfaD1Tfu6q2hQV9od1+ATtDuvwVAUILnaHdf7J2h3X4K2iCvtDuvwTtDuv9lQoQXe0O6/BR2l3X4K2oQXO0u6/BT2l3X4BWkQXO0u6/2TtLuvwCtKUFztLuvwCdpd1+AVpEFztTuvwCrZW/iH6LHKhBs2PBFwqlrYZS0rYtdcXCCUREEONgsQrKk4HyWKgiyIiCFKIgKLKUQQiKUEKFKIIRSB0UEW4oFlBUoghQqlFkEKCpRBChTZCghEUoIUKSiCkrKw+S4I6H4HX/KxSr2Gd6Tzb8oQZ6IiCmTgfJYpWVJwPksZBSilEEIpRBCKUQQipllDGlziGtaCXOcQGgDiSToArVDXx1DA+CRkrDoHxva9pI0IDmkhAra1kEbpJntZGwZnPcbNaBzJXl+IY/iWJVTZMMldS0TGgNklY39u65zSCJzSXNtYC9hpfQlJK12NYjLm1w+ieWRxnuT1DdDI8feA1IB0ALfxFbzHtpqehZmqJA3T1WDV7rfgYNT58B1Xn/EfFL4sn+Pw8a399Pw80+PHExzW6NLJs+aqZ8VXiFZNKxjHvYx4p4ssmbKWxxi1rtPwWRHsY6nF6Gtq4HjgHSmaE+D4XixC8sxb0hzzYg6ei/YmSNtO0OyOJaHXBcXeqDfny6q/BNiMxu6vkvzbC+acj/yGmMe1wWscH4haYvObTaNp8++0Ro2iaTtFdXuOxe1L6oSwVTWsq6YtEzWH1HtcLsmj55XDlyPmF06+e6KCthmM8dTX710QidKaSBziwEODbPqLkXA1tdZTtssXisRXNJvpHVU7Kcnwzvj3X/uLvY5nljmmNe+iK2O0b6To9px/GWUdNLPICWxtvlb3nuJDWMb4ucWj2ry6rnqK6fdyT1Dp2jNLHT1JpaSl4HchzWOMsgu25Nzrfy0ePekDEKunfR1cUUU5dE+M3dBI4xyB7XMD7xyAluliL6Wuuj9HeKQz752XdVZI7VCRl9YE5pGNOoDnOJI+64nhfXl+K8Rkw4uanby/LXvp/wBZx1iZ3ZlNR4nTC9NVufYfuK1zaljvATgNkb+g81utn/SSyWUU1dGaOpPda8gwzX4GGbgb9D5AkrOe24IPA6H2rjYfRuwNdC6V0tI65bDKM0kDtcpgmv6nHXTWw46rj8D45aNf8idu22/rv+/ulvh/1erEIvPtjtpJaWpGHV7zJmB7FVHjM1uhhkP8RvDxtbmL+hFetx5K5Kxek6xKtMabSpRShC3YQilQgpKuYZ3pPNvyhUFXMM70nm35Qgz0REFL+BWNZZL+BWOgpKKUQRZEXG+k7ap1DDA2OZsL56hkbn5BLKyHUySRwkHORZo4fe6kIOysi8lftPK3VuJYiL8DNhDXs+DAVu8DfXVzTu8TIYOLxhRgeb/hdMct/wAoNkF/apza7EoKB+tNDE6srG3OV4acsET7fdzeuRzFlf8ARdHmppakRtiZV1DpooWAMayFjWwx2aNAXCO5I43BU1ezkWG4fXytfI+aSnmdLUTvzyyObE8MBOgABNg0dVvNloN1QUrCMuSmgBB0y2iZcG6DxWXaR2BMrKQsJqe1PdAXNOV0UoBZMfxaNGnU25FaWn2ZlklMlad7UGzpWzOIipwRdvaXAgl9iLQNIsLZiO6uwxnGu31zahliRnjw+7Qd1DG602IuB4uL7tiB0zC/3ddPiOEx71sDhNVPcXGKjhvwOpllIN3P4kvceN9LKpTBjxXtekfNbeZ7reLHN681vphx+3VKIqiPK8PBhYQ4BjWd54sxkYDWt04AfqvUsHrRNTxSNsA9jTYcAbesAOVjcexeXbcYW6mfBC6GaEsiIyzZSSHSPfdr2+q9t3EXHRdT6L8Tz074SdYnZm/kf9HA+8pMkTyrfB5KxmmsdJdooe0EEEXB4i1wfZzR7wASSAALknQADiSeQWpp9oHVBIoqapqg02L4o7RAjlvHaEqGKzPR1MmWmOPmnRzhxGnfI6mYwhpP+zqmlkL3HiYHXz0sp5EWB0uDwVmto3wFtRBJIGwlrBNIP9TROOjYKxo/eQHg2QAgjh+BbrHKOKt/YVMUlNU2JiE7Mj7j8DuEjb8QCrWzb5ZYTnsKqmLoH7wZo54+JhmH/EjcNDzBAcNeMsxFo0tDj3wc860n7adJ9PSXUbM7fMncIKsCnqtPVJ/Zyg918L72II1AvryJXWWXlEDaQNbDVsJopXPbAXBzp6CoBvJRue0F1rm7TazgQbG5tmbiqgaYqKuhqoXAs7PVSGKYNOmVkhLXA26FvkvIcZ4XSMsxX5fv9M/ae32n3Q1yTpuv7bOaWvdAPXZXUpgc3ias6TNj66Njvb7wPMFe1FeY+jnZ7tjoq2oEbGUxfFS0cdy2nkYS2R8pPGW4uPMG97L05ep4DBODDFbT/f7HurXtzSiyWUqFeaIQqVCCCFXhvek82/KFQVXh3ek82/K1BnoiIKX8CsdZEnArHQQilQgLy3btgbjcDzVNoc1E5pqpGseDaU/s4M4tHIAdXXGjv19SVuembILSNa4dHNDh+hQeVzYrRRG325iU7z92nk31z4BkRb8VuMG25w6mjkE9dVOLtXNrxLvQLWLWN3Y0IPBt13sFO2MWY1rR0a0NH6BYWPYBDXQmKpZnYbEakOY4cHMeNWuHUfFB5HFidXUQ0Rr2P+zBVMiAkflqKwPkd2Z0jCLyRsG7u372Um54j0D0kVzxTMpYXZZq6UUzXfgjIvUSeTY7+8uV2Yw9rdpaiGaaap7NTtfTmpk3ro3v3JeW3AAID7XAvqrHpGrnyYlOBp2ehZBF4S4jKyFzx47p7vdRmI12YWGPjImqIwRDYR045ilpWlkfteWveeper2y+PRYRhRxOobvaqvkflbexLWucGRh2uWMBuY6c2jkFnR0rWsEbRZgbkDf6QMtv0XnO1sUraSCkkikd2SWXs8rQXRyQTHMWvA4Pa4DzBI5C8GO0TMupxmG1MdKx0j9WL6RNvftd0D3Q7l8TXsID87XNcQ5pFwCD3uvEKr0WzWq3t/FC7/0uYfqugdgk+Kbypr2sZK6AQwRsZuwwMHqPLeRvy6E8BYLkNhakQV7N6QwWkY4vIaAcp0JPDUBb2mJiYhXxY7YslLW7y9Jxah7ZVUdDmLWVEj3TEaExQtzuaD4/RdhtN6S6DB8tMGuc+NrQIIGtyxNt6ocSQG6a21PM8VyOJSPimpq6nG9dTPcXMabmWGQZZWtI4utey88ra2kqsZmlrJJOySzyvL42/tMjsxjGUjT7gOmlimL6WeOi3xdZ6dntAxig2koJQMzJIQ6QBxDZqd7QcsrSDq3TiNDwNjZc3svXuno4ZH95zfWPUtJbm9trrznZt8gqKqLDs5ZPHJAJJLB0dO+RpL5MugcWNy6fiNl6nQUTYYmRs7rGho9g4+Z4+1aZpjoseHVtrNuzV4jgwlmfENO2xOa08MtZTtM1LIDyJDZI/Jy3+zW2jKqlifIJs5baS1PO9m8b6r7OawjiL8dLrV41Ju2wy/waqlkv0yzsB+Diruy1TJTS18EcDpY4q+fKY5ImlocQQ3JI5uluhXG8Ww1y8NFpjes+enX1lpxFeTPOnfdudkq0QYrNC2+6ro+0x5mllp4vUnAa4A3c2zj5L0FeX47XEVGHVBiljdFXRxneBo9SpBieAWucCLW5r1BXvC8s5OGrr1jb2/jRQyRpYCKVC6SNCKVCCkqvDu/J5t+UKkqrDu/J+ZvyhBnoiIKZOB8ljrIk4HyVhBCKVCAiWUoIRSoQeBYltS3DtrJ5pSREXCOUgEkRvgjGYAamxDHadFL9o24lVVFSwFscmIYdHGHaOyQwVbhm8SWNNuV7cltfSt6LKquxJk1I0OZO1jZXFwaInsGXM/nlLA06Am4I6X56p2f+ypZqbeZxDV4VPnIyXa+OdkjgLmzQ6UDj0WJ6JMc6Xj7uxmqmMyh7g0vIa0E6uceTRzKvXWkxzD3tJqYLvmjy2YdQY233kbByLgSbjUloWfheKR1MYkhddp0PVp5tcORCpabavTRf5prP4LG0jZDSTbgkSbs5bd7qQPHLey89lpgY4jTRMews1O6ErjIOLZCdW+a9VXOYjsLBLIXtdLCXG7xE7K155kttoVmJaZaTM6xGv97f9cxhu0UWHVT2etuXxgujYc4jm55bnpe+vMdFmVW0GE1Ds0sRzHi4xOaT4nIdfat9LsLRujEe6AsNHgkSX6l3M+enguUrvRTIHHczMLeW8Dmu8jlBB81LWaz1lTyVz16ViY8vJ3OBupzF/o93u/8Al24/1c7+eq2C8vpNh8QpX54HMDhzZIBcdCHAAjwK7jBMRqHANq6cxv8AxsLXRu87OJafh5LS1Y6xKxgzTPy2rpP22V7UH/SS+OQDzMjA342WDjlcaZ+OVEUsjZGVWRrWvswmT9nmczmW5iQeRC2WIkPmp43GzN72iY8hT0n7eUnzLWN83LVYLhMlZQVTpqWQur5ZJxNHuC5oc8PZo+RriA9pNuBBVXi71phjn6TaPbXfr6KHGzzZtI7Q4+oq2UlVTME8xja+mlqQ4lzQ9rmyF7BzIDj9TdfQeHekbDqggRVkNzwa9xiJvyAkDbleJYVsJJUYjSUteAA9smbdjLNuYYzkfI6xGpaGg68CFs9tfQcKOCWogqmmKJpc5s7S11uQa9gIc4kgAWGpXRxTW1eanSfJz8m9nvYN9Rz1Hl1ClfOnob21qYa2GkBdJBM7IYibiMkE7yO/dta5A0IB52K+i1IjFSVUoQUlVYd35PNvyhQVVh3fk/M35QgzkREFL+BVlXn8CrKCLIpRBCKUQQilQgLyf0x4EN9FOdI6iJ1DM7lG8u3tLI7o0St1PRvivWFgY7gsdbTS084vHK0tdbiObXNvwcCAR4hB5Vs7XGanYX3EjLxytPFssfqvB6G4v7VzmPUAp6+OVk/ZWVALXy5c0Qmbq0zM/A7S55anqsgCbD6uSKou6WNo34F/9TA0WjrYR957WgiRvEht9SHkZW0EbK1nZ7tInjMtNKNRnj1IPsdxHIu6a19OW3o7cZI4jBpE/NH6/wAtn2XEomhzqRlVGRds1FM17XjqGO9Y+xYr9pC397R18f5qV/8AcLy3DcdrcPkLIJpoXhxDo2uIGbxZ3Xfou0o/SVj2UWdm8XwQg/KFvNKd1XHxPEztXf8ABvP/AOqae7T1judm0z+XHiuel9JD53iKipyXvNmmQ39uVunjcmy1uObVYtiEgp5p3uLxYwxOaxlue8EdhbrmK7DZTZRlFHydM4eu/wD+rejf7/AaWilY1WMWTiM1uWdo77MnAqCeFpFRMJS71u7bI4klzWnmzXTQW8uGze4AEkgAakngAOJKqXMbS45GMzZLmni/3GV2UzPtdlGx3V2heR3WA8yAY4jmleyZK4MessbE5nSkRhzGS4kGMi3j92I6CNxeXPNrtdPI0ECxOVlrahbLABPVBseE00kADi01Tp6h9GyNpy5oxJYSu42bl5cDyowSOWIVFZWGzpWh8paKSaFkLB6kLG7zO0Btm2A5Acrrf+j3Z2ump2b2eSnw+5fT0zHt7Q6J5ztY+oaA5kevAHMb20Vevw+KyTWd616b7TPfXz/P83n72t9U9ZYG1GyUuCRsxGnrJ5qsSRxSCazmVDZHaxBg1AuL2ueGhBAWl9Jm2tXWhmGGBjZ3SxmRlPMZruI9SA+qLPa43cLkAga6Fet7bbNuraIxQEMljdHLAT3RJCczA7wOrfC915HhmzDZsTijio6mCq38VVVOqHtMcETHlz+zlurmvfYBxudABzK6cRERpCB3/oy9GDMLjEstn1b22c7i2IHjHH/l3Plpx7xSoWRChVKCgpKqw/vy/mb8oUFTh/fl82/KEGciIgpfwKsq8/gVasghFKhAKIUCAospQoIREQeVekaF2I4pBR0790+kidUvqGgGSOR9hCxp4gXyOIvrmB5Lgw13aTTmWKmrqeYu3RLeyVEoFjupBpTve1xBYbMJ/AfVHouChrcXxh0ps4SQEknhDuS5lvC1vgs/YfZKnqsLDqqFkprXy1UmceteV7jHld3mkR5dQeZ6rn4c18nE5Mc/TXT3ndL9ERMdXBz4dBiDs1309VEcrwPVnicNCx7T3hx1+PJWKjZRzGl1TXSCMcSAyLTxfqt9j/oVlZIH0j2VLGizY6iR8U7GjgxlQy2YDgM/ALkMYw+ngcPtOixaFzeDhURTxE/0uliyke0q38P1XY42NN67+k6RP3ht9lHxkkUUOSnF81Q++eZw5MvqR4nQdFvq/E4oBmmkawcsx1Pg1vEnyC4iXbWgAsDizwBYMM9NA2w4C8Md7LWyekfcknD6SCmcf+O69VVeyea+X2ALHwtZ3bxx8UrpWP29nXY9jbmRB8pdSwvHqZhasqR/2eE/um/82SwF9ATodPhGHPlcJ5Whgj0hhuWiAG5Ods9O9kj3XDi8uuTrfhbmtmMFlxivEckr3Ofd8sryXvyt4m7jqbkAea9C2i9HsVFSvkpN810UTpd5vzYmMtOR8dgCHNL+FrZfFUOM4nHitXBrpNvT9VS175Z57MesqYhG7MIZDJeJsbKajdLK94y7uN1O9r2uN+9l0/QHYbE4zNgFQKXGZg2KeBs0WrpWwyZ8hY5wHq6Nde123A11JPebG7GwQtjqnOfUVEkbCJ5rXYxzQQyJg0ibY8Bc+JXQ4jhENQMtRDFKLEASRtfYHjbMNPYrXC8P8Gs6zvKva2qqbEomQumdIwRNbmdJmGQNAvcuGnD+65PYJjqqeqxJ7S1tUWR0rXCzuywizXkcs7vW9nQhZFJ6KcNicCyn9UEO3bpZXwlw4OdE5xa4+d11gFlbaiWQoghFKhBSQpw/vy+bflCFMO78v5m/KEGciIgpfwKtlXH8CrZQQoKlEEIiICEIUQQpRSg8Ex3A4KapqRiE1ZTySyzkzxte+Ksp5HZ42XAIzAeqRysvTPRU2oGE04qg4OAc2MPGV4ha60IcOuUaeGVdfdQoqY+S0zrO7MzqhDqLckRSsNTVbJUcpvJSUzz1dBET+uVWodiqBhuyipQeop4v/wArdog8+2viZh+IUNYGMZARJSTFrQ1rN4Q+JxyiwGYOF+XtVW3zMmHVltR2eSx6hzSP8rtcTw2OphfDOwPjkble13Aj/BBsQRqCAV5NUYRVzzVWGQVRFJTNaxz5YmyTkTRhwhvcXa1v39D5rh+KcJW81zzOnLMa+/omx2/8vUdnG2o6YdKeD/4mLYrg9hsbqI6p2G1Lo5tzSslinY0sdkDmxCOVlyM1rEEchzvp3i7OPJXJWL1naeiKY0nSUIiLdgREQQVBUoUFJTD+/J5t+VqFMP78v5m/K1BnIiIIfwVoq6/grSCEREAqFKBAREQQilEEIpUIIRTZEEIiIIXLbSbBiqnFTBUS0lRk3b5Ig1wlYO6JGO0cRyN+HkLdUoWLVi0aTGsDndkdi2YfvX7ySeectM08ts7sos1oA0a0XOmvHwFuiREiIiNIBEULIIiICgooKCCmH9+X8zflCJh3fl/MPlCDOREQQQrIP0KvrHqGkes0X6t6+I8UE2Uq3BUNf3TfqOY8xyVxAUIUCAUUqEBERAsiIghERAUKUQQURQUBEJRBCIoc6yCVadUDlr5fVWjNnGnD/riqcqCo1luLfirkVQH8OXEHiFivCxn3Bu3Qj/qyDaSSBoJcbAC5PgOKYIw7sudoXuLyOlzoFrIy6qfltljYQX9Xu4j/AMP0XRNbYWHJBKIiAiIgxKrDGSG+rXfiabH9QsU4ZMO7UOt/UGuP6kLaog1Bw2f+YPuM+ifZk/8AMH3WfRbdEGo+zZ/5g+4z6J9mz/zB9xn0W3RBqPs2f+YPuM+ifZs/8wfcZ9Ft0Qaj7Nn/AJg+4z6J9mT/AMwfcZ9Ft0Qaj7Nn/mD7jPon2ZP/ADB9xn0W3RBp/syf+OfdZ9EOFz/xz7jPotwiDT/Zc/8AHPus+ifZc/8AHPuM+i3CINP9lz/xz7jPon2XP/HPuM+i3CINK/DpgLmoOn9DPopp43Aeu4vPUgC3gAFmVsnrAdBf2m4H9j+oVEbUGBXS7gbw9z/iDmBb94PK2o5jXiLGcPxyCouIZGucOLefnY8Qq9psKNRSSxs7xacviRqB8F4s6ofE8PYXMew+TmuB1B8QbghB7bK1Y72rC2Zx4VtM2TQPHqyAcnjjbwIsR5rYPCDGimMTw8cODh1H1HFdHG8OAINwdQVzFZO1lg7ie60C7nW6NGp8+A5rIwPEXNdu5Blae5cgkE8QbaC/mUHQoouiCUREBERAREQEREBERAREQEREBERAREQEREGtqhaQ+IB/TQ/4/VQx6ycQpy5t295uo8eoPmtfFLcfAjmDzBQZzZlxm2GxLahxlhIZIe8CPUf0LgOB/qHtvy6oORzkHIbC4K+j3rJi3NKQ9gaSWkMBDgCQPW1BItwsRextvquqdvN1HbOW5y53day+W4H33X5cOpFxew+uikOW7mXIMUhGVrnN4OhedHEH9fEFUPrC+oiaQBKzPvAOBiLNJB0a57Y9ORBHJBlRUgZfiXHvPdq53mengNByCtTx3CyyVZkCDG7TL/Ef7xRV2RB1iIiAiIgIiICIiAiIgIiICIiAiIgIiICIiAtIf3snm3+xUIgurBx7/bTf91J8pREGNtF/spfyN/wtF6Pv3c352fKURB1RVt6IgtIi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6148" name="AutoShape 13" descr="data:image/jpeg;base64,/9j/4AAQSkZJRgABAQAAAQABAAD/2wCEAAkGBhQSERUUExQVFRUWGBoXGBcYFRUWGBwcGRgYFhgXGBsYHSYeGBkjHRYaIC8kIycpLSwsGB4xNTAqNScrLCkBCQoKDgwOGg8PGSwkHyUtLCwsLSwvKS0sLCopLCwsLCwsKSwsLCwsLywsLCwsLCwsLywsKSwsKSwsLCwsLCwpLP/AABEIANYA7AMBIgACEQEDEQH/xAAcAAACAgMBAQAAAAAAAAAAAAAABQQGAQMHAgj/xABQEAACAQMCAwQGBQcJBQUJAAABAgMABBESIQUTMQYiQVEHFDJhcYEjQlKRoTNicoKSsbIVJDRDU5Oio8FjZHODwhZUs8PwJURFhJSkxNHh/8QAGgEAAwEBAQEAAAAAAAAAAAAAAAMEAgEFBv/EADURAAICAQICBwcDAwUAAAAAAAABAgMRBCESMSIyQVFxgZETFDNhscHwodHhBRVCYpKy0vH/2gAMAwEAAhEDEQA/AO40UUUAR77iEcKGSV1jRcZZiFAyQBufMkD50qTttYt0u4PP8oo/eam8dt4XgkFx+SA1ucldITv6wy7qV0hgRuMVQAgdMw/yqwIBRne1XI8CBMNTZznvjO9Yk8G4R4hXe2bFpZJLkXcZZ3Bj4q0HdJyFWAFUVlU4A14IHhmnnA+LG1RJIDLc2kgDFNTzSICNpIS5LuudmjJJHVehUouKyXcUTuiSbDc3S2ZK5GkMht92YMynDDT1zTeXg7xu7W8gTUSzROpaFm8WABDRMT1K5BySVJqWdjTzn9iyFSksNfv/ACW+07b2UjBVuYg7dEc8t/hpkw2flT0NXPGu0ciCYxGVly0OoSj37MB3f0lHiN65/bekm9s5ZY4ZFe3ikdUSSNnVEDuqJzAQyjA21E7AeVU0SdzaS3FT0zXVZ9CZorm3Z70128mFuo2t2P1wTLF8dQGpc+8YHmetdCtb1JFDxsrowyrKwZSPcRsadKLjs0IlCUHiSN9FYzWayYCiiigAooooAKKKKACiiigAooooAKKKKACiiigAooooAKKKKACiiigDVPjScjIwcjGc7dMePwrkoeCTHq3DFCnOFdLxnAG2GjjTlxnb2eZt7uldfrTdS6UZgC2ATpHU4GcD3npXGsnU8HHJuzkqB5JbZ4UlQ24KmKJA05EaFojNJI3eK4Oe7udPXDXiPEH5MbPrgXQ8k7HHMURKCyKdwGdjs2egJU5IxLi4NxG/dJ5Qttg6kWUCTkgj+rhBw0uDgySkY3Coo3MzjXZCNWtVeSeZ2uUPfkwmIw05zFGFjIxFj2T7QpMqeOSKI6hVweSqcQ4opFvbcPnjhedtbaFDsE5TS6nIPdfC/WOs5O4wSV7cKksgASEiyfpELGMFj3udkFlBI9pxKPDK9KsKcO9XuY7YoqQQcx7ZwpUO0+2gnAVpY0Dr1JZWB6g03Mq5KZGrGSuRnT0yV+znbpXq6OhQjntyTTu9r0jnPEOzyPuEMcntHl4AYeLGPvKc7d6MlT9YrsTH4bcXliS9pMxX2mQLkY8TJCSQw/PjJ/SBq73nZlSPoWEXjy9OqHPXUFBDRH86Mr47HpSO9ieM4uUwPCUHK9PrOF0k48ZFjb3t1q2UYyWJGo3ziuF7ruY77P8ApxU4W7hK+Bkh76+RLRnvL+qWPuroXBe01tdjNvMknmARqH6SnvL8xXErnsnG3f0ll8GRmBx4DUurI+IbA+vilkvZhg4MMw1LuvMKxON9isiEjPyQ1LPRp7x2+htOmf8Apfqj6Wor5/tO3HFbLAdpHQeEyc5en9qhzj9erFw7075/LWufzoZQR+y4GPvNTS0812ZNe7zfV38NzrE10qlQzKpY4UEgEnrgZ6nHgKzNcKoyxCjzJAH3muG9se3NleyxywQTC8jKGOWTSBFy35gKx8wrKS2xHkd+mKp952mZpTLfRPO6jKxyFuWXJUjUW7wjHeOhAoJCjcZzj2bxlmfZS4eJn0vDx+3dtCTws32VljJ+4HNTwa+a7O8tEnikkgW5hnkYpbh4lSJnlBRHPUqqP7JwuRjwp1wvjNxw2YiBw8BlnWOMuzRssU0i6CGyEYquVdNvMHcHaocpcMeeDkYKb4Yv1237kd7oqu8K7b2s726JIC9xGZEXIJAChir49hsatj10N5VYqnFhRRRmgAorFFAGaKxmsFqAI3EeJRwRtJK4RF6sfeQB7ySSAAMkkitlpdLIiujBkYBlYHIIIyCCOoPX51Re1XFjNMOWQUgkWKLOdD3crCFSce0kOvJx9YsOqVcuE2KW1vHEpwkSBQT5KMZPl0ya4nk04tJZJ9FIJu3Fous80uqAlmjimmRQvtZeJGUYxvv4U8ikDKGU5BAIPuO4NdOYPdFFFBwKwRWaKAMAVXOK4a/hX+zglk+cjxRqf2RIPnVkqvzgG9kI6rBEp92XlatQ5iNQ8Vs9XtgksbRyKHRuqn5EH3EEAgjcEAjGKpnHOzjRESEM+jHLukQPcRAHOmZV3nixkHGcgnUue/Vu4txFoUDLDLOS6roiClu8d27xAAABO58unWl1p21s5G0c5Y3wG0ygwnfUNuZgMQVIOCcEVTxYPNplOG6WUVyy43JjU6pLF4T2xaVfDZ4hl4zvvgtuD061OseNQTHEU0bnGdKupfHvTOofAj4inl72WtZn5hjAkP8AWRu8Tn4vEyl/mTUP/saAQwuJiw6NIlrK37bw8z/FVEb3yZWtVB89hTP2ct2OeXy2P14maFvjmIrq+JzWh+z7gd24cjymSOYffhWz79VM27DvzeaLyVWJBIC9xsLpwUL6OnkoO3Xzlf8AZWQ+1ezfqQ2q/i0bH8a37ePca95r7ypP2fuQCEEOCc4jmuIff7JR1Q5+yRVf4nwwRti5jjY9cc+3aY+4bpIx9wGT766BednLSMhbia5mdt1ja4mZ2/Rht9JYfqkVO4XwBl/o8EVgh+sI42uWHwwUj/WLnzUHakz1GTSu7Yr7HMX7NRMI82EyczOnnyvGx/RhjaSZz7gnvzjel3Hey0lvNbRyotssxZspLLMyRpgFpFc6AveyfIA5xXdLe2trVlGVWWY6QzuXmlPlqYl3A8hsPIVRu1dsZuJpOoL8nmwLHjUJQkSSXEeCMEtHPKgH2ovjSHbJjY3SzzOZXPBdP9Iij3LASBWiRipZcK690Nld1YAjxrVNpjKloF0IrENpGCSO6rFO424ODgE6t+ldNbg7RgSW2qe3cDuo+mXRjZe8Qs4A2BJWVSMamwaVy8NtZnKrKIpfGNo1gl+GkCIt89Q+PWr4cOFtv5ffmejHVppccd1ye369417DekHhtvaW8UkciSRAtq9X1AuwYM6mIt1DsvngkVaG9MnDh0klPwt5v9Vrlk/YgFsaXJG52AYZ6E8pTnO+5f76jTdkHX2Sp90kk0X4kkVJ7rl8/wA8smIqiT3k1+eB0y79ONqPycFzJ7yscYz79T5/ClUnp0k+rZqP0rgn90Q/fVLh7ISt0WBvhdyN/CtL34XKknLEEGrGcNcFTj4TBWI+VM90it5S+v7FkI6Fc5Z9f+pc7j043W+IrZPLVzGP8YzS1vTDxFvZeP8AUtif3k1Ah4Dcj6lonxlGflkD99b/AORrrOGVFX7SnnDpndY3LD7qojpNP/lN/wC1/uOUtB3/AKSZIHpU4oN9f32qkfhg0H0sXc7RQzEMjSKsnq5aCZgxwq5DEquogkLpLYxkAmkfrMgdQOVJGxAEiiRQfb1aA+7AcpgT0zT7srZyPc8xYmljRhJIEAZwIgY4WAz38StK2kb/AEQIzgAo1dFEKfaVSb3xuvM7dVpXV7Srvxya+5ce0PC+bALSNCFYoNSgKkSxujE7EEHAwoHieoGTWnj9mkcanRJcs0qIkc0090oLtgkRyy6WIUMQNs6eo60xm4oyDW1vOsOpVaV0EaoWIUEpIRIUywBbTgZ9xNVrifEkvJyra4UtJEIM0LiJpHVgDOcqYkKHCEldyTnoteHFSzuT2SrabW7LFZS2bkLeXDgrgiCaI2kPdOR3TtKMjoZHXbODV9tbxJEV42V0YZVlYMpHmCMgiucxgwjMjTWibZkil9btwScZZbhDLCu43XuADcirxwHgaW0bKrFi7mR2IUZZgASFQKqjujYDzJySSXxILee+fMbUUUVsUFFFFAGDVZt3zfXnu5A/y2P+pqzGqxaf069+MH/hVuHMm1Xw2R+1EoES6kuWXVlnti3Mj0gsrlUOp1yAMYI33BFVjh3amF7eVRdRzurhFS/iEBCrs0cjldLuVLYYjbUMr1Bs/a2XRb8w3TWixujNKqK+2rRoKsCMEsPDwHhUH0fXSP64gnS6+nWQyqqAPzIY92C93UCjDb7IpkuZJSk4CTinbgCLS8kdqFwVltLq0uQoGAqtE2l2XzWMZwNjUrhfbKSZm9XlS7GvZRY3kJw2CCJMMmkZx3wNhu3ib4LGP+zT9hf/ANVCl7R2qqxNxAFjGW+ljOnvFNwDn2lK46kgjrtWcsYoxfJECzlvipDQxask6mflqB4DShlZiPPIz12reOCzSfl7lgPsW68kfNyWlb9Vk+FC9sIGICc6RmGpVW3mywGMspdVVlGRk521L5igcRupSwithEpwEknYZ/OLQqdWPBe8M7k4AGeSnhZZqNWXskTbPh0FsjFESNQCzt4kAElpHbvNjzYmoj8ZeSRUtY1lQqS05cCFM+yNt5WIySE6d3JGrNbe0ElmdEV0Y2ZsskTHLvtpISMd6TIbGkA5z0qBxLjrRRRlFFrEWEQEkWZWZsqkcEKHGrO+ScAD2SMkTu5tYSKI043kMYbCO2V5XYu4UvJM+CxABYgeCIBnCrgD3nJNfktGSwt7k5MkTi8cDckS62uFxjP5OeT9kVO7UWfL4e8CO7GTRb63YyOefKsTszHqSHY+Q6AAAAReJdpTHxKKMNm3CNFPnASKVwktuzk9A4OgE4UlsZztXZNxSRjHFk23vCXB51mUOvvtExIikJ72tGUHlyNsc4KtncZ71L2vYZmENxFokPSG4RDq/wCGTmOX9Rj03rXxaC6sdrd1FquSoePUse+eTKR344OumUZEYYhhpCsJ9n2hgu829zGsUjYxbzFG1gqG1xEd2VeuGQ57pOFq2FmBMZzrW+6FM3YOyYgiAIR0KPIuPgNWB8MY91H/AGakTaG6eNfstBBJ+ICH78/GnT9kQPyN1dRe7midPkLhXx99ehwW5XpcROPz7Yg/fHKo/CnqyPdjwGLUVvmxE3DLwdJbVx5tHPG33K7L+6sPZ3eN4raQeQmkX8HiI/Gng4ZefbtP7q4H/m1EmF+n/u0Mw8TFclG/YmjG/wCtTFeu9mldW+0STq6DU1lKoG7PDJExAG5OmNldgBnwNJnY3c0CSq3qRAmYOQZJU5c0y6tO6IVgZgM6jkZ6gCyXnHy0N6pglheCE5EnLxmSJmUKY3YE9PvFLTFjn43CAxY9ypBCf8uO7X4saXbY3HZjkVTiZ0upIxoiMhUeBclQuP0Yi3xmPma6v6JeEcqzMh9qRyCfdGTH9xcSN+ua5fxVCbuVVGWWXSPzjbxpEvX7UqKP167zwHhYtreKFekaKmfMqME/M5PzpWpklGupdiy/GX8YPT1D4Ka613Zfn/Bu4jYLNFJE4ykiMjeHdZSp/Amuc3ErWc8LTbTLohZ8Hl3cLusZGenNUvr0N3gdWNSsTXT68NGDUTWSFSxsVy97A2zhggaBXBEiwMI0kUjSVZQCoyNtShW361Y4owAAOgGB8BtXoCs10znIUUUUAFFFFAGDVbhjxeXZ8+Sf8sj/AEqyGkWP51P8Iv4WrcOZLqvhs08cL8iTlmEOQAnP/JaiQFD48CSB8cUr7KGU3l2ZkhRuXa4MLMyMMXBBywHew33Y86mdp4i1syi2W6BK6oWdUDKDqyCwwWBAIG3Tr0pd6N7WNVujDFJChmAWKUMHjxDETHpbdVDs5A8mz40yXMkp2g2WjiHEI4I2llcJGgyzHoBkDJ+ZFVjhHFbRl18PszLhyQyQpCO/pLypJNpBznGAckoRsBmrDxd1VC5RHYAqiuyJqZsdwF9gW0/hSG74zc8xEW4sllLAC3UTT6gcgl5EAePGxzoAGNyc7YZRBbDu9e4MamFYVlZe9zWZlTIztoH0gB2IyueuaRzdqYbdxJc8RQgnHIgSORQwXcEorykE+ZXdlHiAZ38vCALDcsZrhlyywW8zKc5OlQqtgY2GtsnBJxUrg/M5bBLZLVVXESsUztk95Ie7GmcbBidz08VW44RtXMk31iZgjRuYH2y4ijMujBJjHNVtGSVzsfZI8aQwxxRXWlWurqdW9mTPLjMu8kwYxrGhCbYQ4AIUKC5JzNemOULPdNc3CkMlpbBYj0zl116mUfalYKBjIJxmZZ8Xllu1RysK8lpFtyQ07AsiiWUAFYlBDBQGJJY59kgT1xecFE3iLZjtVeLGLdpDhFm5jnc4WGGWZjgAk40Ck0Yea6n1LA8qho3iGy3Vk41wONRI1KzFNW4JLg4yCGnaCfTMGDRKYrW4dWlOI1dzFHGX8kOHB9xNIeD8P1wvIGmjktieXGFL3Nq7IBJbYO1xbdHRfFdhnAxvUCqFsP8AsfbabfKTNJBjMXNH08eMiSGVhsxVwRvuNwScA0P2ZTuyW0hgz310BJIDq+sI2yq5Gd4yhOrrS+9RCYXiuLVJrqI8xDqFtdjSqvg6shhnusNTYJBDAbRuF2dwOctq7WbpoLW9wr3EIOWw8MpbeN1UhtiRgY0+KoXyj1js6VLdbGbzs/fCUypNqbB/JTmFMnSM8meKZDsi7ax0OMZOdlhccSjZRJG06D2yVs0c/olLhVHzSrHw26nMbGaBNQUEcmUOshwc6NQXTnAxqPj1rxacXeSRV9TuEU51PIYAq4GRssrFsnbYeO9M98iuwS9O3s8EKbiV4R9FZKP+Lcxr+EQk/fWnhvF7s3IgnggHc1u8M7sIwchAweNcszKcYJ2Vj4b2WZgBvsBuT5YqnxXbJYXN50kuFaZdtwGUR2qeHROXt5s3nVVVjsjxE064xbjhCudRJaSP/wB7uAc+aS3McKH+5VT8qj9nZ+Yqs39fMZW8tPNNyV92oXB+QIqZ2gAhit4xsIySPMC3tZih/aCfPekNrKY7IlSQUtpCM9fYkij+O1xbfdVVnYj0Yx7CJ2Ii9YvomP15Q2/XGZL18+fsQj9b313ha5L6I7PNxq66YpX38ObMsMf+Xaf4q62KkslxTk/n+i2X6Ir1TzZju2M0UUVkmCiiigAooooAKKKKAMGkMbA3FwfJo1PxEatj7nz86fNVW4B3kkmPWeaSX9XPKi/yo4/mTW6+ZJq3isWdsXgL2yTTy2zM7mKaN1jUOExh2fbdWIAOx6eNT+wMbepq7OZGmeSUyFVUsGkYI2F2GY1Tp4YpP21v5lWXlrFNAIDHLFzFWVJJc8qXcbr7sg7kgGrhwuxEEMUK9I0SMfqKFH7q2+YiG1Yp7V2lu5h9YtJLoBm0qsXNVDgZZ0yB0GBkHxx1rHD78hdNpYSouMjWkdrH5bjeQYx/ZnwwDS7jstq10/rPEuWiKoNqtzyQGXDa3KsHOeYhABHh1qVY9nrC5BkRWm72C7y3BJYYcZ5jZOMjHlk46kVkdhJbnjinH7uIgMLOInpHqurmRt/aCQxKSvT6pxnc17sOFi8Ba6W4kVRlY5kWC3YkYysGdeBjA52r2s79a82XFLS15qwWk6sXZWEdnNmR1Bx3iuHB30ktp67inKcTLW7STD1MkNgyvEWQdFdt9AbodOTjoamub5FFQj/ktreBjLNDZW5OdFrHpcFv6sTHLSMxxjlxqxJwuNqc8FuNY3t5oeWFRTNoLsoGQdQdmPhnUc5zneqtwW0Dy5tWlupVC6r671PCBhhqtlGFeQdO6AMA5c571g7MMqmWH1qW6ljf6Z3OQrtn6NdICJgL7C+zkZ61qpdLc5d1RfxyZhLeSLbrc8qCBTE2+teZLLKoyCC2gggYOSBt0rRwjiaG9iE3MFw8bmCdTpiuYMvIisFGnXGjZ0kZBDHODvr4iqG4md5JYcXsKxzIRpR1tU0iUHrG/NMZHiXAyOtSuz8PI57tGymPJa3WI6TKqtmazydOmVNRKrvk7kb5RqWsm6uqY4DYW9wZcoqa/wClWDqjqk2TmXB6ax9ZQA4Ct1zUKK8a1ZIlmkQ7J6tfHUjgkBOTdIpC9dPeL52BUdak8P4u8MZnMLXsSqSlzCYnuDESX5UqOysXQ5BCkjYd0HIEn+TboQhoplvIn73Iu0QFkbvKvNVdmGfrqwOw7uM1Nye/IaLb7s9ah9Cpe2gYDQ9qZTB9IuGKCLUkYJwrEqudKkbZNXewtBHGsYZ2CgDVIxdzjxZjuSaqvCez45yFIbuzWPTJgXCNFIQWUxOod9lBwMYGnpjAFW8nApVj4moJhnCyIO1rF4RACQbl1gyOoRstMw/5SP8AMiovaojTbxADElxGMDYBYg1wcDy+gA+YqU30l77reLb9Odtz8Vjix/zTUHjJ1X0K/wBlBLJ8GkeOIH9kSD5179MMYieTF8dsfUrnbWU6gvlbXDEePfaCEffrak/HCIrO48THHBEPgzWYB/8Atqb8dXVdP5LDbL+1eNIw/ZhNJ+20OLW5B/rLm2RPgLRXx+0W++m2vc9Ovmi6eiSx0RzH7K28WfHuwLK3+Kc10AVVvRzCBau4/rLm4b4BZmhUD3aYhVpFQQ6qGWPM2ZooorYsKKKKACiiigAooooAX9oLsxW0zjqsbkfHSdPzziodlaiKJIx0jVU/ZAXP4UdrjmKJOvMuIF+SyLK3+GJq08WuWjhkdQjMqkhXcRoT5M52UHpk06vkzztZu1EqnFLZbm9to5bQIxuBOlwjK6PHbqxyxXB1EaF0kHAcYNX81ROwtqfW5QEuIY7ePRHbzhDyjM5cqjqTqXREhAJOA2M4Aqx9rJXFuRGbhWYgcy3jSSRMd7OluqnGNt9658zWOURRaTXgZ5JOG2/N3IeOeIM2SVxqZSc6EjySRnHhgCto4hxV2Ui1tYkJGeZcs7gZcb8tNOdkOBnrjP2Y3C1WWRQt/fmb28PG8SEaUDERyQ6dBC7ZJwScZJOWdosts6rLLdXXdIGmGPR7Qw0jLuZcYGcgYydIrg1kjkNNDHBLdaJyuotbOEZtBCsyBgx0AsuRgjOAdtjA4fwuN9U0ELSyq2I570ynOr2jFzAXVF8lVA2+DjejhNnJFKDBw+3tYicyyM8Qk04JbCQggEnG5fG/StskNvezSR+szzIN3iRsW404XlvJGo1HJyUMhzg5GBipLH0iitYiLb2VpmaJrmW8kwuq2sz6tEukkFnm1FlG+Cpl38F2wLF2dsZIYAknLyCSEiGmONSe7EmwJCj6xGScnxqKbuUppgVLO2QYE0ihTgbYihOFRfzpMe5CN689k7uN0l5GWhDjTOzMzTMUBkkJYAtuQuehwQMAAUyli7+qKU4qsYmaVUaCbiE0M5kxoVFjMYZtXd06oUBztg1uWJRy7O4lcjutZXSsQ5wpQDmKAvOQNjfaRXGQe8K1rPLDayyxIsire3LTxkai0JuJkkCjG7AYbHiEI8aY8LtTa2wNkGuYWKGKIyooSNs6uW2O8oByFbfwzUmofSY6vqm7ieIxBG00kMkjYE6JGFeUKBplBBTVJvpBHUYBzpzH47YkiGSRZTKpKGe1MgkjBYEMIgG5iMQNSkOBk9RvUt7fUbpJ2juLbGSmnMkZ06miZVHeXGhl+sNXjsag2dgkyiexvZSAQAGuJLiA4I1I6SMWBIHUMGU4I8jNF43/AD+BhJ7JyPJqkN4bmM91UaGOKSNgx1CXTglwRpwVXGOh60+mNLOBR3AMpuUtwxcaXg1DWoUd5w+4bwxk9PLcsLqXSNR6KC33b/6VqlcWoQm94rZXey0jSesysABJcycsg5zHFiBCfceU2PjUMHVfXT/YWCEfJGmb/wAcVL7DwheH2+l9YaMPnUGGp8uwU+QZiAPDGKgcKbU1y5313M2D7kIgX8IcfKvoqVuiCje2TF0qhr19W6h4AQd8iO0urg/xiofpJYcqzXAGqZZDgfYVE/8ANA+VSXBaebwJmdB+rawwD8ZGpV6W7nTLBj6iO4HxngA/g/CuyWc+D+56lCzNef0Ok+j9McOtjjGpNf8AeMX/AOqrFSfshBosLRfs28Q/y1pxUCMPdhRRRXQCiiigAooooAKKKKAEHaj8pZj/AHgn7reeoHa4j1KfPKK6O8JtfKK5GrWUBYDHiBscHwqf2pH0lkf94I++3nFRO1FwVtJiudbIUTz1y/RJ/icU6HVZ52p+LEg+jayCWQkCsnPkaUKZHkAXaOMIzksY9Ealc4OCNhUntFxAh1038FqI/wAorpG5JYal1a3UqNKsRjGdznantrarHGsa7Kiqi/BQFH4AVUn4wstzIJeEzu0TmOOYwwuGVGDa1dyukZwy77+G+RXBi3k2bFvJHSVzxSDlxgMzQRR/RnqpYtJJ9GQQWBxnGzKM1og47bRyoZb+4mLsOWOW6ws2CuU5MQDpscAsy5BO53qfBxRkciHhk66tOtsWkQxuoyRJ9JgeHgCR7i113L27HTHFcFW0AuZUU7hCxCjPvAHuya4a8hDxO2tp79YZ7a7nyWGpxL6mgESvnGQjBiMbgnWPDbLi6trlDiKS0t4BpVAYXZvAADvogOdgMHoOvSoFtwTiboedxBI2xgC3tUx0I1Ey5JOcNsB4ge6PLccMtbjFxcJJdagxM0jSsHK5DCPdIThdtKrgFQPaAMUnlliWFg3cT4DHBEJJYrniUmtQEkbm95m2cRtphjC5O4UYHjvW3gNzeTTyTTxNbw8tY0t3ZWbWGZmkyuQF0sFG++noMCtkfE726AMES20RKnmXALTMpBJ0QL7B6Y5jD3rUThk8dvcLFJeS3dxLqjwWTSgRTMS8aEKhx1cjJLgbDADKM9oq7dGbWeQWknJMfNa5utCSYxLi6uC0QyRhmUEZ3x1xgGosHFnnaBwk1vNbpI72ehwJYiugpHq0rI6HRgjYN5ggmJfXMYgSORJCW4hcCKZNGIJVupWSRi5Cgd5tjnUAy75xTxS8aNJxEWzJb6XS5RWB9kB20HU0ZBB3U4IOMYqa5JSbGV9U3Osk6mW31206FkKzR6kbHg6JJggnSQ6NnAxnGVKSY2z/AJUScOumZIWljPKzK6MwCupKTKQpILDyGzbDPaK6Mz8ufmxQN9Ja3tnLKcA6FAkEQOO84IJBQjHQjdjfQzxxLHcQDiEfMbUwSPWqbFXaJhpcrl17m5AXAyThOMIYN+D2s6BufMs2TlCIuUQPI4Yht+nuHicmo/ay6MdncuNysEpA8+42B79699mWt+QBa/kgWwvfGknvMml90wT7O2OmBUPtsCbSRVOC7RIPi80ab+7vb+6t6Te1+BPqOqjHY2ySKyt0jjeJBGCEk9sau8dfvyxPzpT2cGbaM/b1yfOSR5D+LGrJacwQrzirShBzGUYUvp7xUfZLZx7qrvZlf5pa5/sYs/NFJ/ir6Cnn5Eem3cn8xPYSZlj8nubj7vWo48/+vKq/6VpA1yuPCCIftzu3+gqfa3BCWjEbvBcSn9KQc4fifwFLfSNAFvig6Ilqo+Cs9dW7a+T+jPY0izZ5P6Ha+zoxaW//AAY/4FpjUPhC4giH+zT+EVMrzycKKKKACiiigAooooAKKKKAEna1cQpJ/ZTQv+rzFRz8kdj8qX8aGp7aI/XuEJGfCFXuDt47xKPnT3jdnzreaPxeN0HxZSB+NVrhd+Lie1k8fVZJiMdGkaFPkRiVfnTIvZokvh04yLHcyBUZidICklsZwAMk48cdapfZ5WdIxFxhpw+po9UVu0p0k6s6hrKAHBzgjbBA2Nv4pNIkMjRRiWQKSkZYIGbwUsdhnpvVeXik8bl24W4ZmwzQvbSMQVBUk5Vm73dbOy4Byw3rrMQzg28W4pC0Ulu3EEt5lwryBoYnBIzsJdhkeI6eYIpPa20Fy4g/leaaVeYRypolJWbU2O6CGYAHBTBVRgBRnLiTjjTaeXYSyOuQ3PVIVjyCGAkkB1nbH0QZSMb0wvBJHGskNtHLOAAUDpHgNgyBZGXpt0OnOBnFZlyGR22E1nd8Ns52JvC0pOhzLcySgPgIxbJKI7aQD0xjACjaprSNITJa2aK8gDGe4QQ5x7LFApmdhsQGCbD2ga3xXHED1htI10nP00z4YH3RKCpGDvgjBpdxbtLbyQqpu3Zl3kNiruWOlgVUoHKDJ141ZwnUjOYeZYbE468QlW/e3Z3AEdrbkyytq1nTpYKzkgqM4AwhJI3pbEsUGjEUXDY5WVVVQhvJTIciPEeeSCQc4LNscFCM07uoZeXHLAY4hyRzZ5oWkutAAYAKMZfGT3sgN9U9KVcD4A02ZSHRGOee5IvbgbLl30g20JABEa4ONPsbgsraTMTWUeEtHaC4WNwJFv7hxEwUrOMtK1sysRkMrE+7SCdgak8NNuLC5WyTngCX+auRlWJbVAy+1GC2rAPnttilHF7gCaeM/kxe6m5ag3MbepwTxzwAncqUfUoViylsAgMK3Gyy0TTZ5raRDxS2wS+T3FnRVxhg2DqBjbzU4wq+O+52vkbezkHIQS8OGq1dlWW1bXzY3Q8mXlmRsqwGNSNnPKAGNWQwXhzm5uJrK7ViWCTW8qmSJZURAMaCHibSAD1G+cEittnbTJDdCRY4Lgpqa7jVRHIdDBZip3DpjvK2R0IJB2RXVhEyJdXcjWk0pTTdWzypGQqgwvOHUIGIdh9Io2GNjgUjrN+gwuvCb6SVCZYWhdWKFSVYEgDvxsD3oyScEhTtuBS3tcoMKggkG4tgQM5I9ZiyBjfPwplwiOVUxNIkrZ2dIzHlcDBZSzDV1yRt0wBik3pBlKWMsi+1GYpRtneOaN+g6+z0rek+LLwJ9RyXiSLRlFmpjR41EA0o+dagR91H1EnUBgHJJyDSK2l5dgrfYtA37MAP+lWIKxtsM2tuVgtp0ajo3bR9TJ3x4ZxVUun/APZRP+5fvtwP9a9+r7Eel/y8ReLbTNBH1EcEKj7zH+Kx0n9IYzxB/etv+OsD8askYzdP7uSn7K8z/wDIH3VW+3Emb4sf9j/guZY/+itx3cvCX/Fnt6L4nk/odo4DJqtoG84oz96Kan0k7Fz6uH2pPXkxqfiqhT+Ip3XmEgUUUV0AooooAKwTXiaYKpZjgKCSfIDcn7q472m9Js9yStszW8Pgw2mceByR9Ep6gDveZG4DqaJ3S4YIVbbGpZkzsmazmvniz47cxPrjuZw2ckmV5Af0lkLK33fdXReynpTSQrFeaYpDssgyInJ2AOfyTH3kg+B8Kov0FtK4nuvkKq1ddrwuZ0JhVQ4RwWK34hciFAgMMJIDMRqeS4ZiASdOcZOMAnercGqu2Jzf3vuW3H+CRv8AqqKPMdb1WSuOWcMsDrOMxAB3ALg4jIkBGjvbFQdt9qQcJ4xYQaT60wJGgieaUEFcDTIkpCxSDAABCkgbA1bDXnlDf37nbqfM+Z2H3CmYI1LCwyop2hsopy630pU51LqkmgOWxkOUYRhWcZ0uoAK52pgvA7e4ZLvmXDLnnKDNcKnQEfREjC7Z04+W9WDHvrK1mS2YyM1lFS4jeWV3JG5tJ7zUpCt6tI0Sj2wfptMY1HbUvkASBtTzgwuctzY4IoiF5UcbOXXbdZDgIfD2NhjGT1pnqFLrvtJEjmMEyS9eVEOZJ8WVfYHvcqPfUXDJ7YLOOJ74TwhbcNh5HZzl3kkZ3Y74z4DyAUAY8Ki3vFnkcwW2GkBxJIRmOHz1/blwdoxv0LaRjPn+Trq5/LN6tD/ZxvqnYeTyjaIeYjyfJ6d2XD0hRY4lVEUYCqMAf/09SfE06NeN3zM7vmUuTsnDBMyMGaO70EylzzRdR6isnMGCjspJUrgBoyABqAMbs2txbXLQag25keJmjRXEjAes22BkZKszxNgBnYqcEZvfEuGpPG0b+yw8DggjdWU/VZSAQR0IBqrS25mIt5m0XcBEsMwUd4DuiZV2DKdWiSPwLEbAo1ctjxROZ4XnsI0Vo0Jmijb1y0ZxFJATmW35jkSgEDVLHhycHvYGxO9RLO4fhkhjuJJLiyYRxxS6VfkGNWUxSrHk6cIp16eoOrfepPGWhN9pib1W/wBP0UjoRDcjQfojuBKA0g/PBXI267LWydppuSXsLlwHlXQJ4JCCMSqSArE7KxGlyp3AOlhF2b/n53jib2ftrVJtVpcIY3jxyElWVCVK4lTvEphTpIXYgr5Cp3ae05lrcJ9qGQDHXOhsfjiltnNFFegS2SwTyFkinjjVo5FwX0mVQGV9KZKuBuNiask+Ovh40UvhuXzE3roZFtjdiaBJBuJI1cfroG/1qjytngv/AMkB90QB/dVl7EErarCxy1vJJbn4RSMqdfDl6CPcarf/AMJmB+rDcJ/dtMg/hFfQVfYj020pRN/D0yZpPOW5YfCIW8I/GI/fVN7cyn1qdcY5YkwfH+kzXG/wEyfI1d+BqWiY+HKuz8WN04J+OEX76rHb23QTxP3M3SyE4I1NmO3wT+b9GwB+VN0+Hak+3K9T2tC8XxXft6po6N6OLoNaMgJPKnmj38jIZY8e7lyp91WyuYeiLiRJKN/WwRyj9OD+aTD5aYvvrpwryYchFseGbRmiiitiwooooA5b6SO2TSM1nB7IIWdx9Zj0tk9/i58AMfaqpW0KFQjhdQJB05xkYLaSdzjIBOBv91Nb/wBGHEOc5VIpBzJHWTnlCdbMcldGxw2DufHFZg9HPEwQdEAxkjM+cava/qz18fPNe9pL6KIbS8eZ5WoqstlvH6CZ+FqRlH2xnc5GD0OeuOu/uqPJwh8EYBHxGD57GrZH6M+IYx/M1GNONTEafs7Q+zudulbk9GN/nPOtAcY2WU7DcDoPEmrP7jR2v6kvuVnYvoI+AdsruwxGCJIR0hlydI/2cgyVH5p1Dyx1qydnPSDC93dyT6LZXjgYcyVNymtCE6Fuq+Gd+nSoNz6Kr0767Vj56pEPh/sz9kfdUYeiO+JBzaqRtqMkjYHXYCIH8a8273Oe8Xh+ZZBahLhksryLhP6T7Bekzv8AoQTt+OjH41v4V20F0rNa21xMFJUk8iIBh4HmShx+zSSz9DQ0/T3Uhbb8ikcaj+8DlvjkfCrT2U7EwWGsxa2eTTrkkYMxC50rsAoAyeg8d6gt9kvhtvxSKK6n/ml6s2JJeMMiCGM+Tzs5+eiPH4mtL8P4g/8AX2sQ/MgklYfAvKq/etWMCs1Plj1XFdhXk7Kax/OLieceKl1hj/YgVMj3MWpvY8NihTRFGka/ZRQo+OB4++pVFcN4SCiiig6FK+OcEW4QblJEOqKVca42xjUudiCCQVOzAkGmlFAFOW8E38zv0CzHBUKWWOXQQwlt2zqDKQG051oR4jDH1IL23wUK3kIDalPcuANQKaGyVmYISCG0klRvkmrFxbhEVzGY5kDqd8HYgjoykbqw8GBBFJBa3drsCbyEdCSq3KjyOcJOPf3G89VIspUuRjePLkKLLhvrECTWF3Pb6yHEMjc2MctlLxsjHWm40sqOMZI8TVzYZH/r41W7pLa+KjW6TxHUuktDcRklWOY3GcHQD3lKnHj1p5w6N1iVZJOa4GGfSELYz3ioJAOOuNs56dBHbCcGm+/83NKcZpoSWCiO+uU8JViuAPfgwSY+HKj6faHnVTvhp4Xer4q14p/+plP7mFWftHc8i4tZtEjgmWBljTW2l0EurSN20m3BwMnc4BPWpokt4vE4rNI7iJnYhucY3DXEKsVCtHjKvqyGZT7hXuQmluyShdLPebH48LW2RlIM7NdxpHjIx605aR/EKhUbfWJx7xSS4LFmOpz9c41HHd2x4D2QFwBuAK6HB6JedCJpJGt7yQs76TzYl1sXERQnBC5OSpXLFjnel8noju8kCS1YdAfpYzjcdNLY+/xNenoNTp6lmfW+aPpf6bqNPQm59bvaz6CnsXfGFw+55N0v91daY3X4Bm1fFK7mtcOm7F3Fu84kkVSsSTxpGutZfV2MmGZgDgPpVlC5OtN8de1WF2ssaSIcq6q6nzDDUPwNeJZw+2m48m215kWslGdnFDl/6SaKKK4RhRRRQBjFAFZooAKxis0UAYxWaKKAMYrNFFABRRRQAUUUUAFFFFABRRRQAVjFZooAg8S4JDcLpmjSQDpqXJHvVuqn3giktxwi6t+9bSesJ4wXDHX/AMufBbPulD+HeFWisEUHGkyjDtBFcz2qKTHMlz9JDKNEqfQTndc7g+DKSp8DV3WEAkgAZ67dfj51Dn4JA80c7RKZogypJjvKGGCAfL92T51PrreTMIqKwjGKMVmiuGxF2r4eXgLxjM0P0sWOpKg6k+DrqT9YHwFVHs12vggbTFMkloQHKBgWtte4bH/dyThgM8pj4LkJfONcSW3t5Jn9mNCx9+Bso95OAPeRXDks0WCISYj0xqudfLKkoA4DAg4JzkDIOdwaq02keoy08YFW6lUpRazn1O/B69VxbgfpFe0VI/WEniQBQkpVH0jAASYYBOOgcHPmK6zwTjcd3Ck0Lao3BIOMHYlSpHgQQQfeKXbTKp4kdrsU1lDCiiikjAooooAKKKKACiiigAooooAKKKKACiiigAooooAKKKKACiiigAooooAKKKKACtN5dpFG8kjBURS7MegVQWY/IA1updx/g63VvLAxZVkQqWXqM9CPPBHToelAHMO0HHri+JIjIjUh4oM6ScE6ZJz9rYkL0XHiwyEw7OTl9bBQ+wJSIMRjbCmRm0/IDPiKZxW8ltI8Ex5crOJNYGoOoZcmM9TGQCMdY9RHvLe3vAEGsjIQO7KCU8mIOPAjOOoBFes73TFcEVw9+/5k+R12s1NVj6OfXl+xVpeGSj2pph7mSLH3cutvBuI3di2bZo2QnLQsDEjZxkgLlUf85Qvv1VbQ4PQg+O2DsehqNNYRsd1APXbY+WcDqN609ZTauG2PoySj+tTg+lEu3ZftLHeQ8xQVYHTJGxBeNvstjrnqCNiCCKcZrkUcospluo21CIlJlBGoxbGRSB7RTIkA6gjHRjXWkcEAjoRmvMthGMui8rsPrtJqoamvjibKKKKUVhRRRQAUUUUAFFFFABRRRQAUUUUAFFFFABRRRQAUUUUAFFFFABRRRQAUUUUAL+L8ChuU0TRhwDkHcMp+0jDvK3vBFU689H80ZLWs4IH1Jgc4x05iDcdPaQnzJoorcLp1vEWKsqhasTWSl8Y7TtaSYmVdXs5jCPsD0yyoce6tNh209YnCRpmQZAZ1VMZ67jUcHHlRRXoKfQzwrPgjzv7bpuLPAXe17BzXABupkWMnJjhBJYeKtIyrpUgAHC5I8RXQUXAFFFefObnuz0aqYVR4YLC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6149" name="AutoShape 2" descr="data:image/jpeg;base64,/9j/4AAQSkZJRgABAQAAAQABAAD/2wCEAAkGBhQQEBUUExQUExQVFxwXFRcXFRQXHRgdFxgaGBgcFBgYHCYeGxwkHBgWHy8gIycqLC0sGx4xNTAqNSgrLCkBCQoKDgwOGg8PGikkHyUyKi4zLTMtLyw0MDU0LzQwLDMyLyo0LDA0NCosLCoyNC8sNDIsNS8wLywsLCwwLDQsLP/AABEIAMIBAwMBIgACEQEDEQH/xAAcAAEAAgMBAQEAAAAAAAAAAAAABgcDBAUCAQj/xAA9EAACAQIDBgQDBgUEAgMBAAABAgADEQQSIQUGMUFRYRMicYEHMpEUI3KhscFCUmKC0TOSovAkslNz8RX/xAAcAQEAAwEBAQEBAAAAAAAAAAAABAUGAwECBwj/xAAzEQABAwIEBAQFAwUBAAAAAAABAAIDBBEFEiExQVFhcRMigZEGocHR8BQysRUjQlLh8f/aAAwDAQACEQMRAD8AvGIiESIiESIiESIiESIiESIiESIiESIiESIiESIiESIiESJhxmLWjTao5sqAk+3TvIfW3wqt5lsi8hYH6k/taSIaZ82rVFqKuOntnO6m0Tkbu7dGKQ3sHSwYDhrwI+h+k685SMdG4tduu8cjZGh7dikRE+F9pERCJERCJERCJERCJERCJERCJERCJERCJERCJERCJERCJPhNp9kH+I21GVqNAEhHBZ/6rEAA9tSbekkU0BnkEY4qPUziCIyEXspVS27Qd8i1qZfkA6m/YdTN6U7tLB+EAeouJZO6G02xGDpuxu2qk9cpK3PcgD3kuroRCwSMNxsq/DsSNW4tc2x3XZiJo7a2mMNQeqRfKNB1JNlHuSJXNaXENG5Vs5waC47Ba29mBavgqyJ85W662uVIa1+9re8q7DbwKuGYH5uHp1nzbW3Hdg1djUzcFJ8voq8AJwsDgDi8UqKFz1XsNLKOZJA5AAn2mppaX9PGQ8gjfsspVTtrnjK0jgOqs74YYN/DqV2BC1LLTvzC3u3oSbD0MnErPZe8eK2dVGGxC3A0RSbh1HPD1Dx0t5Dw4aSxMDj0roHQ3B9iDzDDkR0lJXMeXmU2IOxCvaGRgZ4I0cNwVsRESvVgkREIkREIkREIkREIkREIkREIkREIkREIk0dp7bo4YA1XC34DUk+ijX3m9Krx7GvtCurnUVCovyC6Lb2195No6Zs7jmNgBdV2I1bqWLO0XKney97cPiHyIxDngGXLm/DyPpxnZlNbRHhN5TZlNwRyI1BHvLb2ZivFoUqh0zor/wC5Qf3naupGwBr2bFccMr3VTSHjULaiIlYrdeKtUIpZiFUC5JNgB3MrrfzadHGKngZ3q0iSrBbKVNs4JYg8gQbcu86PxE2kb06AOh+8fvY2QHtfMfYSucftFgzIAco58jpe00GHUQs2Zx14LPYjXOLzTsAtxXjGbbavlAB0FtdJcG5WIoDC06VF8xRfOCMrXJuxK8gST1HeVJunhUr4+hSqC6O5zDhfKjNb0JUCTbbW5VXDVPFw2epSBuEUnxaP/wBROrp/Sdel53rzFJaBzrcRyXOiZJC0yxtBG1uPorFkW+IyMcGCPlWqhfsuoue2YrPe7++CVEtWdVddGYjKD+MHWm3VTbt20N+Nv0a+BxFKjUBYBMxsQoBqLcZrWuRfTiRe0p4IZYp2+XYjsrWWohmgcA7cHTjtyVbbbqgAA8uHvNz4YU/E2pTI1FNXduwyFB+bialPdOtjvDNM2QCzVHuBpcaDiT2t62k73O3WGzQ5SoXqVAAzMoGi30Uchc3OuthPrGfiKio80Ln3dtYa+9tB2Oqg4Xh0jw19tBz0U32ps+jXpla6I9Pic1rC3MH+EjqLWkRxGxzTP/h1qiqRrnZjb+XI3zMOOjX7GSxq1OtTKsQAw8wvacDD7OqjFVMr+LSYBhewIa9iNABawvccSet5nKzEZ4oM9G9pJ4fuv2HP0KvTSxSutK312t6rPsa+HS1zUZiDUdmYljztc+UdB+vGSOnUDAEcDOBVolDYixmbC4w0+46f4mbosfmZO5tcSb8bag9hwU11MwNAiC7cTgNtZlPmqKCdbGwHsDynX2fjRWph14G404aEqbdriaWixGKsLhGHacSND2/LqO+Ms3WxERLFc0iIhEiIhEiJixVbJTZgL5VJt1sLz0C6E2WHH7WpUB97UVOgJ1PoOJmPZ23KGIJFKorkcRqD62IBt3lX4Kk+KJqMSzNqxPf9u0VS2FdaqGzIbjv1B7EaH1l7/SmWyZvN8lmBjpMtsvl+at+Jiw2IFRFdeDKGHowuP1mWUJFlpxqkREItbaG0aeHQvVYKvD1PQAak9hKr3n2iHxJxWHp1Ath4pYKLkaBlAJ5WBHYd50989omtjCgPkojKPxEXY/oP7ZC3241VbWIUHTv3mmw+jEYEhOpHyKy2IVjpnuhaBlG6wVsa9dja4B4k6fSW3u/vnRZEpVB9nYKFUMboQBYZX/z+cp9MSodCw8mdc46rmGYfS8trb+4ivd8KEpt/FS+WnU9AP9N/6gLHmOc+sQdCS2OW/Gx5L7oWTNDnw204c/VTCJBt2dvnCt9nrh0A+Vag89O3EC2lSn0Zb29OEhq72YcMqB/EZyAqopY6+nTnKGSlex1mi45hXUVZG9vmOU8jvdRL4gYcpi1qH5XphVP9SFiR9GB+vSVtj9pC3ckk+5lpb/7ZLKaQpN4auM1VhYZrGwp349yt9DyBuapbYysxLEkX0F/1POaOhMjoGgDXb7KhqmxtqXO1sfwrrfDQGvtWhl4U89RuwCFf/ZlHvLz2hjhRplyC3IKouWJ4BR1Mpjc3aCYDFLUC2Qgo+UalW/WxCm3aWpV3mwVVLGrSdW/gOpP9ls1/a8q8Sp5hKCRcW4K1oJ4vDIBt3Ve7y74timFqK0ip0bUvaxFmOmmt8tuIHScNto1DTFIu3hg3CX0ve9z1NzxM6e8+yjTql0pVUoMfIaike2uo1vbNracSaGijjMLSGgdN7FUdU54mdd1+u1wu9sfe2pRIV/vKfTQEfh5e0neDxaVkDocyngf2PQ9pX+62CpVqrJVNvLdBoMxvqLnoLaevSTJVw+ATjkV30uSbm3IctB6dZ+R/GFPQms8KmjcJri4A8rr8R16gLWYQ+fwc0rgW99R3XcwdRQ3mAI69Pab7UQrhl8pP0bt2M4tDELUXMjBh1Bvw4zco4zKpUjMp5dJm8PrmQDwJ2gWNwbagjnbX13HEEaK2ewu8zSt/FKD5X4H5W6HoZy69Eo1jNfENiazeFRKKoF2dze1zYBQBcnQ8dOE0cTg8XhKdSpUZcQoNxlATKt9cwIudL6g6dLS1qqF+JxCoiaNdrmx6jQEHXYkg8CuLZBEcpW5WwVOowNRA9ut+B48JIcFVQqAllAFgo0sB0HSROrt6iiBjUAuLgcW15ZRrftODU3hfFn7ktTQaggkM3QkjgOw9+k7fDcGJPf4Qb/bG5dpl7fb+N1GxGqgpmeI868hxVpRKv2btWthql87HXzKzEhvW/PvLMw1cVEVxwYAj3F5t6qkdTka3B4quoq5lU0kCxCyRESGp6REQiTzUYAEmwFtb8Ld56lf79bYNSt9nU+RLFx/Mx1sewFvcnpJNLTmokyBRKuqbTRGQ69FHUx6YKvWpI6vTufDZTcFTqBfqOB9Jx9obYNQlRqTwE6GLx2Hen4ahWPM6H6dJybrT+UW9JsImf5HfmsZZrnF2W1+CsndzfuklOnSrI1LKioH1ZTlAGulxw7jvJpRrq6hkYMp4FSCD6EStd0Nirj8CXWoy10qMrBjmp6aqCnIFSvmBBvfXlPOArVtn17WZD/HQY3WoObUW4N2OhHAiUE1NDK5wiNnC+h4/n5ZaKOrnp2tM4u0/5Dh3VnxMODxi1kDobqwuP8EciOBE8PtKkoYmonk+azA2vwuBrc9JT5HXtZXWdtr30VQ7crmk2JLfOKlQH1LHX6EGRVcYq0wJNd6Nr0K1arWC3psj09CLlzSamGOtrjMunGwHPSV/9jFwScwB1GoB7EjX6TSy18dOwGQ2Nhpx9lR4dgtRXvf+maXDMddh7nRa+Nx9wQJ+mKeIFLDq1U2yoC548AL8OOs/OVLZauyqg8zOoHHgzWPH1E/SeJpK6MrgFSLEHhaU9VVtqmte3qrr+my4dK6GUa6HoVWO9PxLWuj0adAZTcZ6vzA/zIo+VhxBv7SIU94cQrMyVWQsACUOXQcACNQNes7O82xBVxLDBK+IRRdmRWYKeJXPwa1vztqZFZQTTytuwOOX2C/ScKw6hfE2bwWh9uPmI99r78NFt1trVXN6lR6n42Z/pc6e0zU6gYXHuOk1MKgLai46Xt3/AGm4tMDgAPc/uZoMA/WXzM1jvYgn+FkPjT+lg+GQWzAXBA0PQ7L7abOzccaFZKq8UYN624j3Fx7zFUostrgi/C4Ivy0666TxNt5XttuCvy7VhvsQrp2hiKjeE1KmuIoVRaopyiysLq4LaEWvcHjpwka2/wDDhHJbCsEYamkTpr/KeK+h09JycBv34WA+z5XNQBkVg2TKp+UhhrcXt7DWRSni3Ukh2BYWYhmBYHjmIOvvKGloaiNxyuy2055u+v8A1XNRWQSAZhmv6W7aLJVpVMPVIOanUQ666g+omKrXZzdmZiOFyTb0vwnyhRLsFUMxPAKpYn0AnRobKJcoylWXiCQTwvbym3PhLV8kIkAcAXgX22+yqyHtiL9Q3vuve7e2zhqoufunNnHTow9OfaWJVrqouzADqSBK9xOC8PThOhX3KXH0Eq0ixJ0dHqFVBGjaqLkc7W4ETB/EXw3DX1LaprsgOjjbc8O2ndXmEYqREY7FxGw6LvpvSjVMmGzYiqOVIXA/G/ygSZ0KbGkBVylioD2HlJI81geV7yF7Po4rZdEX8J6I+bw1P3fdhZSV6trbmOc7WF3tDC5pm3VGVh/yymcqPBm0bC2Alw53+mlvZTpMTZmtP5T1H1F/5W/gN3cPQN6dJFbjmtc66nzNcyrsbTfZ+MenUvlLFqbcnUm4I7i9iOvtLDx+9eVD4dJ3blcqFHqQSfoJVm9G03xDnxmDv6aIByTp7e95osMglDnE2sVU4jVU87QxpuenBdL7a2MxK06K5mPTgBzZjyA6y28FhvCpog1yqFv1sLXkE+EuzWSnVq2y03sqj+YoTdvQE2+ssGRMSlvJ4Q2ap2GU7Yosw3KRESsVokREIvFerkUseCgk+wvKlw6mu5ZvnruF96rWP0BJ9pbdRAwIPAix95Xe5mys+LBvenhgdeTMbolv7czfSW1BII4pHcRb6/WypMThdNLDGNiTf5fRV/8AZFpYjEJa2Wq4A6Wci08YjFKBOlv/ALMdNpVxTVjnIqCwJ+dQTw/qzTQobl1auCr4gtlegQxpEC5p2uz3+un9LdpbNrY2Ma0kXIGigOp88zm311+SkPwe2wVx1Wj/AA1aeb+6mRY/Rm/KWntv7O1PLichU6gNqfVQNb9xrKV+FYttOmFNi1OqAeNjkJH6SV43DVaVUpX1e181yc44XBPH/ugmZxmZ8DjKwXOh/wCqdJUvp6QvY3Nbnw+6Y7KrOtBnNMgZS5Nwdb5ubgaWza9Z6faC06DKmHpNpmPiZ3LsoNs5uLjU+XhqdJgiZeTHayQi7tBwH5dZBuIStkztsOgHy1vYdlC9pY969QtUbMeA0AAA4BVGii3ITVnX2hsZg5yjy8b8gP8AIuBYanS15v4Hd2nxqB2FuAYKfXgQPTX1neR7f3l2h2K/oFnxbhVNRQyveAHD9oFyOeg2sVGZZPw4weFxVMrVz1a1M3KVKjMmW+jJTPltyNwbH1EgGPwRpOR/3t/31nrZW1HwtZKtM2ZDfsRzDdiNJ0jcGOudQrubJilGJKZ+4u0hW5tHDY9mdFqYfBYVDYOozMV6gGyr+VjzPGVdvPgaNKtahiPtIIu7c838XmAswPG4vzv3s7aWPwG0cFTqYioKaXzWLhWVh8y9Tx5DUWI5GRuvvzg8IrU8DhVa4ILuLBget7u47EiSZg07n87KjwqSeM2bEcw0IADR3Lzckqv1Yg3Ghm7W2pm+WmiG1vLn48yAxNie3Dlaabm7GwAudAL2F+Q4mbFHZrtxGUd/8CeUjqrVlPm13srjFY8LAbNiAYLbF1r+nPtqsdDEFT1HT/HSb4W/D19uvYRhNkK+fVvJa+YpTGvAre5bgeE6jbnHEYdWRndSxApoyrwNru7Zc2oPpNFhM1RRhzJRYHa+wPVfm/xOcOxCRs1GbuA1sNxwsNOy1sDsatX/ANKmXH85ORP9x1b+0Tdx269WhRzP4bMSAPDzm3HTzDzX69p3cAMVhad6vnRQBbOahQDmdAbDnYn00nRXaSVksyFlPNfMOxuLMPpJMlTVl+drswB4bdrLOtFJG3JI3KT/ALffZVqrsraZlYHlcEH9QZ0MDtColQVal7VSxDng+U5WsRpoZIsbuthGqmtV+01Te+QlyCe/lBPu05u8m0DUQK6CnSX/AE6Y0INrA3HMdtPWWMdXJUvH9sAcSd/RV88VPHGW+JmJ2A191r7ybeViMvST7c3Z70MIi1BZ2Jdh/Lm4A9wAL97yqdj7LNauiUwWdjxJvlA1LdgBcy7QZBxV+RjYW9/t9VNwena3M8Dp9/otpGke2luXQOaolR8MACzBSuQAak5WHl9iB2ncVpG/iHtpaWE8K/nrkJb+gEGoT2tZf7pU0pk8QNjNrq3qWxmMmQAgKvatd3DMKrinc5L2DZeRa3PtORhaD1qq0kuzuwVb8yTz7czNnaeLyrx0k8+Fm6D02OKroUYjLRVhYgH5nIOouNBflm6iamqnbTR34rN0lOZn2top9sjZy4ahTorwpqFv1txJ7k3PvNuImOJJNytYAALBIiJ4vUiIhFFN69o17mmoFKnwLs1s+moUJdzxtYBR1blIxhMU9Jy1JjSuuUheB9bjiOR4jWdnfFT9q9UW31acOU2IYpUMJp4/K3S9tz6rCYvUyMqi1pII4311HDl6a8yvtSoWJLEsTxJJJPqTMuHxhppXUKGNai1LU2sSGCk9vMbzDPolHDO+GQSNOqqIamSGTxGnX3XI3N3OxlHFUq9NFIQm+YkAhgVYXt0J1/WWRi9hGq3i4qqqgCwVdFUdMzf4nLr74VioChUNhdrXJPMi+g9LSSYSumNw2o+YZWH8rDp+RHtNM6tbXktcbkDa1gfr7rW0skFU10LXFxtex8oJ/nTjdQjayUlqnwWzJy46HmLnj695p3mxjsE1GoyNxU/UciPUTBaZaT95uLdOSx81/EdduU3OnJfJzMVt9KZIKvmBtwFjbjrf9uFp07TmbX2V4gzD5uffuO/6/S3el8LNaQb7K3wE4f8Aqw3EWkxnS4JFjz04KP7Rx5rPmtbhp6Xt+pmrMrYRgbW9+AAHEknh7zb2HgkxNQolWkpFrvU+XX/400zn1IEvo6aSU2aNvkv6FNfh2EUrI4iMtvK0a3/OZWitEnUD34D6nSe8RhGp5cwtmGZdQbi9rix7Sydn7j4ekQ1TNXcfxVDoPw01soHrec7erdhWZSmWigFrhDlBHAMEBIBFhe3KdnUgDdDcqsg+J3PnAkaGx+pI/Oyh+xz950kxq7JtTDcpB9m03q1ctFXqsOORWI06sbAfvJDV3o/8fJzmqwhpFM1rdCCb/Q+y/NPjQmpxIyxOzNIbbpYaj319VlwFBHxNNH1VjYi9r6G17cr2k/p0woAUAACwAFgAOQAlTbIrtUxFJhfSotu5zDhLdtPnGP3s14LngzcsbhxuvM4uK3aIYth6ngk8UIuh9ADdfbTsJ27T6DKmKZ8Ruwq1mgjmblkFwq+2zjcThqopCqrNlzNlDWW/AG/Enj9OsjWOxjsxNRsxnQx+P8WtVqg3DuxB/pBsv/ECcbK1WqEQF3Y2VRqSZsIhkjDnb214LJOjYZSIxop18Ldnlnq1yNAPDX1Nmb6AJ9ZYbaTW3e2KMLhqdEfwjzHqx1Y/Un2tOhUo3EydVN40petXTReFGGqP4ne/DU6hRqoDDQ6NYHoWAsD7yud89pfaMQ9QNdF8lMg3GVeJHYsWN/SdrebdqrhyzCn41EsWNh50ubnh8y8e4nP2JgUxuJpU0W9NRmqdAoHP1NhLikjp42GdpvYa91UVUs8jxA5tgTuOS4Gw9lGrXoBxcVKqADqCwv8AlefoqQ/dr4f0sJVFXM9RlFqeciyA6eUAcbaXMmEra6pbO4ZNgrGjp3QtObcpERICnJERCJERCKMb7YAsqVQPk8rejcCewP6zg7G2PWrtmQIKakgvUBYMRp5F/iHc6SxCLzlbU2/TwzBCrE5bgKFsBew4kdDI0sMId40gGnEqvqKWlD/1MwGgtc7KI7Z2LXpszkIyDUlFCac/INB7Gc6d/a+9HjIURCobRiSL25gAaCcGUGIyQvePC9bLIYxLTSSA09upGg6L5OlsXbhwrMSLoRqL21HA3/L3nOtNvYmAp1cR97qFW6IeDNfW/Ww5evecaBmadoBso+FRl9UwB2Xr9PVfcTtw42rc0qoVfLmpUWfjrqSRmt24XmlUYByozafzKUPup1EnOJrrTQs2ioCT2AHISDbRxb4ts5AVRooHG39Tc/0mpGCsrLluh/2JP8K+xekpI2Fzr+IeP34fmiTXxm0EpC7ta/AcSfwjiZp4ig1PUEgzPtDYyUclek+Za4Hzi7L5dbNwy34i3Ges+FmsmaJJLtPIW9OKpKWjY9jpHG+W2m3z+2qybO2fTxT2q2zspNOlYkCw+asRa7W4DgL9dJ18Judl+aoPwpSQL/zzXnZ2bsenhwQg1PzOdWb8R/YaCblpOE/gjJT3DfRbRlCxzGiZoJGwF7D85qNVNpVcNUFOoRY/6bEEq4+t1Ycxe3PhOkm1dNVF/wClx+4E28ZgUrIUqKGU8j+RBGoPcTgYjc5VBb7RVVFBJBCtYAXOunKSWSU8o/uix5gb+yjS09XE69O/y8jrb3WTauOrMpAtRp82zAk+hHD217yBY802e4QWGl7ce5mGpiqji5dsvIG3DlfTjNV680VPCyBtgPz5qje6WV+aR1ypjuJsrx6prMfLRIyjqxBsT2A19bdJYWSR74b7OKYIOeNVy/toq/8Arf3kr8KZivmMs7iTtotTRRCKEADfVc7EVQgJYhQNSSbAepMje8O8dNsJV8GqjMRkGVhcZzlJtx4X1nb3o2M1egVS2YEMAeDZTex7GVkcKvjEOppVF4q37dR3nfD6WOY3c7UHbouFfVSQiwboRv1XCq1GTRZKvhnhMu0VLDzeG5+oA/Qmbe7W6wxtCvrlPiKFe17FBm9+OvrJlujuWMGzVHfxarDLmtYKL3soueJAuewk2sq4w2SI77BRKWleSyQbblSpFmTJCLMkzqvliaiDMWH2dTpklEVbm5yqBc9TbiZtRCL4BPsRCJERCJERCJERCJI3vlsougqoLtTBDDqvH8v3Mkk+GfLmhwLXbFfEkbZGFjxcFVWrXn2SzaG6gFTPSVCDxpuzKoPUFdbf0/8A5IfisRUepkSpTXXhhqJqOfcqzL+vpKhmBSSvIjcMvPksTVYL4DtXjKdtCT7BeqlQKLsbDqdJq4WrWxTAYWkXUmxqnyovUhjxt2vOjs3ZtKhUP2xKlXPYoayvpb5vKxyuOBtqR01k2wmIpuv3ZUqNLLbTtl/h9LSe3BmUxzO83Xh+d1Y4fhlJcEklw4HS3p/6Fzds4NmwVSmCXfwrX5sVAP1JH5yObt4tGpa20k4bTXpzlWbdoZK9Q4S9SkfMctgFJ+YKSdV7jraaPDTna6I97rtjdOHhr7i+yyba2mtyBOW20i9BVPyoHC/3MSf2+k5/2V3N6hyjpe5P00E7m7mwzi6yqB9zTINQ8rDUKO7Wt6XM0BLIWZ3bN1VNBASREzc7qysKCaaX45Rf1sLzJlmfJBSYcrdha5E429uIFPBVyTa6Zf8AeQv7zpbUxy0KZd+A6ak30AA6kyu96t6xiqPghHQ5w2pU3Cg9OdyJMpKeSV4cBoCLlRKmdkbS0nWx0UeqN5Zp4QeNWSkDYu6pfpmIW/tebmzNjvX8TUhaaFjbmbHKPqCfaa+Dw5BQr87MMluNy3lt72mmdLnLmt3G6zrY8gDncdl+gMHhVpoqKLKihVHZRYfkJtLTnmgNJsATGLWrEaU5W2N0qGLt4qXI4MCVI9CNZ3AJ9tPWuLTcLwgOFiufszY9PD0xTpKFReA/UknUnuZvKk9xBJJuUAtoF8An2Ini9SIiESIiESIiESIiESIiESIiEXhhMWS3DSZyJ4YQi5m19lJiaRpvwOoI4qRwZe4/yOcrzaArYJrVlOnyVlvlYdmHA9jr+stIieGWTaasdBpa45KBWUEdVYnQjiqpbemnVFqrOyjlnYj3BNpztqbeWoMlKypztxPqf2k0+JjZMEFAAD1VBsLXADNrbuolWMAOE0VE9srPEDba7Xus5VUYhksXFx6rPVrd5ZHwuYtgm7Vmt/tQyqXaXD8NDT//AJ9MIwLXY1ACLhix0I5aBfaR8WfeG3VWGFstLfopOEn3w5mVZ7CTMLRLh7d2KMRRZCSL6gjkRqD9ZVO0dnNQrFa65W/hYfK47f4l5+HNPaGw6WIXLVpq46ESfR1rqY23byUGro21Avs7mq5+HGA8T7QbfdkqAepAa4HoCv1kr2TuHhsPV8VEu4+XMSwX8AOgkgwWzKdFAlNFRRwVRYCbQScZ6h0kjnjS/BdoYBHG1h1ssaU5lAi0+yMpCREQiREQiREQiREQiREQiREQiREQiREQiREQiT4RPsQixssxOJsETWxinI2X5rHLfrbS/vCKD/FLFoMIFupfxVOW4vazAm3G2vGVdTPiMqICzsQqqBqSeAnV2uhZiGB8TN95m+bNzvMm5wWnj6eYfMGVT0ZhYfuPeaxkTqSnOU5uKy7pW1c4zDLwWpvTu+MLUpIrli1O7nS2a+uXoOXtJB8KnZcU6D5TSJPs62/U/Wdfe7dGviHSpRVWIBUgm2hNwQT7zsbi7mHBBnqkNVqWBteyga2BPHXUnsPetfVMdSWcbuP3Vi2me2pu0WaPspfTEzATyiz3KVW6REQiREQiREQiREQiREQiREQiREQiREQiREQiREQiREQiREQiREQiT4RefYhFEN79yRifvKVlrDgeTj+V/wBjykd3Y3AxH2lauIUU1pm6qGDFmHAm2gA49eEtGJLZWzMiMQOiiupInSCUjVYadC0yBJ6iRFKSIiESIiESIiESIiESIiESIiESIiESIiESIiESIiESIiESIiESIiESIiESIiESIiESIiESIiESIiESIiESIiESIiESIiESIiESIiESIiESIiESIiEX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0" b="3266"/>
          <a:stretch/>
        </p:blipFill>
        <p:spPr bwMode="auto">
          <a:xfrm rot="225472">
            <a:off x="1282047" y="3294685"/>
            <a:ext cx="5198732" cy="32768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080728" y="1268760"/>
            <a:ext cx="6982544" cy="147002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n-GB" b="1" dirty="0" smtClean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accent2">
                      <a:lumMod val="60000"/>
                      <a:lumOff val="40000"/>
                    </a:schemeClr>
                  </a:fgClr>
                  <a:bgClr>
                    <a:schemeClr val="accent2">
                      <a:lumMod val="40000"/>
                      <a:lumOff val="60000"/>
                    </a:schemeClr>
                  </a:bgClr>
                </a:patt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stellar" pitchFamily="18" charset="0"/>
              </a:rPr>
              <a:t>LOST ON A DESERTED ISLAND</a:t>
            </a:r>
            <a:endParaRPr lang="es-ES" b="1" dirty="0" smtClean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accent2">
                    <a:lumMod val="40000"/>
                    <a:lumOff val="60000"/>
                  </a:schemeClr>
                </a:bgClr>
              </a:patt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stellar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75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lost_desert"/>
  <p:tag name="ISPRING_RESOURCE_PATHS_HASH_2" val="e55d1b8a142e44295665570f777f229881484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42</Words>
  <Application>Microsoft Office PowerPoint</Application>
  <PresentationFormat>On-screen Show (4:3)</PresentationFormat>
  <Paragraphs>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Diseño predeterminado</vt:lpstr>
      <vt:lpstr>LOST ON A DESERTED ISLAND</vt:lpstr>
      <vt:lpstr>PowerPoint Presentation</vt:lpstr>
      <vt:lpstr>PowerPoint Presentation</vt:lpstr>
      <vt:lpstr>PowerPoint Presentation</vt:lpstr>
      <vt:lpstr>PowerPoint Presentation</vt:lpstr>
      <vt:lpstr>LOST ON A DESERTED ISLAND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237</cp:revision>
  <dcterms:created xsi:type="dcterms:W3CDTF">2010-05-23T14:28:12Z</dcterms:created>
  <dcterms:modified xsi:type="dcterms:W3CDTF">2013-08-13T08:31:12Z</dcterms:modified>
</cp:coreProperties>
</file>