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</p:sldMasterIdLst>
  <p:notesMasterIdLst>
    <p:notesMasterId r:id="rId17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 type="screen4x3"/>
  <p:notesSz cx="6858000" cy="9144000"/>
  <p:custDataLst>
    <p:tags r:id="rId18"/>
  </p:custDataLst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  <a:srgbClr val="CC0099"/>
    <a:srgbClr val="FF3300"/>
    <a:srgbClr val="422C16"/>
    <a:srgbClr val="0C788E"/>
    <a:srgbClr val="006666"/>
    <a:srgbClr val="0099CC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323" autoAdjust="0"/>
    <p:restoredTop sz="94652" autoAdjust="0"/>
  </p:normalViewPr>
  <p:slideViewPr>
    <p:cSldViewPr>
      <p:cViewPr>
        <p:scale>
          <a:sx n="120" d="100"/>
          <a:sy n="120" d="100"/>
        </p:scale>
        <p:origin x="-456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A8620F96-CFD1-438E-9F10-0B378360ED02}" type="datetimeFigureOut">
              <a:rPr lang="pt-PT"/>
              <a:pPr>
                <a:defRPr/>
              </a:pPr>
              <a:t>13-08-2013</a:t>
            </a:fld>
            <a:endParaRPr lang="pt-PT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PT" noProof="0" smtClean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noProof="0" smtClean="0"/>
              <a:t>Clique para editar os estilos do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  <a:endParaRPr lang="pt-PT" noProof="0" smtClean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962A85C8-D277-4B39-B676-319D64F4B9BE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4059398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2A85C8-D277-4B39-B676-319D64F4B9BE}" type="slidenum">
              <a:rPr lang="pt-PT" smtClean="0"/>
              <a:pPr>
                <a:defRPr/>
              </a:pPr>
              <a:t>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351382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PT" smtClean="0"/>
          </a:p>
        </p:txBody>
      </p:sp>
      <p:sp>
        <p:nvSpPr>
          <p:cNvPr id="16388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1BBF679-6B7E-4615-898D-C31721D78559}" type="slidenum">
              <a:rPr lang="pt-PT" smtClean="0"/>
              <a:pPr eaLnBrk="1" hangingPunct="1"/>
              <a:t>11</a:t>
            </a:fld>
            <a:endParaRPr lang="pt-PT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P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A97A3C-66B9-4B88-A42A-9E3FC073612F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19749288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PT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P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E8A73C-47E2-4B67-9862-F1D2CC02E1E8}" type="slidenum">
              <a:rPr lang="es-ES"/>
              <a:pPr>
                <a:defRPr/>
              </a:pPr>
              <a:t>‹#›</a:t>
            </a:fld>
            <a:endParaRPr lang="es-ES"/>
          </a:p>
        </p:txBody>
      </p:sp>
      <p:sp>
        <p:nvSpPr>
          <p:cNvPr id="7" name="Rounded Rectangle 6"/>
          <p:cNvSpPr/>
          <p:nvPr userDrawn="1"/>
        </p:nvSpPr>
        <p:spPr>
          <a:xfrm>
            <a:off x="8495928" y="6605972"/>
            <a:ext cx="648072" cy="235145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55400812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P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A97A3C-66B9-4B88-A42A-9E3FC073612F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3949265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PT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P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E8A73C-47E2-4B67-9862-F1D2CC02E1E8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ounded Rectangle 6"/>
          <p:cNvSpPr/>
          <p:nvPr userDrawn="1"/>
        </p:nvSpPr>
        <p:spPr>
          <a:xfrm>
            <a:off x="8495928" y="6605972"/>
            <a:ext cx="648072" cy="235145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67808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57B25EF0-BC4F-478C-B2A0-520E0A252DAB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 spd="med">
    <p:dissolve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57B25EF0-BC4F-478C-B2A0-520E0A252DAB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059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transition spd="med">
    <p:dissolve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66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764704"/>
            <a:ext cx="6400800" cy="1752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" sz="4800" b="1" dirty="0" smtClean="0">
                <a:latin typeface="Calibri" pitchFamily="34" charset="0"/>
                <a:cs typeface="Calibri" pitchFamily="34" charset="0"/>
              </a:rPr>
              <a:t>Plural </a:t>
            </a:r>
            <a:r>
              <a:rPr lang="es-ES" sz="4800" b="1" dirty="0" err="1" smtClean="0">
                <a:latin typeface="Calibri" pitchFamily="34" charset="0"/>
                <a:cs typeface="Calibri" pitchFamily="34" charset="0"/>
              </a:rPr>
              <a:t>form</a:t>
            </a:r>
            <a:r>
              <a:rPr lang="es-ES" sz="4800" b="1" dirty="0" smtClean="0">
                <a:latin typeface="Calibri" pitchFamily="34" charset="0"/>
                <a:cs typeface="Calibri" pitchFamily="34" charset="0"/>
              </a:rPr>
              <a:t> of </a:t>
            </a:r>
            <a:r>
              <a:rPr lang="es-ES" sz="4800" b="1" dirty="0" err="1" smtClean="0">
                <a:latin typeface="Calibri" pitchFamily="34" charset="0"/>
                <a:cs typeface="Calibri" pitchFamily="34" charset="0"/>
              </a:rPr>
              <a:t>nouns</a:t>
            </a:r>
            <a:endParaRPr lang="es-ES" sz="4800" b="1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8495928" y="6605972"/>
            <a:ext cx="648072" cy="235145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171339" y="-18256"/>
            <a:ext cx="6801323" cy="1143000"/>
          </a:xfrm>
        </p:spPr>
        <p:txBody>
          <a:bodyPr/>
          <a:lstStyle/>
          <a:p>
            <a:pPr eaLnBrk="1" hangingPunct="1">
              <a:lnSpc>
                <a:spcPts val="3600"/>
              </a:lnSpc>
            </a:pPr>
            <a:r>
              <a:rPr lang="en-US" sz="2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Rule #1: </a:t>
            </a:r>
            <a:r>
              <a:rPr lang="en-US" sz="2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Plural nouns are usually formed by simply adding</a:t>
            </a:r>
            <a:r>
              <a:rPr lang="en-US" sz="2800" b="1" dirty="0" smtClean="0">
                <a:solidFill>
                  <a:srgbClr val="F79646"/>
                </a:solidFill>
                <a:latin typeface="Calibri" pitchFamily="34" charset="0"/>
                <a:cs typeface="Calibri" pitchFamily="34" charset="0"/>
              </a:rPr>
              <a:t> “-s” </a:t>
            </a:r>
            <a:r>
              <a:rPr lang="en-US" sz="2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to the singular noun</a:t>
            </a:r>
            <a:r>
              <a:rPr lang="en-US" sz="4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.</a:t>
            </a:r>
            <a:endParaRPr lang="pt-PT" sz="48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755576" y="1600200"/>
            <a:ext cx="8229600" cy="4525963"/>
          </a:xfrm>
        </p:spPr>
        <p:txBody>
          <a:bodyPr/>
          <a:lstStyle/>
          <a:p>
            <a:pPr marL="0" indent="0" eaLnBrk="1" hangingPunct="1">
              <a:lnSpc>
                <a:spcPct val="150000"/>
              </a:lnSpc>
              <a:buNone/>
            </a:pP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Boy        boys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Video         videos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Song         songs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Computer        computers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Cell phone       cell phones</a:t>
            </a:r>
          </a:p>
          <a:p>
            <a:pPr marL="0" indent="0" eaLnBrk="1" hangingPunct="1">
              <a:buNone/>
            </a:pPr>
            <a:endParaRPr lang="pt-PT" b="1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Seta para a direita 5"/>
          <p:cNvSpPr/>
          <p:nvPr/>
        </p:nvSpPr>
        <p:spPr>
          <a:xfrm>
            <a:off x="1547664" y="1888267"/>
            <a:ext cx="431800" cy="287337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 dirty="0">
              <a:ln>
                <a:solidFill>
                  <a:srgbClr val="FF0000"/>
                </a:solidFill>
              </a:ln>
              <a:solidFill>
                <a:srgbClr val="FF33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Seta para a direita 6"/>
          <p:cNvSpPr/>
          <p:nvPr/>
        </p:nvSpPr>
        <p:spPr>
          <a:xfrm>
            <a:off x="1907704" y="2607851"/>
            <a:ext cx="431800" cy="288925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 dirty="0">
              <a:ln>
                <a:solidFill>
                  <a:srgbClr val="FF0000"/>
                </a:solidFill>
              </a:ln>
              <a:solidFill>
                <a:srgbClr val="FF33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Seta para a direita 7"/>
          <p:cNvSpPr/>
          <p:nvPr/>
        </p:nvSpPr>
        <p:spPr>
          <a:xfrm>
            <a:off x="1763688" y="3335891"/>
            <a:ext cx="431800" cy="287338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 dirty="0">
              <a:ln>
                <a:solidFill>
                  <a:srgbClr val="FF0000"/>
                </a:solidFill>
              </a:ln>
              <a:solidFill>
                <a:srgbClr val="FF33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Seta para a direita 8"/>
          <p:cNvSpPr/>
          <p:nvPr/>
        </p:nvSpPr>
        <p:spPr>
          <a:xfrm>
            <a:off x="2483768" y="4048656"/>
            <a:ext cx="432048" cy="288032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PT" dirty="0">
                <a:ln>
                  <a:solidFill>
                    <a:srgbClr val="FF0000"/>
                  </a:solidFill>
                </a:ln>
                <a:solidFill>
                  <a:srgbClr val="FF3300"/>
                </a:solidFill>
                <a:latin typeface="Calibri" pitchFamily="34" charset="0"/>
                <a:cs typeface="Calibri" pitchFamily="34" charset="0"/>
              </a:rPr>
              <a:t> </a:t>
            </a:r>
          </a:p>
        </p:txBody>
      </p:sp>
      <p:sp>
        <p:nvSpPr>
          <p:cNvPr id="10" name="Seta para a direita 9"/>
          <p:cNvSpPr/>
          <p:nvPr/>
        </p:nvSpPr>
        <p:spPr>
          <a:xfrm>
            <a:off x="2498398" y="4775754"/>
            <a:ext cx="431800" cy="288925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 dirty="0">
              <a:ln>
                <a:solidFill>
                  <a:srgbClr val="FF0000"/>
                </a:solidFill>
              </a:ln>
              <a:solidFill>
                <a:srgbClr val="FF330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99794" y="1756964"/>
            <a:ext cx="3692686" cy="27521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00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pPr eaLnBrk="1" hangingPunct="1"/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Rule #2: 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Nouns ending in </a:t>
            </a:r>
            <a:r>
              <a:rPr lang="en-US" sz="2800" b="1" dirty="0" smtClean="0">
                <a:solidFill>
                  <a:srgbClr val="FF9933"/>
                </a:solidFill>
                <a:latin typeface="Calibri" pitchFamily="34" charset="0"/>
                <a:cs typeface="Calibri" pitchFamily="34" charset="0"/>
              </a:rPr>
              <a:t>“-s”  “-z”  “-x” </a:t>
            </a:r>
            <a:r>
              <a:rPr lang="en-US" sz="2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or</a:t>
            </a:r>
            <a:r>
              <a:rPr lang="en-US" sz="2800" dirty="0" smtClean="0">
                <a:solidFill>
                  <a:srgbClr val="F79646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smtClean="0">
                <a:solidFill>
                  <a:srgbClr val="FF9933"/>
                </a:solidFill>
                <a:latin typeface="Calibri" pitchFamily="34" charset="0"/>
                <a:cs typeface="Calibri" pitchFamily="34" charset="0"/>
              </a:rPr>
              <a:t>“-</a:t>
            </a:r>
            <a:r>
              <a:rPr lang="en-US" sz="2800" b="1" dirty="0" err="1" smtClean="0">
                <a:solidFill>
                  <a:srgbClr val="FF9933"/>
                </a:solidFill>
                <a:latin typeface="Calibri" pitchFamily="34" charset="0"/>
                <a:cs typeface="Calibri" pitchFamily="34" charset="0"/>
              </a:rPr>
              <a:t>sh</a:t>
            </a:r>
            <a:r>
              <a:rPr lang="en-US" sz="2800" b="1" dirty="0" smtClean="0">
                <a:solidFill>
                  <a:srgbClr val="FF9933"/>
                </a:solidFill>
                <a:latin typeface="Calibri" pitchFamily="34" charset="0"/>
                <a:cs typeface="Calibri" pitchFamily="34" charset="0"/>
              </a:rPr>
              <a:t>” </a:t>
            </a:r>
            <a:br>
              <a:rPr lang="en-US" sz="2800" b="1" dirty="0" smtClean="0">
                <a:solidFill>
                  <a:srgbClr val="FF9933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2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take</a:t>
            </a:r>
            <a:r>
              <a:rPr lang="en-US" sz="2800" dirty="0" smtClean="0">
                <a:solidFill>
                  <a:srgbClr val="F79646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“-</a:t>
            </a:r>
            <a:r>
              <a:rPr lang="en-US" sz="2800" b="1" dirty="0" err="1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es</a:t>
            </a:r>
            <a:r>
              <a:rPr lang="en-US" sz="28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” </a:t>
            </a:r>
            <a:r>
              <a:rPr lang="en-US" sz="2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in the plural form.</a:t>
            </a:r>
            <a:endParaRPr lang="pt-PT" sz="48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806896" y="1063277"/>
            <a:ext cx="8229600" cy="4525963"/>
          </a:xfrm>
        </p:spPr>
        <p:txBody>
          <a:bodyPr/>
          <a:lstStyle/>
          <a:p>
            <a:pPr marL="0" indent="0" eaLnBrk="1" hangingPunct="1">
              <a:lnSpc>
                <a:spcPct val="150000"/>
              </a:lnSpc>
              <a:buNone/>
            </a:pP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Wish        wi</a:t>
            </a:r>
            <a:r>
              <a:rPr lang="en-US" sz="2800" b="1" dirty="0" smtClean="0">
                <a:solidFill>
                  <a:srgbClr val="FF9933"/>
                </a:solidFill>
                <a:latin typeface="Calibri" pitchFamily="34" charset="0"/>
                <a:cs typeface="Calibri" pitchFamily="34" charset="0"/>
              </a:rPr>
              <a:t>shes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Buzz        buz</a:t>
            </a:r>
            <a:r>
              <a:rPr lang="en-US" sz="2800" b="1" dirty="0" smtClean="0">
                <a:solidFill>
                  <a:srgbClr val="FF9933"/>
                </a:solidFill>
                <a:latin typeface="Calibri" pitchFamily="34" charset="0"/>
                <a:cs typeface="Calibri" pitchFamily="34" charset="0"/>
              </a:rPr>
              <a:t>zes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Box        bo</a:t>
            </a:r>
            <a:r>
              <a:rPr lang="en-US" sz="2800" b="1" dirty="0" smtClean="0">
                <a:solidFill>
                  <a:srgbClr val="FF9933"/>
                </a:solidFill>
                <a:latin typeface="Calibri" pitchFamily="34" charset="0"/>
                <a:cs typeface="Calibri" pitchFamily="34" charset="0"/>
              </a:rPr>
              <a:t>xes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Dress</a:t>
            </a:r>
            <a:r>
              <a:rPr lang="en-US" sz="2800" b="1" dirty="0" smtClean="0">
                <a:solidFill>
                  <a:srgbClr val="F79646"/>
                </a:solidFill>
                <a:latin typeface="Calibri" pitchFamily="34" charset="0"/>
                <a:cs typeface="Calibri" pitchFamily="34" charset="0"/>
              </a:rPr>
              <a:t>       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dres</a:t>
            </a:r>
            <a:r>
              <a:rPr lang="en-US" sz="2800" b="1" dirty="0" smtClean="0">
                <a:solidFill>
                  <a:srgbClr val="F79646"/>
                </a:solidFill>
                <a:latin typeface="Calibri" pitchFamily="34" charset="0"/>
                <a:cs typeface="Calibri" pitchFamily="34" charset="0"/>
              </a:rPr>
              <a:t>ses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Brush</a:t>
            </a:r>
            <a:r>
              <a:rPr lang="en-US" sz="2800" b="1" dirty="0" smtClean="0">
                <a:solidFill>
                  <a:srgbClr val="F79646"/>
                </a:solidFill>
                <a:latin typeface="Calibri" pitchFamily="34" charset="0"/>
                <a:cs typeface="Calibri" pitchFamily="34" charset="0"/>
              </a:rPr>
              <a:t>       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bru</a:t>
            </a:r>
            <a:r>
              <a:rPr lang="en-US" sz="2800" b="1" dirty="0" smtClean="0">
                <a:solidFill>
                  <a:srgbClr val="F79646"/>
                </a:solidFill>
                <a:latin typeface="Calibri" pitchFamily="34" charset="0"/>
                <a:cs typeface="Calibri" pitchFamily="34" charset="0"/>
              </a:rPr>
              <a:t>shes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Tax        ta</a:t>
            </a:r>
            <a:r>
              <a:rPr lang="en-US" sz="2800" b="1" dirty="0" smtClean="0">
                <a:solidFill>
                  <a:srgbClr val="FF9933"/>
                </a:solidFill>
                <a:latin typeface="Calibri" pitchFamily="34" charset="0"/>
                <a:cs typeface="Calibri" pitchFamily="34" charset="0"/>
              </a:rPr>
              <a:t>xes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endParaRPr lang="pt-PT" b="1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Seta para a direita 5"/>
          <p:cNvSpPr/>
          <p:nvPr/>
        </p:nvSpPr>
        <p:spPr>
          <a:xfrm>
            <a:off x="1762348" y="1340768"/>
            <a:ext cx="433388" cy="288925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 dirty="0">
              <a:ln>
                <a:solidFill>
                  <a:srgbClr val="FF0000"/>
                </a:solidFill>
              </a:ln>
              <a:solidFill>
                <a:srgbClr val="FF33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Seta para a direita 6"/>
          <p:cNvSpPr/>
          <p:nvPr/>
        </p:nvSpPr>
        <p:spPr>
          <a:xfrm>
            <a:off x="1843011" y="4243033"/>
            <a:ext cx="431800" cy="288925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 dirty="0">
              <a:ln>
                <a:solidFill>
                  <a:srgbClr val="FF0000"/>
                </a:solidFill>
              </a:ln>
              <a:solidFill>
                <a:srgbClr val="FF33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Seta para a direita 7"/>
          <p:cNvSpPr/>
          <p:nvPr/>
        </p:nvSpPr>
        <p:spPr>
          <a:xfrm>
            <a:off x="1699243" y="2091455"/>
            <a:ext cx="431800" cy="287338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 dirty="0">
              <a:ln>
                <a:solidFill>
                  <a:srgbClr val="FF0000"/>
                </a:solidFill>
              </a:ln>
              <a:solidFill>
                <a:srgbClr val="FF33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Seta para a direita 8"/>
          <p:cNvSpPr/>
          <p:nvPr/>
        </p:nvSpPr>
        <p:spPr>
          <a:xfrm>
            <a:off x="1568939" y="2795558"/>
            <a:ext cx="432048" cy="288032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PT" dirty="0">
                <a:ln>
                  <a:solidFill>
                    <a:srgbClr val="FF0000"/>
                  </a:solidFill>
                </a:ln>
                <a:solidFill>
                  <a:srgbClr val="FF3300"/>
                </a:solidFill>
                <a:latin typeface="Calibri" pitchFamily="34" charset="0"/>
                <a:cs typeface="Calibri" pitchFamily="34" charset="0"/>
              </a:rPr>
              <a:t> </a:t>
            </a:r>
          </a:p>
        </p:txBody>
      </p:sp>
      <p:sp>
        <p:nvSpPr>
          <p:cNvPr id="10" name="Seta para a direita 9"/>
          <p:cNvSpPr/>
          <p:nvPr/>
        </p:nvSpPr>
        <p:spPr>
          <a:xfrm>
            <a:off x="1807578" y="3530268"/>
            <a:ext cx="431800" cy="287337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 dirty="0">
              <a:ln>
                <a:solidFill>
                  <a:srgbClr val="FF0000"/>
                </a:solidFill>
              </a:ln>
              <a:solidFill>
                <a:srgbClr val="FF33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Seta para a direita 10"/>
          <p:cNvSpPr/>
          <p:nvPr/>
        </p:nvSpPr>
        <p:spPr>
          <a:xfrm>
            <a:off x="1546994" y="4983916"/>
            <a:ext cx="432048" cy="288032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PT" dirty="0">
                <a:ln>
                  <a:solidFill>
                    <a:srgbClr val="FF0000"/>
                  </a:solidFill>
                </a:ln>
                <a:solidFill>
                  <a:srgbClr val="FF3300"/>
                </a:solidFill>
                <a:latin typeface="Calibri" pitchFamily="34" charset="0"/>
                <a:cs typeface="Calibri" pitchFamily="34" charset="0"/>
              </a:rPr>
              <a:t> </a:t>
            </a:r>
          </a:p>
        </p:txBody>
      </p:sp>
      <p:pic>
        <p:nvPicPr>
          <p:cNvPr id="4107" name="Picture 11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29143" y="1988840"/>
            <a:ext cx="3763337" cy="25079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4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4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00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626" grpId="0"/>
      <p:bldP spid="4099" grpId="0" uiExpand="1" build="p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20069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b="1" dirty="0">
                <a:latin typeface="Calibri" pitchFamily="34" charset="0"/>
                <a:cs typeface="Calibri" pitchFamily="34" charset="0"/>
              </a:rPr>
              <a:t>Rule 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#3: </a:t>
            </a:r>
            <a:r>
              <a:rPr lang="en-US" sz="2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Most nouns that end in </a:t>
            </a:r>
            <a:r>
              <a:rPr lang="en-US" sz="2800" b="1" dirty="0" smtClean="0">
                <a:solidFill>
                  <a:srgbClr val="FF9933"/>
                </a:solidFill>
                <a:latin typeface="Calibri" pitchFamily="34" charset="0"/>
                <a:cs typeface="Calibri" pitchFamily="34" charset="0"/>
              </a:rPr>
              <a:t>“-y” </a:t>
            </a:r>
            <a:r>
              <a:rPr lang="en-US" sz="2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are made plural by changing the</a:t>
            </a:r>
            <a:r>
              <a:rPr lang="en-US" sz="2800" dirty="0" smtClean="0">
                <a:solidFill>
                  <a:schemeClr val="accent6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>
                <a:solidFill>
                  <a:srgbClr val="FF9933"/>
                </a:solidFill>
                <a:latin typeface="Calibri" pitchFamily="34" charset="0"/>
                <a:cs typeface="Calibri" pitchFamily="34" charset="0"/>
              </a:rPr>
              <a:t>“-y” </a:t>
            </a:r>
            <a:r>
              <a:rPr lang="en-US" sz="2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to</a:t>
            </a:r>
            <a:r>
              <a:rPr lang="en-US" sz="2800" dirty="0" smtClean="0">
                <a:solidFill>
                  <a:schemeClr val="accent6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smtClean="0">
                <a:solidFill>
                  <a:srgbClr val="FF9933"/>
                </a:solidFill>
                <a:latin typeface="Calibri" pitchFamily="34" charset="0"/>
                <a:cs typeface="Calibri" pitchFamily="34" charset="0"/>
              </a:rPr>
              <a:t>“-i” </a:t>
            </a:r>
            <a:r>
              <a:rPr lang="en-US" sz="2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and adding </a:t>
            </a:r>
            <a:r>
              <a:rPr lang="en-US" sz="2800" b="1" dirty="0">
                <a:solidFill>
                  <a:srgbClr val="FF9933"/>
                </a:solidFill>
                <a:latin typeface="Calibri" pitchFamily="34" charset="0"/>
                <a:cs typeface="Calibri" pitchFamily="34" charset="0"/>
              </a:rPr>
              <a:t>“-</a:t>
            </a:r>
            <a:r>
              <a:rPr lang="en-US" sz="2800" b="1" dirty="0" err="1">
                <a:solidFill>
                  <a:srgbClr val="FF9933"/>
                </a:solidFill>
                <a:latin typeface="Calibri" pitchFamily="34" charset="0"/>
                <a:cs typeface="Calibri" pitchFamily="34" charset="0"/>
              </a:rPr>
              <a:t>es</a:t>
            </a:r>
            <a:r>
              <a:rPr lang="en-US" sz="2800" b="1" dirty="0">
                <a:solidFill>
                  <a:srgbClr val="FF9933"/>
                </a:solidFill>
                <a:latin typeface="Calibri" pitchFamily="34" charset="0"/>
                <a:cs typeface="Calibri" pitchFamily="34" charset="0"/>
              </a:rPr>
              <a:t>”.</a:t>
            </a:r>
            <a:endParaRPr lang="pt-PT" sz="2800" b="1" dirty="0">
              <a:solidFill>
                <a:srgbClr val="FF9933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446921" y="1135285"/>
            <a:ext cx="8229600" cy="4525963"/>
          </a:xfrm>
        </p:spPr>
        <p:txBody>
          <a:bodyPr/>
          <a:lstStyle/>
          <a:p>
            <a:pPr marL="0" indent="0" eaLnBrk="1" hangingPunct="1">
              <a:lnSpc>
                <a:spcPct val="150000"/>
              </a:lnSpc>
              <a:buNone/>
            </a:pP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Sky        sk</a:t>
            </a:r>
            <a:r>
              <a:rPr lang="en-US" sz="2800" b="1" dirty="0" smtClean="0">
                <a:solidFill>
                  <a:srgbClr val="FF9933"/>
                </a:solidFill>
                <a:latin typeface="Calibri" pitchFamily="34" charset="0"/>
                <a:cs typeface="Calibri" pitchFamily="34" charset="0"/>
              </a:rPr>
              <a:t>ies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					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Theory        theor</a:t>
            </a:r>
            <a:r>
              <a:rPr lang="en-US" sz="2800" b="1" dirty="0" smtClean="0">
                <a:solidFill>
                  <a:srgbClr val="FF9933"/>
                </a:solidFill>
                <a:latin typeface="Calibri" pitchFamily="34" charset="0"/>
                <a:cs typeface="Calibri" pitchFamily="34" charset="0"/>
              </a:rPr>
              <a:t>ies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			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Injury</a:t>
            </a:r>
            <a:r>
              <a:rPr lang="en-US" sz="2800" b="1" dirty="0" smtClean="0">
                <a:solidFill>
                  <a:srgbClr val="F79646"/>
                </a:solidFill>
                <a:latin typeface="Calibri" pitchFamily="34" charset="0"/>
                <a:cs typeface="Calibri" pitchFamily="34" charset="0"/>
              </a:rPr>
              <a:t>       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injur</a:t>
            </a:r>
            <a:r>
              <a:rPr lang="en-US" sz="2800" b="1" dirty="0" smtClean="0">
                <a:solidFill>
                  <a:srgbClr val="F79646"/>
                </a:solidFill>
                <a:latin typeface="Calibri" pitchFamily="34" charset="0"/>
                <a:cs typeface="Calibri" pitchFamily="34" charset="0"/>
              </a:rPr>
              <a:t>ies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Cherry</a:t>
            </a:r>
            <a:r>
              <a:rPr lang="en-US" sz="2800" b="1" dirty="0" smtClean="0">
                <a:solidFill>
                  <a:srgbClr val="F79646"/>
                </a:solidFill>
                <a:latin typeface="Calibri" pitchFamily="34" charset="0"/>
                <a:cs typeface="Calibri" pitchFamily="34" charset="0"/>
              </a:rPr>
              <a:t>          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cherr</a:t>
            </a:r>
            <a:r>
              <a:rPr lang="en-US" sz="2800" b="1" dirty="0" smtClean="0">
                <a:solidFill>
                  <a:srgbClr val="F79646"/>
                </a:solidFill>
                <a:latin typeface="Calibri" pitchFamily="34" charset="0"/>
                <a:cs typeface="Calibri" pitchFamily="34" charset="0"/>
              </a:rPr>
              <a:t>ies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Lady</a:t>
            </a:r>
            <a:r>
              <a:rPr lang="en-US" sz="2800" b="1" dirty="0" smtClean="0">
                <a:solidFill>
                  <a:srgbClr val="F79646"/>
                </a:solidFill>
                <a:latin typeface="Calibri" pitchFamily="34" charset="0"/>
                <a:cs typeface="Calibri" pitchFamily="34" charset="0"/>
              </a:rPr>
              <a:t>         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lad</a:t>
            </a:r>
            <a:r>
              <a:rPr lang="en-US" sz="2800" b="1" dirty="0" smtClean="0">
                <a:solidFill>
                  <a:srgbClr val="F79646"/>
                </a:solidFill>
                <a:latin typeface="Calibri" pitchFamily="34" charset="0"/>
                <a:cs typeface="Calibri" pitchFamily="34" charset="0"/>
              </a:rPr>
              <a:t>ies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Family        famil</a:t>
            </a:r>
            <a:r>
              <a:rPr lang="en-US" sz="2800" b="1" dirty="0" smtClean="0">
                <a:solidFill>
                  <a:srgbClr val="FF9933"/>
                </a:solidFill>
                <a:latin typeface="Calibri" pitchFamily="34" charset="0"/>
                <a:cs typeface="Calibri" pitchFamily="34" charset="0"/>
              </a:rPr>
              <a:t>ies</a:t>
            </a:r>
          </a:p>
        </p:txBody>
      </p:sp>
      <p:sp>
        <p:nvSpPr>
          <p:cNvPr id="6" name="Seta para a direita 5"/>
          <p:cNvSpPr/>
          <p:nvPr/>
        </p:nvSpPr>
        <p:spPr>
          <a:xfrm>
            <a:off x="1475557" y="2874435"/>
            <a:ext cx="431800" cy="288925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 dirty="0">
              <a:ln>
                <a:solidFill>
                  <a:srgbClr val="FF0000"/>
                </a:solidFill>
              </a:ln>
              <a:solidFill>
                <a:srgbClr val="FF33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Seta para a direita 6"/>
          <p:cNvSpPr/>
          <p:nvPr/>
        </p:nvSpPr>
        <p:spPr>
          <a:xfrm>
            <a:off x="1648932" y="5035022"/>
            <a:ext cx="431800" cy="287338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 dirty="0">
              <a:ln>
                <a:solidFill>
                  <a:srgbClr val="FF0000"/>
                </a:solidFill>
              </a:ln>
              <a:solidFill>
                <a:srgbClr val="FF33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Seta para a direita 7"/>
          <p:cNvSpPr/>
          <p:nvPr/>
        </p:nvSpPr>
        <p:spPr>
          <a:xfrm>
            <a:off x="1691928" y="2133352"/>
            <a:ext cx="431800" cy="287338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 dirty="0">
              <a:ln>
                <a:solidFill>
                  <a:srgbClr val="FF0000"/>
                </a:solidFill>
              </a:ln>
              <a:solidFill>
                <a:srgbClr val="FF33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Seta para a direita 8"/>
          <p:cNvSpPr/>
          <p:nvPr/>
        </p:nvSpPr>
        <p:spPr>
          <a:xfrm>
            <a:off x="1187078" y="1412776"/>
            <a:ext cx="432048" cy="288032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PT" dirty="0">
                <a:ln>
                  <a:solidFill>
                    <a:srgbClr val="FF0000"/>
                  </a:solidFill>
                </a:ln>
                <a:solidFill>
                  <a:srgbClr val="FF3300"/>
                </a:solidFill>
                <a:latin typeface="Calibri" pitchFamily="34" charset="0"/>
                <a:cs typeface="Calibri" pitchFamily="34" charset="0"/>
              </a:rPr>
              <a:t> </a:t>
            </a:r>
          </a:p>
        </p:txBody>
      </p:sp>
      <p:sp>
        <p:nvSpPr>
          <p:cNvPr id="10" name="Seta para a direita 9"/>
          <p:cNvSpPr/>
          <p:nvPr/>
        </p:nvSpPr>
        <p:spPr>
          <a:xfrm>
            <a:off x="1764482" y="3595160"/>
            <a:ext cx="431800" cy="287337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 dirty="0">
              <a:ln>
                <a:solidFill>
                  <a:srgbClr val="FF0000"/>
                </a:solidFill>
              </a:ln>
              <a:solidFill>
                <a:srgbClr val="FF33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Seta para a direita 10"/>
          <p:cNvSpPr/>
          <p:nvPr/>
        </p:nvSpPr>
        <p:spPr>
          <a:xfrm>
            <a:off x="1403648" y="4315041"/>
            <a:ext cx="432048" cy="288032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PT" dirty="0">
                <a:ln>
                  <a:solidFill>
                    <a:srgbClr val="FF0000"/>
                  </a:solidFill>
                </a:ln>
                <a:solidFill>
                  <a:srgbClr val="FF3300"/>
                </a:solidFill>
                <a:latin typeface="Calibri" pitchFamily="34" charset="0"/>
                <a:cs typeface="Calibri" pitchFamily="34" charset="0"/>
              </a:rPr>
              <a:t>  </a:t>
            </a:r>
          </a:p>
        </p:txBody>
      </p:sp>
      <p:sp>
        <p:nvSpPr>
          <p:cNvPr id="5130" name="AutoShape 2" descr="data:image/jpeg;base64,/9j/4AAQSkZJRgABAQAAAQABAAD/2wCEAAkGBhQSERUUExQWFRUWGBgYGBcYGBocHRgcGyEeGxsaIBweICYeHBwjHhwZIC8gIycpLCwsHyAxNzAqNSctLCkBCQoKDgwOGg8PGiwkHyQyLSsyLyw1NjQqLCwtLC8sLDEqMCwvLC0sLDQsLC8vMCwsLCwsMCwsLCwsLCwsLCksLP/AABEIAOUA3AMBIgACEQEDEQH/xAAcAAACAwEBAQEAAAAAAAAAAAAABgQFBwMCAQj/xABHEAACAQIEBAMFBQQIBAUFAAABAhEAAwQSITEFBkFREyJhBzJxgZEUQlKhsSPB0fAVJGJygqKy4SUzksJDU5Oj8RZUY2SD/8QAGwEAAgMBAQEAAAAAAAAAAAAAAAMCBAUBBgf/xAA2EQABBAAEAwYFAwQCAwAAAAABAAIDEQQSITEFQVETImFxgfCRobHB4QYUMiMz0fEVQmKCov/aAAwDAQACEQMRAD8A3CiiihCKKKKEIooooQivAvCYkSNxOo+VKntP44+FwJa2Ya46280kQCGZtRqCVQrI1E6a1kd/hotgXEdkvrkZyqv5SwOgdSDoOs9DtNRLg3dTZG5/8V+iqKgcBd2wtg3CS5tWyxO5YqM07azNfeL8csYVPExF1LSTALsBJ3gdSdDoNakoKdRS7wj2hYDE3PCs4lDcOynMhb0XOBmPoJNMVCEUUUUIRRRRQhFfC1DGBrX5/IvcSxrXryhLZU3Azy+S2xbw8quSgJA2yiIkidTwkAWVJrS40F+gaKRfZpYu2/FRr3i2gEyDKFyHzTABIgiDpA021p6rjXBwsIc0tNFFFFFSUUUUUUIRRRRQhFFFFCEUUUUIRRRRQhFFFQ+MY42bF26FLFEZgoBMkDQaa6mK6Bei4TQtV3OvB/tODdAwRli4jFc4DIc3u9ZErHrWW3Lme9aQ3XQM9tYA8oBbUyFObeNSIq+4JwjiOKXDYu5jQVcpdFsZojeCq5FGoiJ+dXd3ktxdF04tA+csD4FsKswMqoWI183mMtBOs+YcmgFjUJuGxRa02067J0SIEbdKzb2xYPxXwakMQTfAKgEhsqR72kQGPQ6aEVV8e5fxeAFy9hsbdLZ83hLbbKxdhoqZmUiWIAg7Crb2g3L2IwGEvLby31vIXQkDKcrB01bYtAmZAIPepvYGiwUmJ2Z1ELNeLcCCWVuWVNsIxk5pJAEi5uIaQPXaNhW78k8aOLwGHvsZdrYDnbzr5H/zK1ZLe4XexeHuJbskFgujdG8pgmAqxIXaPlT/AOzbPhcIuHxGVXFw5ApDD9pDhSQSc0sZnTUCTpVeJxI1V3ExZX90ck70UA0U1VEUUVD4xjvBsXLmnlUkTtOwn0mK4TQsoRxHiVq0p8RgJHuzqfgNzWaYO39ntBM7ZPNlNwKxUEnKrxoSFgSe29eMFjc1y4rSSPDzE/eLEgmd9ZFGOlQTMgTAjUnbfoNztqe1ecfxQvlyObQ+abhp2s7zttvJOfJCjJcbMhLtssaBRAJjefX0qz5m4+mCw1y+4kJGkxJYhQJ6akawfgazR75bRPIyaqVkeaBBB30BFMXNvGBeweBcyFvX7YaNIYpcga7ftABWxh5w9unJSmGaQEHR230S5Y9vRF0eLYtm197wrjM6DqYZVDfDStds3QyhlIKsAQRsQdQfpWM87YFDhLjOpDZgyiB7w0VQIELrB+vpWmciXA3DcGR/9vaH0UD91Pikzi1yWIxkBXtFFFNSUUUUUIRRRRQhFFFFCEUUUUIRVBztx9sHhvFW34hzoCDMQTqSRtoIBOkkb7G/rjjLOe26/iVh9RFdaQDZFqLgSKBpY5geBYni/iYm3dFq0zsBba47FSIzKAAFiTI20NT7nsWcDXErPpZJ/wC7apnIV5US7Z8VLXmDhWaCcwCsR31WPjTIbye619J3JDTp3BnWf4+k1ZeLYpjqihOXzH3QeGw333WfVZ3xHkq/w3LirVwXjZm4ECOkgDU7yQBLGOi+tXHFcXce0zsAznVlA0P4oHp0+AppwVxHxHluK+VXZoYGBBXUSTudj+swrWWbUbgHbtoPlWNxXGzSCN0jcpBJo86qtvNbfCcLHHmLDe3ztQuG4rELbV1nI8tkU6gknox8wILH3pkzvrXjiXNV9rRVCguLBzBRn0EQBdGUefK8CfiWiZzgwYAHrBH5VHx3Aj9kTEb5nbQifKuoMf4XP0PSjA46WVxDqoa+S08XBEYyToToKUPlD2r4r7XbsYlxdFy6tohrSoy5yFBBSBoTJBU9detbZWGcu8ujFcRwx0VVPjuToz+GVygDvMTHST0rc69CHBwBXlXxmNxaUVQ84DNZCSRmP6D+MH5VfUrc4asqnbL+pM/oKVP/AGyOqZAwPeAdkh8M4d4dy4LrAM627iHNllQzCdCNyv0IPWveIyvnAuaLcYDzzpoV3J61fc43fCx6sDl/You2hXM8jTWNtRMELIg1SY1lzFE85Z85gGFB1LMdo7fv6+VxTSzEka8vIUNVSzNDS0dTpfXUKKMSPGVFYkLodRqcoH1ifyqTc5ksjDnBvYS/aF1ml5gAuW8oEGQS0NmFRuH4E4i+4TyqttmVyMoZ8wE7bS/bZar+E8NJxZR1zpaHng6GdFE6a9elen4PHAyJz5eQ25+J/CQ6TESMYyEbuOvLlp5eKuOJY3BuoJ866ZrbByWA+6STPQa5v99C5O49YxFgLYTwhZCp4cCEAHlAjQrG3w2FYrjMYr3GZAAhPlgRp8Np16dh8ae/Y8tzPiTlPhnKM3TMvT1MMdto9a1zgoYYM7Ls0dVEcQnmxHZvqhY09ladSRz3z3ewlwWMLY8W6UFxiwcqqliqiEEkkg9RGm86O9JPOOGy4gXF95lX70E5MwAI6qM5MVmyPyNtasMfaPyrj7PPaM+OuXMPiLQtYi2CxCzlIDBWEEkqykjSTMzPSnykrk3k9beIONaM72si6KCQzZ2diNCSAij0Hro61JpsWovblcQEUUUVJQRRRRQhFFebtzKpJnQE6CTproOppB4Z7ZMLdviyyOmZ8iucuXUwpbUFZMDQGJ101qQaTsuFwG60ClDmz2oYPh90Wrpd7kSy2wpyAxGaWABIMgbxTdWF8zckluJ4h7juqtdNzqM6MsrlaDs0qf7p20lbnBospjGF5oKo5q4th799rmGOZCS6mCCM/mKlTtDEj/aqsYggQNBEbCY3idwJA69K98XwC27gVWnyifiZnoOw+vSoj3PMF71s4WON0LSWj1WLjJJWzuaHH0V9yjjL9i+72oyPba0+aYOaIgdxv8/WmS/wk3wLniNbbWMmgInQkTM/OljhGJJYKIkAntMdPWdPrT6RlCgdAB+7+FeK/UMz2TDKKOteX5XsuBgNhBa67380u3uXbwtknFMYH9r9S1aJh8It3DLbMFQot6iYAGUxqIb1/Wli/bBWZgdR8On8/wAKduG3LN0M1txAcg7HcKeh03FYrJJ5m/03AEHwH4NK3xF2jb8fRV3C+BW7NtVhToJOUAmO53jrHep3C+JNnBJBttpv7u8E9tssfCpd6whUxcEQQYFK3H8atrB2rNhzmuAM0AEsrSR65iSAvXf0q7g4cT2vayPGnIEG/DTYLKsP7tb+7WgUv834WUVh0MT2nafSRHzq34aX8G34oi5kXONNGgZttN52rtetBlKsJBEEHrXqHtztpUo39m8OWJ8886vexXlAVLYZApVWk6G4TIPVPoo7mqIcZcAplSCPwkd+xH8gdq+c04ILjsQB7q3riqO2Z9f59TVeLmx6mNPr+81lyDMddVtMijLR3Qnr2e8T8Q37ZSXHhkZASWWCNSSToT0IHmo9oNu/ba1Zy+FauKznIQDIMFT02IJ3mY71H9kF6OJMOjWLoHqQ9s/oKZfaThfEuzLnwrJIVY3J16E/g+QNavDoGOka52oWHxaZ0ETmR6flZo1mBAzfAAD9BW0ezi2q4G2Fj3UJjrKKSfmSTWa4floFGLO2ZGymVGu+o+laF7OlyWjaBJC6a+hJ/wC79K1uJEODHDka+IWFwl1Oew7kX8D+fkrvmfixw+FuXFIDCApOurECY9Jn5VluL4tcct4jC5mIJzifQR2A7CBqfWtH57sq2DcP3ERvOu3ymsoYnoJOmnzryHEXvDxR0X0TgsUb4nEizaueD8yX8G6EvcNpiCbbajLuQgPuHXQAgaa1rdi+rqrKQVYBgRsQdQfpWGYrAYjEXnMuLJOh8RGRUCzpaMEuxgiTpmae41fku+5sZWAhDCkbdyo9FOn5dKsYF5/iXXz8ln8RLJBnDcrgaPj0TBRRRWmsZFFFFCEoe1O7cHD2FowWdFPqupI1BmYiPWsl4zwG2mHITNnXUuRocokka+VYMD8+9aX7S+OSjYRQJIRmY9IYOoHUGVBnp0rPHxF1gv7NB5tSSfyH+8HsJmouZIaLVo4fClze806jQ1f+v8eqel5ivYbhWDQsftD21mfeW2Njrpmy5RJ00JJG9UGKxb3V863HO+crdzGNjmBKkfD69o1vHNflbjZnCnJJbYbiZJiSNK+Wm8q+4s93ObT0Da/SnRZZAWuCqYmGXCP3+CqOZLILZ9jCiM0kKZC6awAfWfQ7imw2EDWL947pdw6KPR1vlv8ASp+VMXGLJdLuoJUIYBnyiTpvtr10EjSo3B8N/wAExN0jVsbaX5Kgj/WfrV+KXuBvQgLJmh/qF3VpP1CocJxJExFlmzZFdSxG5UEhxA1Mgx61qZuh1V1IKsAQRtBgg/pSXawgu4VbYR2ZrKwgjOxCgLClcx1Er8dCZ1Y+V0IwVgMIOTbtJJH5EV4r9QSGYMlO4Neh/wBL1XCYRh/6bdQRanYhoRifiR8N/wBKk8oY9EtOGaM11z96fdQTsRuD16VX8axGVIiep+A1+Q2E+teMPfQ2LWTYW4bT7+e4Wn6isiGHNhXOPMhWOKSmONpA5+/omjiXH0W23h3FNwSdAxEwQJEdTAg1I5C4SjWVxLAm405S0eVR5QVgncdd+mgpKw+NF22SB1gfoY+Go+NaHyAP+H2Pg3+tq1+DwiNzhWq88MW6Tu8jqmGg1zxGJW2pZ2VFG7MQAPmdKorHP2Bd8gxChpjzK6CTqBmZQskajXXpNeiXFjPN7/17FemIb/XVRicAyomI+61y7ZHoypbdT/7jfSrrnex/X8Uv/wCYn/qCsP1FXtngovcus4EtbxFy8fgrG0/0t5j8qz2ttzvVbTn5WM9FU8gYjw+JYbsXZT8HtuB/mg/KtC5ivTexAH/lsP8AKP3rWXcusVxmGPUX7Ovf9oo/ME1onF3nE3T38Rf85UfqK0uFa2sH9QHKG+P5XAjzOPxG3+bP+6qSzzPi7V24mEQMAQC3knMwD5fOwA8qk6AnrI0m7DTlP4nX/Kk/rNcOF8OdBeyeJc8XLdyIEDIIygjdnUmRqCAQRoavY8kRd3qFl8HiD5/Cj9VZYDj78SsWluKEcXXW6BtCgNmGpAm2T9469aSUxqlj5l1QHcf2tvyp3sYFsLYxmI8ZHJS6zLkKtacootplk6gZQxbUzWP3wZgCQBmb0UELP1ZR86yf+NGLaXvdlr8L0jeMHh7uzjZmv02tO/AeIqVNsRIJLXAQQqy0E67zIE/iB11hx9nXN9q7/VlF2Ye6hdCPISDBkk7sSpIgrA3BpL9m3ClxJxdpgGz2FAU7GHBHqIIFaZyryXZwJZrYhmnNEwdtySSdvlSXYU4bEZW2dBroB6+K4cc3GR9oRRJOm6Y6KKKuKoiiiihCyT2o3EtY0SSDcRCNDuCVif8ACPqKXyabOfr4xeKSzaIYqyoT2YEs2voImOxFK/ErK27mW23iKdiPTeTtvP5b61GOdskvZNBur+dei9JhcazDwj9y8NA2vTT7nomPhPHLdvhmItEK11c7KsalTDZz6KxOvwHUVnfHOM23RHts6XTBuZWdQZGugMfv71cYXBXT4jIwWEaSdREEhY6mduxAOkUkeEXyx+Et/wBKlo/KtSPCtYcztx7ory2I4g3GOIgbo4nfntRHTmrngXEGt3czsSpgNmJPlO8z2ia0Tk3EWbGBxVksMpa7ds5o2NoDRtiQwYaa7GsqstqR6iPzqzwTxgtSTmukBSdAFCNIHQgz6ajrrSuItDB2g8j76rnCy6aTsQLO48Ovor488OMP4a28r+ALGcHUKoCgjScxAYROk6U78y+BhreGKFQmQKMuoOULB0HY6n1FZPhME905UHxJ2AmCT+eg1pnu3RetDzi4qL4a91yAKDGwmARGlebkaJ2Fknh6UvaYqNkMjTDpuT69V34vxQPPhMdFIfQgZG8pkkAQSwXfqK625t4RJMstoEnfpI+PYfKr/kjh4ONuW7ihgLV1HUiQfPbBBB3Gh0qsuWQ16zaOim/bVgO3iKsfmPpVWXDiOOKJu1rB4ti+0YI61HNdbnDhhQbZ+4qZv7wtpnP1mtC5NsZMBhx3tq3/AFeb99I3Opm9iV67j/01YVo3ByPs9mNB4SQP8Iq3gW1NKfFY8YGahySH7ZzKYNDcCK98gyYnywDPQidD3il7mHhNoYdwLdlcuYgopnysIAgZiSND3nr1aebFN+6AVHldhafJmyMnmlSQF1KjMAxJGhjQGh+yX7t5UHkyMAwhshLiEAOQMVkhhniI66VoyQve5pB/C1oS1jafz9/lUuC4CcSi3XZlUWrCEhSXe5atIriCOhRpJ7H1Ib+E2GHL2KUSCExkSIMAvOnqJ+tQ8djXS4yaeR9I1Ajy7ncET9au+C2GHC8Xm91kvQPghB/MR8qoQzZpyAN79EmTEXljGtfZZRy839ZwonfEWB/nX9CK0niEeI0kBmYaHcZndzIOukKPnWZcvLOLwXricOfqwNanzDwxcVefy+YeI2Yb5bakAT2Jyj51cw2J/biwLJKbxDBDFOAc6gAfFQC4GSNYW43+oD56iuXF+PXzdRWHh5bQKsjPLZjqCx8xKx3O/rTPyXwpLbtkUDLbVZ7yTqfXy0m4/jAuXLovglPGuZMoh7epAA6MCI031J1jSzJinTta/L1UOF8PGGleLzbctvmuPF+K3Wwd9SJBdQzk6nN4bRtrBUaz96l/gHDfEw/Eru/h2bSAf37qux76C0Nfj606YWymK4Xj1tqwNtPKW3LKBdJ23kAfIUj8rYg+BxG3MZ8KXgdTbdY+gYj5mrmGcTCR4/JZ3EmgYwmq0I9VY8i8SawMa6tkf7OFRomHZoBg7x73yq34hzXxAplbENbJ0BCW1fQTMxvI1yyNwIpS5bxIQ3CwlDkDGCYBzLPw88/IU38U4T4jK9u6DazO7HyyM4YHKQNAQ7DWe/QRl8RnP7ggHRaPC8OP2zS4an6WtO5c4z9qsLcjK0lXX8LKYYfv+BFWdJnszxAdMVDFv6xM9DKJt9P0pzpkZLmglJlaGvICKUeeea/AXwLR/buNx/4anTN/ePT69pbjSdxHk2zZF7E3Hu3WhnbNkJMamBlA2EAdBoBSsR2mQ9num4Yxtfmk1rl1P+EjYLBKrrBBYI3myl8pMT5QQWGg6iSDVBxfFm5ffIVW3bZsuVSBJmBBAMmNZ2huvvNHBcaBiLrEBnCm4QB7wERl201WPzpof2XWL37R7l1Wcm4yqUgM5zNEpO5A+AFIwhewEt3+ibxB3aNIIBJ+Gun0WaLzScPZRWthmbMdGg5ds0FYEmQN/dPpKng8QbVxTAYKNiepWP4/Wtvu+xnCs/iG9fJkGJtxpoBHh7AAADsBSNyX7PL9zHFcSptKiuSVZCZHkGXRgQGzCY+legjnb2ZD9TWvKz0CwocO6F7XM0o+dVzSFYYwo38vT0iP1q24HwxrvkBgeZtZIEkQI9TG3STrFOXAvZWBiSl+43gK1y3OXKxOybyoBgGZMyBGtOVz2Z2sNadsN4r3RDKjPbAZhoqk5BA1Pbek4qZsoy7ivmr+CzYZxe3R+3hRO/wWU4fhl7O9tTlYAZgN4M9Y29JFWvDcItnOBLD3iY7badNJp94VySn2e5iD5MTcRgwa4ptqUYwpIBAEqoYjbWqbD8sXrhNq2odg5TEurjw0JAZVUmGJS28HQ6n4VhOhfYI29/dekGPEgc15GvkNvf0TNwFlXiuJH41JUzvORz9Q0/KlnGwOIWh0GMWfSLhH6ladMdyy5x1rE2mVUWM6mZMArppBlSF3ER1pVxfC/F4oUtB3C3UuuGUqFhsxl5GkklYU5tOnmpk0LnFtcja8/iIjPRjN0AT4VovnPoAv3zOuQH/24+taPwuzksWl/DbQfRQKzznmz4mM8NBdLXQFhbZM6BSVaQCADuZgzvoK0u2kADsI+ldw8TmSSOPMpPYvYczhodlmPEeFWreOZlEMxvM2shiXGuVkua6tsvf51PH28G27oy5nZIKhAUACqYy5CNzrkGrgaHU3nHcQUv3rpnKivO4BlmbLoRMwuhHUaidVzD8TOLY2WQQ43zsCAo+YnsY0kxvI1MKXlnav1A3voCrk7oWNEDdHOGlDmRvp581z4fxS4Ldlr1oHDybS3SomQNBM6hQDsO/4TT7whFHDr+HtLANu+bf4W8QO5UHbRmPyIpO41w27insWGw8paUqiYdjlRWOrEMI+6BJYfnVpzDhMXhMPghbdotyvg+97sxmK++ChylZMax3CBAJZy9hADr9+Cg57osOGOtzm1fX86LO+WEZsXh/D82S7buCQRATzNuOwJrceD4PLYu3W3ZWA/uqD+rZj8IpK4RwjDMyXsIj2rolLlm4YKyAAELQpH57SBtTNwP2fthlvAYl28VQCpzBQZBLaMfMdRI7/ACpH7d0ZGbx9CmvxTZQQLG3qP9/RW3K1vy3G7sB9FB/7jSjzDygrXruRyASWOgMFipI7FczAAfwq/wAHgMZhj5QlxTuAd/WDlgx6/WpfjIbhDIwd0YlTqNCJAInMRl2EnTau9k9rA0FRhxdSucAQvPK/CLeGwxEk+KSzT10ywANYhfXrWYYTlT7Cl57hzXMvhqIMBWAYypjUmN5gCdzprOBxCXCbbosBjk1kHc9hBGunaljn3l24q+Lh4UKyNA0ysJTbqrAgRvPcEkRldKIy0eFoZkknzyanVIOBwoXxlGjSpECJKMQQB3yktB/DXu5i8PEMchXV080Nr0EbT3g1ZWbLvd8W2uZmIZRKgC5syGSAAenxq64LYUX79i7ZuquJRFIya23BO49NGBE6AHas9ozu15/VarnZGmuXLwVn7KUhMRoVzOjhTuAyaT/aIGtPlJ/JCm3dv2ngXALc/wBrJmRiBvEgfUd6cK0oTbAsjE/3TSKg4rglq6f2i5hvBZiPpMVOoppAO6QCRsl4cj4dGLWV8JiGHlg+8IMZgSB2UEKO1XuHshFCiYHcknvuda6UVwNA1C6XE7r4wkdvWomB4cLZJkEnqBGn1JOvrUykznL2m2cBdFkW2vXiASoMBQdgTBMnTQDqCYmpKKa8TgEf3gddDBIkdjB1qt5h5Vt4xrRuXLyi0SQtt8gadCGIGbbTQg6nWq7kz2g28eWtm09i8ozFH1DDTVW0kCV3A30mmuhAPRVXEOGYa3g3suBbwy2yrBSVCoBqJGv8fWaUeXPaPwmxkwlhmtIGKqXV8pLGSSzEsJJJl49Ypr5uwZu4O8oAOgbKdmCMHKmdNQsa96wbj2A8RSotohYAgjL5T7wHl6R1GlLdIGkAp8cJkaSDsv0hvXm3YVdgBNQ+AIwwtgPOcWrYad5CiZ9ZqfTEheBZUGQBPeNaicQ4SLpBL3Fj8LkD6bE9KnUVwgEUV0EtNhVB5Ww7Wzbe2LgO5bc6ggSI0BVTHoDvVfY9nOEtvntrcQ6iBcYjXf3ppnoqQJDcg26clw6vDzuOfNUws4bAW7l13yKYLu7TtMAfUwAJ1NGG4lhMcqgZboMsqupB00JAYA6T8p9aUfaZhr93FYW0mthlfxQeokTHxAVZ6F1PwpcBwK6cbgzh1e0qOrOpZWW2onMFYMTqqkRtDRPQV8xa4NaNFYDS4doSbWljlXDf+UBHq38asL+MRPfdVnbMwE/WjFuwtuVALBWKg7SBpJ7TWB2MDiMfbTEPdVr+Zrc5HLKQTJLTAmACR5QDAB2LXOpQGaQ6lb/ZvK6hlIZTqCCCD8CNDUe5wtC+fUGQTBiSO/roNRBrB/ZdzNcwXEUwhIt2brsly2xJVbnmClJJIOcKs/e67CP0HXQlkUaXnwxMwJ7xr9aHQEEESDoQdjXqiuriqr3K+Gb/AMFB3yDJPxyxPzrpieAWnvJeIOdIiCRttMfyRoasaKjkb0Us7uqhDg1kXvGyDxNfNJ66HSY29O9TaKK7VLhNoooorq4iiiihCK/PvMdtcTxnGZiCEJEFdJUBFkD3wsH6rp33XH8TW1odW6L/ADtWY8V5SAv38Xazs14kuo1yEnMSIElSY1MwZ7iqUmNhD+xDu90T4WW4E7KH7OcKtvitsW8o/Y3g2RAJA8PVjJMZjoO/pWzExWbcg4AWLt3EXhczuFtAlYCqPMY7y2pI2+dOvMXEfCwzXBB90AGCGzECNdNRNPhka85AbI3Hmo4juuJrRcbnMauwS3Zv3Q8DOLRW3B0kvcyhljXy5pG01kdnBPcxaKiAZCJBGigaksYkgbSSZ0A3FWfgIwD3LeFLb+Li8e+Zz+Lw1IySdcsaekVNxWU5LjPwg51KZzcvQ2QZCBBH3CFO8/PW7JhQ4iiq0GMMYdYT1geb7T++l2xrE3bZVCdhFwTb1OwLA+lXtYzashGHhWrA1ljhcS9y24OhtvZZgMpU7SO29aty/ijcw1lzuUWdI1Ag9T1B6n4neuSxhuoUYpC7QqwooopKciovEeKWrCZ71xLa92IE+g7n0FdsRfVFZ3IVVBZidgBqSfQCvzzzlzS2OxLXTItr5bSn7qTuR+Jtz8QPuiuq7g8KcQ+tgNynXmz2k2L1y0loSily1106xAC/eC6+YxMRANRuDc94bC4hWdGKuhhlcPlkxoNJWFOupiNI2zloO9fY1n5fIdKgWAuzL0X/ABcYAY06fNfpPhnHLOIs+NacNb1kmRGXeQYIj1rMOFYy5bFxktOuCF281kqEC+HdbMCVaGVASW0GgIn3TK1hLeKGDCoz+BfvFTbTQs0BdSNYaIiY8s03PxJGw0kKEyMWDM+ZSilCBb2K6HY5dzvEomkbsSFlPwQw7rDrGvoB1SHa4DibnG7aLaZScR4hueYK1sOLhbNsQFGkegia/SVfnzinDsbby3bxuSuUhi5YpIEGZldTl+IitK9l/NV7F23S95jayxc6sDOhHUiPe6yJ11Loy1zA5pBHgo4vhxji7djw4c/C/fmnmiiiprHRRRRQhFFFFCEUUUUIRUHinExaAEjO8hQesCT8YFTqQ+fOH3RdF6T4cKAV3tkGexAk7NB16bSjEB5jcGGj16JsLA91Fe8VfJaRLsQ2g1JOnT5GueFxedZB1H8z86YeWHsOme2Zf7+aMwPr0A+Ghpd4lgUTFuoiAQwHbNqR8JO2mhrx2K4WYIBI91m+SkXuD6pdrrmCSZMHr/GpHG8VbOBHjM6qrhfIATMHKCDuIP5VU8Yv+HaZ5nYBdADJA312mavMBwBcVgodyRdVWEaeGy7R1JBkGTr2FP4FHKJDKzbUH7KcgadHjRVPKPDbBt5/Cstmdoa7bUsdvKWIJB/IiIiDTViuEYdULCxZnYHw066dtfh1rOsmJ4bdIMMgIkgko3Ynqp7H5aiQbXiPtLXIctplJESW0B+IYaesA1679wT/ACOqi7CV/bFhQeNYTDJdcE2LBIAyG0BmEtDEiFG8esdq0Pl/CG1hrSNEqomBA112gd6yvg/CbuOvC7dIWypD3HfygopEgekaTsNyabeJe2Lh9l8gdrvmhntqCi+uYkSPVZ61JsjnjXZLkgZEe7vzTxRVdwLj9nGWzcsuHUMyEjUSuhg9QdweoINWNdS1Qc7BXwj2WP8AzRlG+kak6EbQPTaZGlYXxvlXEW7L3cv7FHCeJtJJjQb7iCdvns0e0Djd3G497Nq4ow+HVwx/DcSM7mAW95lQR1HqapcHgMQjPgGvZ0uo7qC7MM9seOgAb3CQI/xa6wBAOp260sLO6JuUbE6pZwwP+3++9SK4Iw3E/Q/wr3ngSdttj/CmFwXpopY2NouHxWz8GwKWsLZVoARBcJOwIEsx+GYkntNKmJ/5eIsjiGHWwWuNChCUt3GnIGLQGJJyjX49Ax8s4xruFtvcySUQSw97MQig6femY+O9QMRgcG+LGGOCtE5GfxFAQKV+7IjzEEER0M1jvwrXy9o7XSq5WDdjx1K81OHPcefqR9F8xnFbPERdwuGvAuFQZz7rQwLQQNdgZGmv0aOSMCmFtEGFhWLs2kZTMnsADP50scD5Nwwx6XLVwhGW4uSZK3ADBDTrHmlWk6b6EU43sOtq1dOKdUtm26F5HmBGsAyZidIOven4WAQRtjZsOq5JO4w9m7TmR47euixrj/tnx17EE4e6bNoMfDRUQkgbF86mWI1iQOkdTpHsx9ot3Gk2MVbC3gucOogOum6nY66FZUwdogrPKHJmFRbNxst64SzWmIykhTIRlDFWuLv1grp7s1pfLODJTxrgJZpyZ1AZEOsCNQDA065RvVsPt1BVXxZG2VZ4ri9m2wV7iKx2UnX6VKVgdRrWZQ5xOIuAMbovPAbIVaH8MQCywVVRvv07Ux8h4i6ftFu6Sxt3RDHrmUEkf2TuPjXGyEuqlF8WVtprooopySiiiihCK8ugIIIBB0IPWvVFCEp8Y5OChruFuHDuAToTl9Y6r8NR6VQcM4GbNxrjXM7NGsd951O560+8baLLesD8xP5UrOs9NYryfHMS5jxCw0CLPx/CuRvc5uqh8aw3iWXQe8VkfFfMv5imvlA/1Oz/AHT/AKjSrxFQtu48sIVoIYyDsI39aaeT1jBWf7pI+BJI/Iimfp4nI/p9+f2XJv4eqW+cOcRZvXcP4YfyL5mgqrP0yxtlg7xJ+ucYfG2VuTeFxlT7qZYaNcpYsCBO8Az3rvztjS3EMUe1wr/0AJ/20u3Ln66/Ovcx8PDnBz9qHxWK/ihjjLIv5WbPKuVLWuVuNf0laxdkDwX8IKuoYBWzA6ZR13+IpV4nwMYe7cwwjwlIWI1a2RKSdDmEAlh8al+x9iMTfgS3geX5Msj81pw4/ZTFFA5W2ygGQwViJYFST93RTETr8apY2ENeWs5LR4ZK57Mztb3+K9+yzhfgYKIOrtlZoJK77jWA5uaHYkxoRTZisUttGd2CIoJZmIAUDcknYUrYHFLZK2rLyYZiAcwJJUDWIHU6VY8Q4emIwV61f/aIyuGnQ6eYfMEAg+gpLbA1TZY6dfVZJw3Hra4njr1tx9nxBdlI0YsWVt4lJzONdJIkCdIHM/F3vv5GOSxYv3Q7soJdkyhQFkSIDAAmd9AAKusTyZF0Gyxt2QupaD5tZyg6ldBvp2NRMTjlFo4exBVLVwvccaZbaklio94mCBJgSO1cIjdT22evgnNDgCx2nQ/b6fFZ9glGTcid9jr9dOmkfPtzxhIgEk+Y6Ensp+7rXy0euXKYgie0A/n0qIpDtl1ABO2+sfDt/tUVAnQBaJgsfcvpYw6MoW2c/mMByBCAmIyqM4GYjV+vR1x2NFgPiptkMpVIgqzAmMsb9AdoAmIE1nRwzWFOQA5AQT+EqJkE7bjXcEGpbYgKHthw6gQjquWPec/hbYkEfWQFibm0y9Fv/s2Pc2LPRGpHMjSzfw8l34jjfDxdhrNxir3FuhWlQPCyNqBoSxGh31iIIJ+8Z44+Ivs92T4hJUE6IpmFBJgCPh361DvWmPhuIUCAGMDyMC0iNfK6LoAdTEjQU08w8Ksjhtm7bW2LovsLmWIYtmBjuB4agegMyZmDgHsbenv2Vg8ThDQ6R2oa6vMUDvodEqoWVTaUt4RIuFZBhl2Kknyk6THYdq0P2X8fKi5auOcsBkBMwdAQPjI07g9zSLm+PzBNN3L/AC2DbW4SQzDdWZWUE6ajUNEwVAImZMCkSSdnTnfLW/fVU4cSMa4NAIyje7+PUnqr3mWzcOJW4mEZ7ZXzPbCu+afwEiNI80MPgRra8B4ilhMt62MO1y47KHZc7zqbjgE5T01J0A22CPi8JjsLfBTG4l7DE+QlmdCOjN4NxY1BnLr8s1Fqxeuu2WWaC9w5fNl2JI+z2y2+wDTr5W90zL2A5mG7WvFA6SL+oAAOfNa8DRS/yXj3uYeHOqkBZ1OQgFZMkN1ggnSNWMsWCrANi1lvblcWlFFFFdUVkXta9oWKw+JGGwrG2QqElVBZmeYAJBgaACNzNW/s247fN57GIxF2+SgYF1ACssZgGCiQQ3c+7p1r17UOH2leziDmF0/syYBTKuZlzdmDEhSO7dpFf7NVW9iy5dZtBoQkljmGUMvTKBIPWY2nVTnHMOiewRljiTr06LQeYbkWT8f3E0uXDEHtr+7+NXHNt2LYHx/cP31R44wh+H8/mRXiuNnPi68h8r+6lGaaUMk2v8P+9Sea+NXMJw+z9lCq7tasoSJCAg+aOvuxr361HX3VHdf3CvXMF5W4aoNtrjBlAyESjEwrdzowAEakgaSDVngDy2V7Oov5qRZnc0eiybiNp8zXHvJdZmJYgQSWmWgGIOtcn4TksWb0/wDOa+PlbKKPzLVccR4ViGVv2DooBeWXLmCqzGJA2VWMfD0m75n4WqcG4c41Iif/AOym63+YD6V9FwcxLGBxs2fwsLiGFEcsmUUKB/yufsgP9fcf/r3P9dqr7jePVsW9oGHtwDIgbn6/7/Kln2aY0Wb+IvEFitoKqjq1x1Cj5lf/AJq8TCaMXg3D53Ma52kjfXfQDTqdzVXHG5yAtjgDCIw87art9o8Lz/egwRrqPMoPxIE028s8UTE4VnIhSWDAtMCB96BplIM+tJmLwwyt1IIn8/0ivXDMX4PBscZmCUHrnC2wR8ZqlfeAWrj4gWB4329/FJnHuaTcuXLaEmzJVSdC67Zm0+J6aRI6Vw4Owutdtnym5ZvIuo1LLEbfyfjVcLI0B9TP0AowOIyXbZJgZgfgATV/sg1hYNFl5w45xrQPXld86/69OioLUtZFw7lQu3YxJ9YAr3iuBNYxa2G94Lac/wCNFu/kWy/KrTDcNzXEwp/5n2lLLg9y2Qmeuh36wDuTTv7V+EhOKpfyjK+HWf7yOVJP+Eovzqg3W0+JodMxu+o9fglh8CjWFUu5Nxh4rbBQWXrOshWJkRMHoKjW+CLAWzLkqQpMBkLTqR6DqNCJ26dcYVVlLNAZc0TEQrEDUn8I6ncV7u2TZILSGkMrqQQFWQTIJ1DA7EbayYhwD2tq9N/fh4L0smEwxl/8jpqToDset6aHyXP7FqjMxCZWQ6j30JOnxtmyB3MjpVn/AE4cNhfs+WJu3JzyQB5SAJ6Fi5JBnynXtGGEuPcNvNALloMwpj3s2xJ2HXQVTY+0xi7uDAPcNoQSDrqrSDqCPoJQtbJTTqOizOKxsZhX5Ku//Y738h46C9FeLiQd5kdogxGu9P8AwW5Nq24icoUSzAAwAytEqGgD3hPbpWf8sB2xthBqAyORuDEEgZtl8sxrE6U28Q5tNjG4m5hysPlzqwkFlUAkxpIaRI0MnXrUMTgYY3gR2DqV5zgOGklLy3p9K5+q7c78V+zJaRFDHfzDMEXLCmGBgmNM3Y0ezfmQHEXs+hNryjYFgZyqgAExJ0HSvvAeNLffFWrwLNi1jyjpDCZO0BlI03XbSk/k1AvEcOt0AhbuRhJOplBr2zR6H4Gm4fDRujcB/Ma389lZ4g+fCzNjf/A1yHQc6tbdytg8lrMfvBQPggyz8zmPwIq6r4qgCBoK+1WaKFJb3ZiSivF26FUsTAAJJ7AamvdUHPmNW1w7FFnyZrTop653UqoHUkkj+RUlAqs/+qcJinNpbqXDcMeGQSSImGUjTQHfY+tfbJtYe34lpEAQD3co905YLEgCNiSehpR5Y5ZLYKzcS2qsxBLOxIBXOgXKsHKxJzEmTm20FVd/mG7atXsLiBq0ZdFXwwCDCqAFKaCI2/TAxWCLJqY49SPXf0VzCuMrSSB0Wy4pbLuqXMheJCEjMR3yzJGnas55a4hcvY77NiCGQ+JEAKZQ9xHY0hNxNfFV2vMCpBBkBgViCDMiIjTpTV7PsaL3EbT585JuyZEklGJJj1rRkhhlcC5gPjSXAH5H9oAOgsE/JS+YuJ4gcQbC4eFUOlpTALDOEnUyNz22FTOdubDbOKwwCKPILZCnMxGTNP3YUTBPoKsMFgRc45ebcW/OfiERB+Zn5Use1m0i43Q+YojEepBWfoi1KGCOK+zaBryWlhGMfiGMcL2P0VBg+YsQLgY3Wc5WSbpZwAwKmMx3g/CQJ2p15uuqeBYbLEIbKfBkVkYfUGsuvGUP8+ladzVwJk4e91GAsXFw1wWx926SoZh0Clex3O2grUgFOYR1r6f5Sv1Fl7RzQAO5Y+d/RVPspteJisTaOz2CNdYINuD8QWkVb4xlw9wYYn9q1y2NAxBL5SvmiJOm8VUex9/+JXPWy/62qvPD8bjwze6rsQPW2kAn5gGu8QNS6LN4NM+OEgbbrliMQqHwWYC81xAtonzmcoUEdMw1k6a185q4Bdw/D0spady943LpQM8BBKA5RpJy+mhr1xfDj+nVnUC7YaPXKoH0OtakKpsPevotDFYhz2gHY6r8wXA+fJlbPouTKc0wfuxM616uYNmZfKQA5DSCAssB5j90SY1rbcLZP9Is073W0jskTO+0aUqcWuThGtuw/rF1E11Ga5cW4dOphWUDaSJ0mmfuy7u1z/KSIwzvjkAa8wR+VU8B5Oz4+zdw90Yhbb+JdvMMiG4hJhRqW6xHp0BIke0S9dOIXEXQotPFq2rGD5BMENHvEsw6xpoRUL2bcWbIAxFu1hGVr7kAszs2RbazoATAnoAx0mTR+1Tj5xAtqlxrlqfEGdQrWySy5DCgMBOhAmJBEqSVkWKCjh8QYX5xr78FDxeH8S9cd2IzAwhUwuYiQBrlEFj/APNTsWqAeGro1uACfMIBC5hDQY8o/jUn2JYgXMatu6M6m26hWEqIAIIB0mAR9a2DmHlPDNbBFlEIO6KFOoPYa/Oh8khb4AVQ/NrRw+MjheSLJdzdR38sqwDiPDjmm27Fcy+XMSVCgrE9gDAg/wAaYMY1xlN42GFhAZZ0ISGhNYLb6aAxJ+M6Vc4Pas2cPdCgMqW7jMBvkIZyQNyQfjSl7Ufahav4c4TDAnMw8VmEABTIVdTJLAa9APXSTHySuA2rT3yv0VZ2JiwzXGNv8r326Vtf/wBJc5DxSpi7l4mFto7a6eUCBA7knQetcrJPnnfKSfjufzqv5UwL3b6IDlFxgkkkCSRAMawdJ0PSmccp4lWvWvDLOMy5wDkJElmDGBG51g+lW5hldZ5gK7+n5oGwvJcA6zY2pe+AcZtWLWZEbxSAjPPugmSQNp7esT3MvhXs0dbwNy+uVXQi4k5mEK2cTophpkzr0qv5c5cuYhmCZTbYhTcV0ZVJIO6sZIBBgU98zzgxh7YHinwsoPh32YtagA5bKN0aILCYidKr9o6O+yOp3UeKxYWV7SXZjqd/L3S0AV9rlhbmZFYyJUGCIOonbp8K61FYSKxz2s8QN3iNqwT+zs2g+X+25aTrvCqo0BIlu9bGawbifL2NXH3GxZvftHgXxbNy2VklfdIygA+5oRrp1qbN0qW8tBceF8zXsLaZUPlcqcrCQrIwJOkAZtAVEaT1qk4lxdsQS945nPcCB0gDYAenf66tf9lCXbUC8FcsHDhJ0hRlyyogkE667bxJ4cM9idtLoa/iDeQGfDFsIGPZjmYle40nvSpWhz8wGuyoSQTP7t91ZFZ4bdH7dbTG0NCwGmkGfQDT0OtOHIfLlw3rWJMiyHVtCQzeaZEawAdep1FagvKhDSEtdddj/o/fUfiPJD30yG8bQk5jbJlxEAMSBI6kdfSlOZIR3SBr05fFWmYVjXBzta5eKreV73gY69nkrcOXxSCBLuShkjTOSV/vQK8+2HCBrVholgzgfAgH6yB+dWPCfZyLTDPfZ7YuLc8MJlDMnuZ2LMzBTLASNSTV9x/hCYhFD2xcCtmykKdYInX+daYWANyhX4pjnDniq6LBuMXR4mIZSsNcuFRGrKzEroNe3wrXebMA/wDQrW2yhksWi2sAeHkZoP8AhIFSODcj28NZ8NPNmIdxdhpYR2GWBAjynYGrfi3BxicM1i4xGcDMy9wQ3XpI27Uxr3jXS7v1UJGxvoC6qvRZd7FuHscXfvfdW0EM6GXYEQO0Ifyp64fwFbfEnvZyxdbhylYyyyTrOv8AvXblXky3w+3cFpmd7hlmc7kAhRoIVRPYnU76CpvDODlLrXm0Zly5ZzRJzE5oBmeg0+PQe90pzP3UWNEQLY9lVcV4AG4jZxGcAyoKZTJy5jOaYHTT0prqr4lw9i3iIAzCIEhSCNjMGR6H1jtVkkwJ3jWO9RAAUnOLqvkkTDcVb+mXtSuQM2sa/wDKDFe2mv0pP4bjjj8O5UqzW7lm9aTKAbmRmzTrAhHnTt6U68M5EvW+KNizeU2i91wnmzTcBAERAjNvJ22E17417LbF7EDEWXbD3JDNkUFWIM58umV99RoZMgmnEx8m8vn1S2xuB70ml3zquh22VbhuXcJbvX7PhlHxL+KSxDT5s4AEZQNDIOnQzNVntW4Mh4bfdLagWhayFVGiG8Mw09fMZ/tetNt3l3E+O10tauKQyBBmQhZzLLag6hQdNdd9qtMNwbxsIbOLRW8RctxFYlSNtCApExOmxJ1O9JU7X5y9mvMgwuPw73Gy2QxV52AcOuYnsCwJ7AV+l+L3gLJJIg5Y+ZEUkcS9hOAfWyb2HP8AZfOp+IuZj9CK9cS9m14YAYSziDcHjC4fGJAyhcoRYDQAQGjaSdtq5lvROjyue3MaCYTaDYRG6W84M/hBZW37QD8qxzhfs9XG4y+mGugW1AKNEhZOzKSGKgBgGXrk6E1ufLvCPs+FtWGIYogDHoTu2/SSd6g8A5Jw+DvXbtkMDcEZSRlQTJC6TExuTEACusGU2DqpOdE5j2u16fFYbws+BibdkzburethkaGKPKnVhIBkbA6dug2exK4q7cuMQg8TQjyzOUEaakiBGux9a93fZ3h3xRxLtccm4LotkrkDDUbKGKhvNlJImOgionBsDjL1699oW9hkVmZCt6zcW5mZohQuZISJmZn4y2eR05aXclTw8bcOHBv/AG6rpy7bt4opiLDjwTB8mmbJ5YYdPMGPembG6FGgmG6a7gj9Yql5Y5UbB38SwuK1m83iKpRRcV2JLy6gZlkkgdJMR1vsXhEurldQynofSkhoCa55dV8lz4fjFuL5Z8umoIn1E7g9x6jcGpVV1jgNpLguDOWAIGZ3aNI+8T00qxqSiiivlFCF9ooooQiiiihCKKKKEIooooQiiiihCKKKKEIooooQiiiihCKKKKEIooooQiiiihCKKKKEIooooQv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PT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131" name="AutoShape 4" descr="data:image/jpeg;base64,/9j/4AAQSkZJRgABAQAAAQABAAD/2wCEAAkGBhQSERUUExQWFRUWGBgYGBcYGBocHRgcGyEeGxsaIBweICYeHBwjHhwZIC8gIycpLCwsHyAxNzAqNSctLCkBCQoKDgwOGg8PGiwkHyQyLSsyLyw1NjQqLCwtLC8sLDEqMCwvLC0sLDQsLC8vMCwsLCwsMCwsLCwsLCwsLCksLP/AABEIAOUA3AMBIgACEQEDEQH/xAAcAAACAwEBAQEAAAAAAAAAAAAABgQFBwMCAQj/xABHEAACAQIEBAMFBQQIBAUFAAABAhEAAwQSITEFBkFREyJhBzJxgZEUQlKhsSPB0fAVJGJygqKy4SUzksJDU5Oj8RZUY2SD/8QAGwEAAgMBAQEAAAAAAAAAAAAAAAMCBAUBBgf/xAA2EQABBAAEAwYFAwQCAwAAAAABAAIDEQQSITEFQVETImFxgfCRobHB4QYUMiMz0fEVQmKCov/aAAwDAQACEQMRAD8A3CiiihCKKKKEIooooQivAvCYkSNxOo+VKntP44+FwJa2Ya46280kQCGZtRqCVQrI1E6a1kd/hotgXEdkvrkZyqv5SwOgdSDoOs9DtNRLg3dTZG5/8V+iqKgcBd2wtg3CS5tWyxO5YqM07azNfeL8csYVPExF1LSTALsBJ3gdSdDoNakoKdRS7wj2hYDE3PCs4lDcOynMhb0XOBmPoJNMVCEUUUUIRRRRQhFfC1DGBrX5/IvcSxrXryhLZU3Azy+S2xbw8quSgJA2yiIkidTwkAWVJrS40F+gaKRfZpYu2/FRr3i2gEyDKFyHzTABIgiDpA021p6rjXBwsIc0tNFFFFFSUUUUUUIRRRRQhFFFFCEUUUUIRRRRQhFFFQ+MY42bF26FLFEZgoBMkDQaa6mK6Bei4TQtV3OvB/tODdAwRli4jFc4DIc3u9ZErHrWW3Lme9aQ3XQM9tYA8oBbUyFObeNSIq+4JwjiOKXDYu5jQVcpdFsZojeCq5FGoiJ+dXd3ktxdF04tA+csD4FsKswMqoWI183mMtBOs+YcmgFjUJuGxRa02067J0SIEbdKzb2xYPxXwakMQTfAKgEhsqR72kQGPQ6aEVV8e5fxeAFy9hsbdLZ83hLbbKxdhoqZmUiWIAg7Crb2g3L2IwGEvLby31vIXQkDKcrB01bYtAmZAIPepvYGiwUmJ2Z1ELNeLcCCWVuWVNsIxk5pJAEi5uIaQPXaNhW78k8aOLwGHvsZdrYDnbzr5H/zK1ZLe4XexeHuJbskFgujdG8pgmAqxIXaPlT/AOzbPhcIuHxGVXFw5ApDD9pDhSQSc0sZnTUCTpVeJxI1V3ExZX90ck70UA0U1VEUUVD4xjvBsXLmnlUkTtOwn0mK4TQsoRxHiVq0p8RgJHuzqfgNzWaYO39ntBM7ZPNlNwKxUEnKrxoSFgSe29eMFjc1y4rSSPDzE/eLEgmd9ZFGOlQTMgTAjUnbfoNztqe1ecfxQvlyObQ+abhp2s7zttvJOfJCjJcbMhLtssaBRAJjefX0qz5m4+mCw1y+4kJGkxJYhQJ6akawfgazR75bRPIyaqVkeaBBB30BFMXNvGBeweBcyFvX7YaNIYpcga7ftABWxh5w9unJSmGaQEHR230S5Y9vRF0eLYtm197wrjM6DqYZVDfDStds3QyhlIKsAQRsQdQfpWM87YFDhLjOpDZgyiB7w0VQIELrB+vpWmciXA3DcGR/9vaH0UD91Pikzi1yWIxkBXtFFFNSUUUUUIRRRRQhFFFFCEUUUUIRVBztx9sHhvFW34hzoCDMQTqSRtoIBOkkb7G/rjjLOe26/iVh9RFdaQDZFqLgSKBpY5geBYni/iYm3dFq0zsBba47FSIzKAAFiTI20NT7nsWcDXErPpZJ/wC7apnIV5US7Z8VLXmDhWaCcwCsR31WPjTIbye619J3JDTp3BnWf4+k1ZeLYpjqihOXzH3QeGw333WfVZ3xHkq/w3LirVwXjZm4ECOkgDU7yQBLGOi+tXHFcXce0zsAznVlA0P4oHp0+AppwVxHxHluK+VXZoYGBBXUSTudj+swrWWbUbgHbtoPlWNxXGzSCN0jcpBJo86qtvNbfCcLHHmLDe3ztQuG4rELbV1nI8tkU6gknox8wILH3pkzvrXjiXNV9rRVCguLBzBRn0EQBdGUefK8CfiWiZzgwYAHrBH5VHx3Aj9kTEb5nbQifKuoMf4XP0PSjA46WVxDqoa+S08XBEYyToToKUPlD2r4r7XbsYlxdFy6tohrSoy5yFBBSBoTJBU9detbZWGcu8ujFcRwx0VVPjuToz+GVygDvMTHST0rc69CHBwBXlXxmNxaUVQ84DNZCSRmP6D+MH5VfUrc4asqnbL+pM/oKVP/AGyOqZAwPeAdkh8M4d4dy4LrAM627iHNllQzCdCNyv0IPWveIyvnAuaLcYDzzpoV3J61fc43fCx6sDl/You2hXM8jTWNtRMELIg1SY1lzFE85Z85gGFB1LMdo7fv6+VxTSzEka8vIUNVSzNDS0dTpfXUKKMSPGVFYkLodRqcoH1ifyqTc5ksjDnBvYS/aF1ml5gAuW8oEGQS0NmFRuH4E4i+4TyqttmVyMoZ8wE7bS/bZar+E8NJxZR1zpaHng6GdFE6a9elen4PHAyJz5eQ25+J/CQ6TESMYyEbuOvLlp5eKuOJY3BuoJ866ZrbByWA+6STPQa5v99C5O49YxFgLYTwhZCp4cCEAHlAjQrG3w2FYrjMYr3GZAAhPlgRp8Np16dh8ae/Y8tzPiTlPhnKM3TMvT1MMdto9a1zgoYYM7Ls0dVEcQnmxHZvqhY09ladSRz3z3ewlwWMLY8W6UFxiwcqqliqiEEkkg9RGm86O9JPOOGy4gXF95lX70E5MwAI6qM5MVmyPyNtasMfaPyrj7PPaM+OuXMPiLQtYi2CxCzlIDBWEEkqykjSTMzPSnykrk3k9beIONaM72si6KCQzZ2diNCSAij0Hro61JpsWovblcQEUUUVJQRRRRQhFFebtzKpJnQE6CTproOppB4Z7ZMLdviyyOmZ8iucuXUwpbUFZMDQGJ101qQaTsuFwG60ClDmz2oYPh90Wrpd7kSy2wpyAxGaWABIMgbxTdWF8zckluJ4h7juqtdNzqM6MsrlaDs0qf7p20lbnBospjGF5oKo5q4th799rmGOZCS6mCCM/mKlTtDEj/aqsYggQNBEbCY3idwJA69K98XwC27gVWnyifiZnoOw+vSoj3PMF71s4WON0LSWj1WLjJJWzuaHH0V9yjjL9i+72oyPba0+aYOaIgdxv8/WmS/wk3wLniNbbWMmgInQkTM/OljhGJJYKIkAntMdPWdPrT6RlCgdAB+7+FeK/UMz2TDKKOteX5XsuBgNhBa67380u3uXbwtknFMYH9r9S1aJh8It3DLbMFQot6iYAGUxqIb1/Wli/bBWZgdR8On8/wAKduG3LN0M1txAcg7HcKeh03FYrJJ5m/03AEHwH4NK3xF2jb8fRV3C+BW7NtVhToJOUAmO53jrHep3C+JNnBJBttpv7u8E9tssfCpd6whUxcEQQYFK3H8atrB2rNhzmuAM0AEsrSR65iSAvXf0q7g4cT2vayPGnIEG/DTYLKsP7tb+7WgUv834WUVh0MT2nafSRHzq34aX8G34oi5kXONNGgZttN52rtetBlKsJBEEHrXqHtztpUo39m8OWJ8886vexXlAVLYZApVWk6G4TIPVPoo7mqIcZcAplSCPwkd+xH8gdq+c04ILjsQB7q3riqO2Z9f59TVeLmx6mNPr+81lyDMddVtMijLR3Qnr2e8T8Q37ZSXHhkZASWWCNSSToT0IHmo9oNu/ba1Zy+FauKznIQDIMFT02IJ3mY71H9kF6OJMOjWLoHqQ9s/oKZfaThfEuzLnwrJIVY3J16E/g+QNavDoGOka52oWHxaZ0ETmR6flZo1mBAzfAAD9BW0ezi2q4G2Fj3UJjrKKSfmSTWa4floFGLO2ZGymVGu+o+laF7OlyWjaBJC6a+hJ/wC79K1uJEODHDka+IWFwl1Oew7kX8D+fkrvmfixw+FuXFIDCApOurECY9Jn5VluL4tcct4jC5mIJzifQR2A7CBqfWtH57sq2DcP3ERvOu3ymsoYnoJOmnzryHEXvDxR0X0TgsUb4nEizaueD8yX8G6EvcNpiCbbajLuQgPuHXQAgaa1rdi+rqrKQVYBgRsQdQfpWGYrAYjEXnMuLJOh8RGRUCzpaMEuxgiTpmae41fku+5sZWAhDCkbdyo9FOn5dKsYF5/iXXz8ln8RLJBnDcrgaPj0TBRRRWmsZFFFFCEoe1O7cHD2FowWdFPqupI1BmYiPWsl4zwG2mHITNnXUuRocokka+VYMD8+9aX7S+OSjYRQJIRmY9IYOoHUGVBnp0rPHxF1gv7NB5tSSfyH+8HsJmouZIaLVo4fClze806jQ1f+v8eqel5ivYbhWDQsftD21mfeW2Njrpmy5RJ00JJG9UGKxb3V863HO+crdzGNjmBKkfD69o1vHNflbjZnCnJJbYbiZJiSNK+Wm8q+4s93ObT0Da/SnRZZAWuCqYmGXCP3+CqOZLILZ9jCiM0kKZC6awAfWfQ7imw2EDWL947pdw6KPR1vlv8ASp+VMXGLJdLuoJUIYBnyiTpvtr10EjSo3B8N/wAExN0jVsbaX5Kgj/WfrV+KXuBvQgLJmh/qF3VpP1CocJxJExFlmzZFdSxG5UEhxA1Mgx61qZuh1V1IKsAQRtBgg/pSXawgu4VbYR2ZrKwgjOxCgLClcx1Er8dCZ1Y+V0IwVgMIOTbtJJH5EV4r9QSGYMlO4Neh/wBL1XCYRh/6bdQRanYhoRifiR8N/wBKk8oY9EtOGaM11z96fdQTsRuD16VX8axGVIiep+A1+Q2E+teMPfQ2LWTYW4bT7+e4Wn6isiGHNhXOPMhWOKSmONpA5+/omjiXH0W23h3FNwSdAxEwQJEdTAg1I5C4SjWVxLAm405S0eVR5QVgncdd+mgpKw+NF22SB1gfoY+Go+NaHyAP+H2Pg3+tq1+DwiNzhWq88MW6Tu8jqmGg1zxGJW2pZ2VFG7MQAPmdKorHP2Bd8gxChpjzK6CTqBmZQskajXXpNeiXFjPN7/17FemIb/XVRicAyomI+61y7ZHoypbdT/7jfSrrnex/X8Uv/wCYn/qCsP1FXtngovcus4EtbxFy8fgrG0/0t5j8qz2ttzvVbTn5WM9FU8gYjw+JYbsXZT8HtuB/mg/KtC5ivTexAH/lsP8AKP3rWXcusVxmGPUX7Ovf9oo/ME1onF3nE3T38Rf85UfqK0uFa2sH9QHKG+P5XAjzOPxG3+bP+6qSzzPi7V24mEQMAQC3knMwD5fOwA8qk6AnrI0m7DTlP4nX/Kk/rNcOF8OdBeyeJc8XLdyIEDIIygjdnUmRqCAQRoavY8kRd3qFl8HiD5/Cj9VZYDj78SsWluKEcXXW6BtCgNmGpAm2T9469aSUxqlj5l1QHcf2tvyp3sYFsLYxmI8ZHJS6zLkKtacootplk6gZQxbUzWP3wZgCQBmb0UELP1ZR86yf+NGLaXvdlr8L0jeMHh7uzjZmv02tO/AeIqVNsRIJLXAQQqy0E67zIE/iB11hx9nXN9q7/VlF2Ye6hdCPISDBkk7sSpIgrA3BpL9m3ClxJxdpgGz2FAU7GHBHqIIFaZyryXZwJZrYhmnNEwdtySSdvlSXYU4bEZW2dBroB6+K4cc3GR9oRRJOm6Y6KKKuKoiiiihCyT2o3EtY0SSDcRCNDuCVif8ACPqKXyabOfr4xeKSzaIYqyoT2YEs2voImOxFK/ErK27mW23iKdiPTeTtvP5b61GOdskvZNBur+dei9JhcazDwj9y8NA2vTT7nomPhPHLdvhmItEK11c7KsalTDZz6KxOvwHUVnfHOM23RHts6XTBuZWdQZGugMfv71cYXBXT4jIwWEaSdREEhY6mduxAOkUkeEXyx+Et/wBKlo/KtSPCtYcztx7ory2I4g3GOIgbo4nfntRHTmrngXEGt3czsSpgNmJPlO8z2ia0Tk3EWbGBxVksMpa7ds5o2NoDRtiQwYaa7GsqstqR6iPzqzwTxgtSTmukBSdAFCNIHQgz6ajrrSuItDB2g8j76rnCy6aTsQLO48Ovor488OMP4a28r+ALGcHUKoCgjScxAYROk6U78y+BhreGKFQmQKMuoOULB0HY6n1FZPhME905UHxJ2AmCT+eg1pnu3RetDzi4qL4a91yAKDGwmARGlebkaJ2Fknh6UvaYqNkMjTDpuT69V34vxQPPhMdFIfQgZG8pkkAQSwXfqK625t4RJMstoEnfpI+PYfKr/kjh4ONuW7ihgLV1HUiQfPbBBB3Gh0qsuWQ16zaOim/bVgO3iKsfmPpVWXDiOOKJu1rB4ti+0YI61HNdbnDhhQbZ+4qZv7wtpnP1mtC5NsZMBhx3tq3/AFeb99I3Opm9iV67j/01YVo3ByPs9mNB4SQP8Iq3gW1NKfFY8YGahySH7ZzKYNDcCK98gyYnywDPQidD3il7mHhNoYdwLdlcuYgopnysIAgZiSND3nr1aebFN+6AVHldhafJmyMnmlSQF1KjMAxJGhjQGh+yX7t5UHkyMAwhshLiEAOQMVkhhniI66VoyQve5pB/C1oS1jafz9/lUuC4CcSi3XZlUWrCEhSXe5atIriCOhRpJ7H1Ib+E2GHL2KUSCExkSIMAvOnqJ+tQ8djXS4yaeR9I1Ajy7ncET9au+C2GHC8Xm91kvQPghB/MR8qoQzZpyAN79EmTEXljGtfZZRy839ZwonfEWB/nX9CK0niEeI0kBmYaHcZndzIOukKPnWZcvLOLwXricOfqwNanzDwxcVefy+YeI2Yb5bakAT2Jyj51cw2J/biwLJKbxDBDFOAc6gAfFQC4GSNYW43+oD56iuXF+PXzdRWHh5bQKsjPLZjqCx8xKx3O/rTPyXwpLbtkUDLbVZ7yTqfXy0m4/jAuXLovglPGuZMoh7epAA6MCI031J1jSzJinTta/L1UOF8PGGleLzbctvmuPF+K3Wwd9SJBdQzk6nN4bRtrBUaz96l/gHDfEw/Eru/h2bSAf37qux76C0Nfj606YWymK4Xj1tqwNtPKW3LKBdJ23kAfIUj8rYg+BxG3MZ8KXgdTbdY+gYj5mrmGcTCR4/JZ3EmgYwmq0I9VY8i8SawMa6tkf7OFRomHZoBg7x73yq34hzXxAplbENbJ0BCW1fQTMxvI1yyNwIpS5bxIQ3CwlDkDGCYBzLPw88/IU38U4T4jK9u6DazO7HyyM4YHKQNAQ7DWe/QRl8RnP7ggHRaPC8OP2zS4an6WtO5c4z9qsLcjK0lXX8LKYYfv+BFWdJnszxAdMVDFv6xM9DKJt9P0pzpkZLmglJlaGvICKUeeea/AXwLR/buNx/4anTN/ePT69pbjSdxHk2zZF7E3Hu3WhnbNkJMamBlA2EAdBoBSsR2mQ9num4Yxtfmk1rl1P+EjYLBKrrBBYI3myl8pMT5QQWGg6iSDVBxfFm5ffIVW3bZsuVSBJmBBAMmNZ2huvvNHBcaBiLrEBnCm4QB7wERl201WPzpof2XWL37R7l1Wcm4yqUgM5zNEpO5A+AFIwhewEt3+ibxB3aNIIBJ+Gun0WaLzScPZRWthmbMdGg5ds0FYEmQN/dPpKng8QbVxTAYKNiepWP4/Wtvu+xnCs/iG9fJkGJtxpoBHh7AAADsBSNyX7PL9zHFcSptKiuSVZCZHkGXRgQGzCY+legjnb2ZD9TWvKz0CwocO6F7XM0o+dVzSFYYwo38vT0iP1q24HwxrvkBgeZtZIEkQI9TG3STrFOXAvZWBiSl+43gK1y3OXKxOybyoBgGZMyBGtOVz2Z2sNadsN4r3RDKjPbAZhoqk5BA1Pbek4qZsoy7ivmr+CzYZxe3R+3hRO/wWU4fhl7O9tTlYAZgN4M9Y29JFWvDcItnOBLD3iY7badNJp94VySn2e5iD5MTcRgwa4ptqUYwpIBAEqoYjbWqbD8sXrhNq2odg5TEurjw0JAZVUmGJS28HQ6n4VhOhfYI29/dekGPEgc15GvkNvf0TNwFlXiuJH41JUzvORz9Q0/KlnGwOIWh0GMWfSLhH6ladMdyy5x1rE2mVUWM6mZMArppBlSF3ER1pVxfC/F4oUtB3C3UuuGUqFhsxl5GkklYU5tOnmpk0LnFtcja8/iIjPRjN0AT4VovnPoAv3zOuQH/24+taPwuzksWl/DbQfRQKzznmz4mM8NBdLXQFhbZM6BSVaQCADuZgzvoK0u2kADsI+ldw8TmSSOPMpPYvYczhodlmPEeFWreOZlEMxvM2shiXGuVkua6tsvf51PH28G27oy5nZIKhAUACqYy5CNzrkGrgaHU3nHcQUv3rpnKivO4BlmbLoRMwuhHUaidVzD8TOLY2WQQ43zsCAo+YnsY0kxvI1MKXlnav1A3voCrk7oWNEDdHOGlDmRvp581z4fxS4Ldlr1oHDybS3SomQNBM6hQDsO/4TT7whFHDr+HtLANu+bf4W8QO5UHbRmPyIpO41w27insWGw8paUqiYdjlRWOrEMI+6BJYfnVpzDhMXhMPghbdotyvg+97sxmK++ChylZMax3CBAJZy9hADr9+Cg57osOGOtzm1fX86LO+WEZsXh/D82S7buCQRATzNuOwJrceD4PLYu3W3ZWA/uqD+rZj8IpK4RwjDMyXsIj2rolLlm4YKyAAELQpH57SBtTNwP2fthlvAYl28VQCpzBQZBLaMfMdRI7/ACpH7d0ZGbx9CmvxTZQQLG3qP9/RW3K1vy3G7sB9FB/7jSjzDygrXruRyASWOgMFipI7FczAAfwq/wAHgMZhj5QlxTuAd/WDlgx6/WpfjIbhDIwd0YlTqNCJAInMRl2EnTau9k9rA0FRhxdSucAQvPK/CLeGwxEk+KSzT10ywANYhfXrWYYTlT7Cl57hzXMvhqIMBWAYypjUmN5gCdzprOBxCXCbbosBjk1kHc9hBGunaljn3l24q+Lh4UKyNA0ysJTbqrAgRvPcEkRldKIy0eFoZkknzyanVIOBwoXxlGjSpECJKMQQB3yktB/DXu5i8PEMchXV080Nr0EbT3g1ZWbLvd8W2uZmIZRKgC5syGSAAenxq64LYUX79i7ZuquJRFIya23BO49NGBE6AHas9ozu15/VarnZGmuXLwVn7KUhMRoVzOjhTuAyaT/aIGtPlJ/JCm3dv2ngXALc/wBrJmRiBvEgfUd6cK0oTbAsjE/3TSKg4rglq6f2i5hvBZiPpMVOoppAO6QCRsl4cj4dGLWV8JiGHlg+8IMZgSB2UEKO1XuHshFCiYHcknvuda6UVwNA1C6XE7r4wkdvWomB4cLZJkEnqBGn1JOvrUykznL2m2cBdFkW2vXiASoMBQdgTBMnTQDqCYmpKKa8TgEf3gddDBIkdjB1qt5h5Vt4xrRuXLyi0SQtt8gadCGIGbbTQg6nWq7kz2g28eWtm09i8ozFH1DDTVW0kCV3A30mmuhAPRVXEOGYa3g3suBbwy2yrBSVCoBqJGv8fWaUeXPaPwmxkwlhmtIGKqXV8pLGSSzEsJJJl49Ypr5uwZu4O8oAOgbKdmCMHKmdNQsa96wbj2A8RSotohYAgjL5T7wHl6R1GlLdIGkAp8cJkaSDsv0hvXm3YVdgBNQ+AIwwtgPOcWrYad5CiZ9ZqfTEheBZUGQBPeNaicQ4SLpBL3Fj8LkD6bE9KnUVwgEUV0EtNhVB5Ww7Wzbe2LgO5bc6ggSI0BVTHoDvVfY9nOEtvntrcQ6iBcYjXf3ppnoqQJDcg26clw6vDzuOfNUws4bAW7l13yKYLu7TtMAfUwAJ1NGG4lhMcqgZboMsqupB00JAYA6T8p9aUfaZhr93FYW0mthlfxQeokTHxAVZ6F1PwpcBwK6cbgzh1e0qOrOpZWW2onMFYMTqqkRtDRPQV8xa4NaNFYDS4doSbWljlXDf+UBHq38asL+MRPfdVnbMwE/WjFuwtuVALBWKg7SBpJ7TWB2MDiMfbTEPdVr+Zrc5HLKQTJLTAmACR5QDAB2LXOpQGaQ6lb/ZvK6hlIZTqCCCD8CNDUe5wtC+fUGQTBiSO/roNRBrB/ZdzNcwXEUwhIt2brsly2xJVbnmClJJIOcKs/e67CP0HXQlkUaXnwxMwJ7xr9aHQEEESDoQdjXqiuriqr3K+Gb/AMFB3yDJPxyxPzrpieAWnvJeIOdIiCRttMfyRoasaKjkb0Us7uqhDg1kXvGyDxNfNJ66HSY29O9TaKK7VLhNoooorq4iiiihCK/PvMdtcTxnGZiCEJEFdJUBFkD3wsH6rp33XH8TW1odW6L/ADtWY8V5SAv38Xazs14kuo1yEnMSIElSY1MwZ7iqUmNhD+xDu90T4WW4E7KH7OcKtvitsW8o/Y3g2RAJA8PVjJMZjoO/pWzExWbcg4AWLt3EXhczuFtAlYCqPMY7y2pI2+dOvMXEfCwzXBB90AGCGzECNdNRNPhka85AbI3Hmo4juuJrRcbnMauwS3Zv3Q8DOLRW3B0kvcyhljXy5pG01kdnBPcxaKiAZCJBGigaksYkgbSSZ0A3FWfgIwD3LeFLb+Li8e+Zz+Lw1IySdcsaekVNxWU5LjPwg51KZzcvQ2QZCBBH3CFO8/PW7JhQ4iiq0GMMYdYT1geb7T++l2xrE3bZVCdhFwTb1OwLA+lXtYzashGHhWrA1ljhcS9y24OhtvZZgMpU7SO29aty/ijcw1lzuUWdI1Ag9T1B6n4neuSxhuoUYpC7QqwooopKciovEeKWrCZ71xLa92IE+g7n0FdsRfVFZ3IVVBZidgBqSfQCvzzzlzS2OxLXTItr5bSn7qTuR+Jtz8QPuiuq7g8KcQ+tgNynXmz2k2L1y0loSily1106xAC/eC6+YxMRANRuDc94bC4hWdGKuhhlcPlkxoNJWFOupiNI2zloO9fY1n5fIdKgWAuzL0X/ABcYAY06fNfpPhnHLOIs+NacNb1kmRGXeQYIj1rMOFYy5bFxktOuCF281kqEC+HdbMCVaGVASW0GgIn3TK1hLeKGDCoz+BfvFTbTQs0BdSNYaIiY8s03PxJGw0kKEyMWDM+ZSilCBb2K6HY5dzvEomkbsSFlPwQw7rDrGvoB1SHa4DibnG7aLaZScR4hueYK1sOLhbNsQFGkegia/SVfnzinDsbby3bxuSuUhi5YpIEGZldTl+IitK9l/NV7F23S95jayxc6sDOhHUiPe6yJ11Loy1zA5pBHgo4vhxji7djw4c/C/fmnmiiiprHRRRRQhFFFFCEUUUUIRUHinExaAEjO8hQesCT8YFTqQ+fOH3RdF6T4cKAV3tkGexAk7NB16bSjEB5jcGGj16JsLA91Fe8VfJaRLsQ2g1JOnT5GueFxedZB1H8z86YeWHsOme2Zf7+aMwPr0A+Ghpd4lgUTFuoiAQwHbNqR8JO2mhrx2K4WYIBI91m+SkXuD6pdrrmCSZMHr/GpHG8VbOBHjM6qrhfIATMHKCDuIP5VU8Yv+HaZ5nYBdADJA312mavMBwBcVgodyRdVWEaeGy7R1JBkGTr2FP4FHKJDKzbUH7KcgadHjRVPKPDbBt5/Cstmdoa7bUsdvKWIJB/IiIiDTViuEYdULCxZnYHw066dtfh1rOsmJ4bdIMMgIkgko3Ynqp7H5aiQbXiPtLXIctplJESW0B+IYaesA1679wT/ACOqi7CV/bFhQeNYTDJdcE2LBIAyG0BmEtDEiFG8esdq0Pl/CG1hrSNEqomBA112gd6yvg/CbuOvC7dIWypD3HfygopEgekaTsNyabeJe2Lh9l8gdrvmhntqCi+uYkSPVZ61JsjnjXZLkgZEe7vzTxRVdwLj9nGWzcsuHUMyEjUSuhg9QdweoINWNdS1Qc7BXwj2WP8AzRlG+kak6EbQPTaZGlYXxvlXEW7L3cv7FHCeJtJJjQb7iCdvns0e0Djd3G497Nq4ow+HVwx/DcSM7mAW95lQR1HqapcHgMQjPgGvZ0uo7qC7MM9seOgAb3CQI/xa6wBAOp260sLO6JuUbE6pZwwP+3++9SK4Iw3E/Q/wr3ngSdttj/CmFwXpopY2NouHxWz8GwKWsLZVoARBcJOwIEsx+GYkntNKmJ/5eIsjiGHWwWuNChCUt3GnIGLQGJJyjX49Ax8s4xruFtvcySUQSw97MQig6femY+O9QMRgcG+LGGOCtE5GfxFAQKV+7IjzEEER0M1jvwrXy9o7XSq5WDdjx1K81OHPcefqR9F8xnFbPERdwuGvAuFQZz7rQwLQQNdgZGmv0aOSMCmFtEGFhWLs2kZTMnsADP50scD5Nwwx6XLVwhGW4uSZK3ADBDTrHmlWk6b6EU43sOtq1dOKdUtm26F5HmBGsAyZidIOven4WAQRtjZsOq5JO4w9m7TmR47euixrj/tnx17EE4e6bNoMfDRUQkgbF86mWI1iQOkdTpHsx9ot3Gk2MVbC3gucOogOum6nY66FZUwdogrPKHJmFRbNxst64SzWmIykhTIRlDFWuLv1grp7s1pfLODJTxrgJZpyZ1AZEOsCNQDA065RvVsPt1BVXxZG2VZ4ri9m2wV7iKx2UnX6VKVgdRrWZQ5xOIuAMbovPAbIVaH8MQCywVVRvv07Ux8h4i6ftFu6Sxt3RDHrmUEkf2TuPjXGyEuqlF8WVtprooopySiiiihCK8ugIIIBB0IPWvVFCEp8Y5OChruFuHDuAToTl9Y6r8NR6VQcM4GbNxrjXM7NGsd951O560+8baLLesD8xP5UrOs9NYryfHMS5jxCw0CLPx/CuRvc5uqh8aw3iWXQe8VkfFfMv5imvlA/1Oz/AHT/AKjSrxFQtu48sIVoIYyDsI39aaeT1jBWf7pI+BJI/Iimfp4nI/p9+f2XJv4eqW+cOcRZvXcP4YfyL5mgqrP0yxtlg7xJ+ucYfG2VuTeFxlT7qZYaNcpYsCBO8Az3rvztjS3EMUe1wr/0AJ/20u3Ln66/Ovcx8PDnBz9qHxWK/ihjjLIv5WbPKuVLWuVuNf0laxdkDwX8IKuoYBWzA6ZR13+IpV4nwMYe7cwwjwlIWI1a2RKSdDmEAlh8al+x9iMTfgS3geX5Msj81pw4/ZTFFA5W2ygGQwViJYFST93RTETr8apY2ENeWs5LR4ZK57Mztb3+K9+yzhfgYKIOrtlZoJK77jWA5uaHYkxoRTZisUttGd2CIoJZmIAUDcknYUrYHFLZK2rLyYZiAcwJJUDWIHU6VY8Q4emIwV61f/aIyuGnQ6eYfMEAg+gpLbA1TZY6dfVZJw3Hra4njr1tx9nxBdlI0YsWVt4lJzONdJIkCdIHM/F3vv5GOSxYv3Q7soJdkyhQFkSIDAAmd9AAKusTyZF0Gyxt2QupaD5tZyg6ldBvp2NRMTjlFo4exBVLVwvccaZbaklio94mCBJgSO1cIjdT22evgnNDgCx2nQ/b6fFZ9glGTcid9jr9dOmkfPtzxhIgEk+Y6Ensp+7rXy0euXKYgie0A/n0qIpDtl1ABO2+sfDt/tUVAnQBaJgsfcvpYw6MoW2c/mMByBCAmIyqM4GYjV+vR1x2NFgPiptkMpVIgqzAmMsb9AdoAmIE1nRwzWFOQA5AQT+EqJkE7bjXcEGpbYgKHthw6gQjquWPec/hbYkEfWQFibm0y9Fv/s2Pc2LPRGpHMjSzfw8l34jjfDxdhrNxir3FuhWlQPCyNqBoSxGh31iIIJ+8Z44+Ivs92T4hJUE6IpmFBJgCPh361DvWmPhuIUCAGMDyMC0iNfK6LoAdTEjQU08w8Ksjhtm7bW2LovsLmWIYtmBjuB4agegMyZmDgHsbenv2Vg8ThDQ6R2oa6vMUDvodEqoWVTaUt4RIuFZBhl2Kknyk6THYdq0P2X8fKi5auOcsBkBMwdAQPjI07g9zSLm+PzBNN3L/AC2DbW4SQzDdWZWUE6ajUNEwVAImZMCkSSdnTnfLW/fVU4cSMa4NAIyje7+PUnqr3mWzcOJW4mEZ7ZXzPbCu+afwEiNI80MPgRra8B4ilhMt62MO1y47KHZc7zqbjgE5T01J0A22CPi8JjsLfBTG4l7DE+QlmdCOjN4NxY1BnLr8s1Fqxeuu2WWaC9w5fNl2JI+z2y2+wDTr5W90zL2A5mG7WvFA6SL+oAAOfNa8DRS/yXj3uYeHOqkBZ1OQgFZMkN1ggnSNWMsWCrANi1lvblcWlFFFFdUVkXta9oWKw+JGGwrG2QqElVBZmeYAJBgaACNzNW/s247fN57GIxF2+SgYF1ACssZgGCiQQ3c+7p1r17UOH2leziDmF0/syYBTKuZlzdmDEhSO7dpFf7NVW9iy5dZtBoQkljmGUMvTKBIPWY2nVTnHMOiewRljiTr06LQeYbkWT8f3E0uXDEHtr+7+NXHNt2LYHx/cP31R44wh+H8/mRXiuNnPi68h8r+6lGaaUMk2v8P+9Sea+NXMJw+z9lCq7tasoSJCAg+aOvuxr361HX3VHdf3CvXMF5W4aoNtrjBlAyESjEwrdzowAEakgaSDVngDy2V7Oov5qRZnc0eiybiNp8zXHvJdZmJYgQSWmWgGIOtcn4TksWb0/wDOa+PlbKKPzLVccR4ViGVv2DooBeWXLmCqzGJA2VWMfD0m75n4WqcG4c41Iif/AOym63+YD6V9FwcxLGBxs2fwsLiGFEcsmUUKB/yufsgP9fcf/r3P9dqr7jePVsW9oGHtwDIgbn6/7/Kln2aY0Wb+IvEFitoKqjq1x1Cj5lf/AJq8TCaMXg3D53Ma52kjfXfQDTqdzVXHG5yAtjgDCIw87art9o8Lz/egwRrqPMoPxIE028s8UTE4VnIhSWDAtMCB96BplIM+tJmLwwyt1IIn8/0ivXDMX4PBscZmCUHrnC2wR8ZqlfeAWrj4gWB4329/FJnHuaTcuXLaEmzJVSdC67Zm0+J6aRI6Vw4Owutdtnym5ZvIuo1LLEbfyfjVcLI0B9TP0AowOIyXbZJgZgfgATV/sg1hYNFl5w45xrQPXld86/69OioLUtZFw7lQu3YxJ9YAr3iuBNYxa2G94Lac/wCNFu/kWy/KrTDcNzXEwp/5n2lLLg9y2Qmeuh36wDuTTv7V+EhOKpfyjK+HWf7yOVJP+Eovzqg3W0+JodMxu+o9fglh8CjWFUu5Nxh4rbBQWXrOshWJkRMHoKjW+CLAWzLkqQpMBkLTqR6DqNCJ26dcYVVlLNAZc0TEQrEDUn8I6ncV7u2TZILSGkMrqQQFWQTIJ1DA7EbayYhwD2tq9N/fh4L0smEwxl/8jpqToDset6aHyXP7FqjMxCZWQ6j30JOnxtmyB3MjpVn/AE4cNhfs+WJu3JzyQB5SAJ6Fi5JBnynXtGGEuPcNvNALloMwpj3s2xJ2HXQVTY+0xi7uDAPcNoQSDrqrSDqCPoJQtbJTTqOizOKxsZhX5Ku//Y738h46C9FeLiQd5kdogxGu9P8AwW5Nq24icoUSzAAwAytEqGgD3hPbpWf8sB2xthBqAyORuDEEgZtl8sxrE6U28Q5tNjG4m5hysPlzqwkFlUAkxpIaRI0MnXrUMTgYY3gR2DqV5zgOGklLy3p9K5+q7c78V+zJaRFDHfzDMEXLCmGBgmNM3Y0ezfmQHEXs+hNryjYFgZyqgAExJ0HSvvAeNLffFWrwLNi1jyjpDCZO0BlI03XbSk/k1AvEcOt0AhbuRhJOplBr2zR6H4Gm4fDRujcB/Ma389lZ4g+fCzNjf/A1yHQc6tbdytg8lrMfvBQPggyz8zmPwIq6r4qgCBoK+1WaKFJb3ZiSivF26FUsTAAJJ7AamvdUHPmNW1w7FFnyZrTop653UqoHUkkj+RUlAqs/+qcJinNpbqXDcMeGQSSImGUjTQHfY+tfbJtYe34lpEAQD3co905YLEgCNiSehpR5Y5ZLYKzcS2qsxBLOxIBXOgXKsHKxJzEmTm20FVd/mG7atXsLiBq0ZdFXwwCDCqAFKaCI2/TAxWCLJqY49SPXf0VzCuMrSSB0Wy4pbLuqXMheJCEjMR3yzJGnas55a4hcvY77NiCGQ+JEAKZQ9xHY0hNxNfFV2vMCpBBkBgViCDMiIjTpTV7PsaL3EbT585JuyZEklGJJj1rRkhhlcC5gPjSXAH5H9oAOgsE/JS+YuJ4gcQbC4eFUOlpTALDOEnUyNz22FTOdubDbOKwwCKPILZCnMxGTNP3YUTBPoKsMFgRc45ebcW/OfiERB+Zn5Use1m0i43Q+YojEepBWfoi1KGCOK+zaBryWlhGMfiGMcL2P0VBg+YsQLgY3Wc5WSbpZwAwKmMx3g/CQJ2p15uuqeBYbLEIbKfBkVkYfUGsuvGUP8+ladzVwJk4e91GAsXFw1wWx926SoZh0Clex3O2grUgFOYR1r6f5Sv1Fl7RzQAO5Y+d/RVPspteJisTaOz2CNdYINuD8QWkVb4xlw9wYYn9q1y2NAxBL5SvmiJOm8VUex9/+JXPWy/62qvPD8bjwze6rsQPW2kAn5gGu8QNS6LN4NM+OEgbbrliMQqHwWYC81xAtonzmcoUEdMw1k6a185q4Bdw/D0spady943LpQM8BBKA5RpJy+mhr1xfDj+nVnUC7YaPXKoH0OtakKpsPevotDFYhz2gHY6r8wXA+fJlbPouTKc0wfuxM616uYNmZfKQA5DSCAssB5j90SY1rbcLZP9Is073W0jskTO+0aUqcWuThGtuw/rF1E11Ga5cW4dOphWUDaSJ0mmfuy7u1z/KSIwzvjkAa8wR+VU8B5Oz4+zdw90Yhbb+JdvMMiG4hJhRqW6xHp0BIke0S9dOIXEXQotPFq2rGD5BMENHvEsw6xpoRUL2bcWbIAxFu1hGVr7kAszs2RbazoATAnoAx0mTR+1Tj5xAtqlxrlqfEGdQrWySy5DCgMBOhAmJBEqSVkWKCjh8QYX5xr78FDxeH8S9cd2IzAwhUwuYiQBrlEFj/APNTsWqAeGro1uACfMIBC5hDQY8o/jUn2JYgXMatu6M6m26hWEqIAIIB0mAR9a2DmHlPDNbBFlEIO6KFOoPYa/Oh8khb4AVQ/NrRw+MjheSLJdzdR38sqwDiPDjmm27Fcy+XMSVCgrE9gDAg/wAaYMY1xlN42GFhAZZ0ISGhNYLb6aAxJ+M6Vc4Pas2cPdCgMqW7jMBvkIZyQNyQfjSl7Ufahav4c4TDAnMw8VmEABTIVdTJLAa9APXSTHySuA2rT3yv0VZ2JiwzXGNv8r326Vtf/wBJc5DxSpi7l4mFto7a6eUCBA7knQetcrJPnnfKSfjufzqv5UwL3b6IDlFxgkkkCSRAMawdJ0PSmccp4lWvWvDLOMy5wDkJElmDGBG51g+lW5hldZ5gK7+n5oGwvJcA6zY2pe+AcZtWLWZEbxSAjPPugmSQNp7esT3MvhXs0dbwNy+uVXQi4k5mEK2cTophpkzr0qv5c5cuYhmCZTbYhTcV0ZVJIO6sZIBBgU98zzgxh7YHinwsoPh32YtagA5bKN0aILCYidKr9o6O+yOp3UeKxYWV7SXZjqd/L3S0AV9rlhbmZFYyJUGCIOonbp8K61FYSKxz2s8QN3iNqwT+zs2g+X+25aTrvCqo0BIlu9bGawbifL2NXH3GxZvftHgXxbNy2VklfdIygA+5oRrp1qbN0qW8tBceF8zXsLaZUPlcqcrCQrIwJOkAZtAVEaT1qk4lxdsQS945nPcCB0gDYAenf66tf9lCXbUC8FcsHDhJ0hRlyyogkE667bxJ4cM9idtLoa/iDeQGfDFsIGPZjmYle40nvSpWhz8wGuyoSQTP7t91ZFZ4bdH7dbTG0NCwGmkGfQDT0OtOHIfLlw3rWJMiyHVtCQzeaZEawAdep1FagvKhDSEtdddj/o/fUfiPJD30yG8bQk5jbJlxEAMSBI6kdfSlOZIR3SBr05fFWmYVjXBzta5eKreV73gY69nkrcOXxSCBLuShkjTOSV/vQK8+2HCBrVholgzgfAgH6yB+dWPCfZyLTDPfZ7YuLc8MJlDMnuZ2LMzBTLASNSTV9x/hCYhFD2xcCtmykKdYInX+daYWANyhX4pjnDniq6LBuMXR4mIZSsNcuFRGrKzEroNe3wrXebMA/wDQrW2yhksWi2sAeHkZoP8AhIFSODcj28NZ8NPNmIdxdhpYR2GWBAjynYGrfi3BxicM1i4xGcDMy9wQ3XpI27Uxr3jXS7v1UJGxvoC6qvRZd7FuHscXfvfdW0EM6GXYEQO0Ifyp64fwFbfEnvZyxdbhylYyyyTrOv8AvXblXky3w+3cFpmd7hlmc7kAhRoIVRPYnU76CpvDODlLrXm0Zly5ZzRJzE5oBmeg0+PQe90pzP3UWNEQLY9lVcV4AG4jZxGcAyoKZTJy5jOaYHTT0prqr4lw9i3iIAzCIEhSCNjMGR6H1jtVkkwJ3jWO9RAAUnOLqvkkTDcVb+mXtSuQM2sa/wDKDFe2mv0pP4bjjj8O5UqzW7lm9aTKAbmRmzTrAhHnTt6U68M5EvW+KNizeU2i91wnmzTcBAERAjNvJ22E17417LbF7EDEWXbD3JDNkUFWIM58umV99RoZMgmnEx8m8vn1S2xuB70ml3zquh22VbhuXcJbvX7PhlHxL+KSxDT5s4AEZQNDIOnQzNVntW4Mh4bfdLagWhayFVGiG8Mw09fMZ/tetNt3l3E+O10tauKQyBBmQhZzLLag6hQdNdd9qtMNwbxsIbOLRW8RctxFYlSNtCApExOmxJ1O9JU7X5y9mvMgwuPw73Gy2QxV52AcOuYnsCwJ7AV+l+L3gLJJIg5Y+ZEUkcS9hOAfWyb2HP8AZfOp+IuZj9CK9cS9m14YAYSziDcHjC4fGJAyhcoRYDQAQGjaSdtq5lvROjyue3MaCYTaDYRG6W84M/hBZW37QD8qxzhfs9XG4y+mGugW1AKNEhZOzKSGKgBgGXrk6E1ufLvCPs+FtWGIYogDHoTu2/SSd6g8A5Jw+DvXbtkMDcEZSRlQTJC6TExuTEACusGU2DqpOdE5j2u16fFYbws+BibdkzburethkaGKPKnVhIBkbA6dug2exK4q7cuMQg8TQjyzOUEaakiBGux9a93fZ3h3xRxLtccm4LotkrkDDUbKGKhvNlJImOgionBsDjL1699oW9hkVmZCt6zcW5mZohQuZISJmZn4y2eR05aXclTw8bcOHBv/AG6rpy7bt4opiLDjwTB8mmbJ5YYdPMGPembG6FGgmG6a7gj9Yql5Y5UbB38SwuK1m83iKpRRcV2JLy6gZlkkgdJMR1vsXhEurldQynofSkhoCa55dV8lz4fjFuL5Z8umoIn1E7g9x6jcGpVV1jgNpLguDOWAIGZ3aNI+8T00qxqSiiivlFCF9ooooQiiiihCKKKKEIooooQiiiihCKKKKEIooooQiiiihCKKKKEIooooQiiiihCKKKKEIooooQv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PT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5133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99992" y="1701031"/>
            <a:ext cx="3017890" cy="20160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5134" name="Picture 14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630476">
            <a:off x="6588224" y="2857500"/>
            <a:ext cx="2063038" cy="25876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4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4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00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00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626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354314">
            <a:off x="4921126" y="1678089"/>
            <a:ext cx="3901572" cy="278866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sp>
        <p:nvSpPr>
          <p:cNvPr id="154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12754"/>
            <a:ext cx="8229600" cy="1143000"/>
          </a:xfrm>
        </p:spPr>
        <p:txBody>
          <a:bodyPr/>
          <a:lstStyle/>
          <a:p>
            <a:pPr eaLnBrk="1" hangingPunct="1"/>
            <a:r>
              <a:rPr lang="en-US" sz="2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Nouns that have a </a:t>
            </a:r>
            <a:r>
              <a:rPr lang="en-US" sz="2800" dirty="0" smtClean="0">
                <a:solidFill>
                  <a:srgbClr val="FF9933"/>
                </a:solidFill>
                <a:latin typeface="Calibri" pitchFamily="34" charset="0"/>
                <a:cs typeface="Calibri" pitchFamily="34" charset="0"/>
              </a:rPr>
              <a:t>vowel</a:t>
            </a:r>
            <a:r>
              <a:rPr lang="en-US" sz="2800" dirty="0" smtClean="0">
                <a:solidFill>
                  <a:srgbClr val="CC0099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before</a:t>
            </a:r>
            <a:r>
              <a:rPr lang="en-US" sz="2800" dirty="0" smtClean="0">
                <a:solidFill>
                  <a:srgbClr val="F79646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smtClean="0">
                <a:solidFill>
                  <a:srgbClr val="FF9933"/>
                </a:solidFill>
                <a:latin typeface="Calibri" pitchFamily="34" charset="0"/>
                <a:cs typeface="Calibri" pitchFamily="34" charset="0"/>
              </a:rPr>
              <a:t>“-y” </a:t>
            </a:r>
            <a:r>
              <a:rPr lang="en-US" sz="2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are made plural by simply adding </a:t>
            </a:r>
            <a:r>
              <a:rPr lang="en-US" sz="2800" b="1" dirty="0" smtClean="0">
                <a:solidFill>
                  <a:srgbClr val="FF9933"/>
                </a:solidFill>
                <a:latin typeface="Calibri" pitchFamily="34" charset="0"/>
                <a:cs typeface="Calibri" pitchFamily="34" charset="0"/>
              </a:rPr>
              <a:t>“-s” </a:t>
            </a:r>
            <a:r>
              <a:rPr lang="en-US" sz="2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at the end.</a:t>
            </a:r>
            <a:endParaRPr lang="pt-PT" sz="48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806896" y="1135285"/>
            <a:ext cx="8229600" cy="4525963"/>
          </a:xfrm>
        </p:spPr>
        <p:txBody>
          <a:bodyPr/>
          <a:lstStyle/>
          <a:p>
            <a:pPr marL="0" indent="0" eaLnBrk="1" hangingPunct="1">
              <a:lnSpc>
                <a:spcPct val="150000"/>
              </a:lnSpc>
              <a:buNone/>
            </a:pP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Toy           t</a:t>
            </a:r>
            <a:r>
              <a:rPr lang="en-US" sz="2800" b="1" dirty="0" smtClean="0">
                <a:solidFill>
                  <a:srgbClr val="FF9933"/>
                </a:solidFill>
                <a:latin typeface="Calibri" pitchFamily="34" charset="0"/>
                <a:cs typeface="Calibri" pitchFamily="34" charset="0"/>
              </a:rPr>
              <a:t>oys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Essay         ess</a:t>
            </a:r>
            <a:r>
              <a:rPr lang="en-US" sz="2800" b="1" dirty="0" smtClean="0">
                <a:solidFill>
                  <a:srgbClr val="FF9933"/>
                </a:solidFill>
                <a:latin typeface="Calibri" pitchFamily="34" charset="0"/>
                <a:cs typeface="Calibri" pitchFamily="34" charset="0"/>
              </a:rPr>
              <a:t>ays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Turkey</a:t>
            </a:r>
            <a:r>
              <a:rPr lang="en-US" sz="2800" b="1" dirty="0" smtClean="0">
                <a:solidFill>
                  <a:srgbClr val="F79646"/>
                </a:solidFill>
                <a:latin typeface="Calibri" pitchFamily="34" charset="0"/>
                <a:cs typeface="Calibri" pitchFamily="34" charset="0"/>
              </a:rPr>
              <a:t>         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turk</a:t>
            </a:r>
            <a:r>
              <a:rPr lang="en-US" sz="2800" b="1" dirty="0" smtClean="0">
                <a:solidFill>
                  <a:srgbClr val="F79646"/>
                </a:solidFill>
                <a:latin typeface="Calibri" pitchFamily="34" charset="0"/>
                <a:cs typeface="Calibri" pitchFamily="34" charset="0"/>
              </a:rPr>
              <a:t>eys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Chimney</a:t>
            </a:r>
            <a:r>
              <a:rPr lang="en-US" sz="2800" b="1" dirty="0" smtClean="0">
                <a:solidFill>
                  <a:srgbClr val="F79646"/>
                </a:solidFill>
                <a:latin typeface="Calibri" pitchFamily="34" charset="0"/>
                <a:cs typeface="Calibri" pitchFamily="34" charset="0"/>
              </a:rPr>
              <a:t>         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chimn</a:t>
            </a:r>
            <a:r>
              <a:rPr lang="en-US" sz="2800" b="1" dirty="0" smtClean="0">
                <a:solidFill>
                  <a:srgbClr val="F79646"/>
                </a:solidFill>
                <a:latin typeface="Calibri" pitchFamily="34" charset="0"/>
                <a:cs typeface="Calibri" pitchFamily="34" charset="0"/>
              </a:rPr>
              <a:t>eys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Donkey</a:t>
            </a:r>
            <a:r>
              <a:rPr lang="en-US" sz="2800" b="1" dirty="0" smtClean="0">
                <a:solidFill>
                  <a:srgbClr val="F79646"/>
                </a:solidFill>
                <a:latin typeface="Calibri" pitchFamily="34" charset="0"/>
                <a:cs typeface="Calibri" pitchFamily="34" charset="0"/>
              </a:rPr>
              <a:t>        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donk</a:t>
            </a:r>
            <a:r>
              <a:rPr lang="en-US" sz="2800" b="1" dirty="0" smtClean="0">
                <a:solidFill>
                  <a:srgbClr val="F79646"/>
                </a:solidFill>
                <a:latin typeface="Calibri" pitchFamily="34" charset="0"/>
                <a:cs typeface="Calibri" pitchFamily="34" charset="0"/>
              </a:rPr>
              <a:t>eys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Valley         vall</a:t>
            </a:r>
            <a:r>
              <a:rPr lang="en-US" sz="2800" b="1" dirty="0" smtClean="0">
                <a:solidFill>
                  <a:srgbClr val="FF9933"/>
                </a:solidFill>
                <a:latin typeface="Calibri" pitchFamily="34" charset="0"/>
                <a:cs typeface="Calibri" pitchFamily="34" charset="0"/>
              </a:rPr>
              <a:t>eys</a:t>
            </a:r>
          </a:p>
        </p:txBody>
      </p:sp>
      <p:sp>
        <p:nvSpPr>
          <p:cNvPr id="6" name="Seta para a direita 5"/>
          <p:cNvSpPr/>
          <p:nvPr/>
        </p:nvSpPr>
        <p:spPr>
          <a:xfrm>
            <a:off x="2380704" y="3600053"/>
            <a:ext cx="431800" cy="287337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 dirty="0">
              <a:ln>
                <a:solidFill>
                  <a:srgbClr val="FF0000"/>
                </a:solidFill>
              </a:ln>
              <a:solidFill>
                <a:srgbClr val="FF33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Seta para a direita 6"/>
          <p:cNvSpPr/>
          <p:nvPr/>
        </p:nvSpPr>
        <p:spPr>
          <a:xfrm>
            <a:off x="2002851" y="5059049"/>
            <a:ext cx="431800" cy="287338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 dirty="0">
              <a:ln>
                <a:solidFill>
                  <a:srgbClr val="FF0000"/>
                </a:solidFill>
              </a:ln>
              <a:solidFill>
                <a:srgbClr val="FF33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Seta para a direita 7"/>
          <p:cNvSpPr/>
          <p:nvPr/>
        </p:nvSpPr>
        <p:spPr>
          <a:xfrm>
            <a:off x="1888796" y="2172009"/>
            <a:ext cx="433388" cy="287338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 dirty="0">
              <a:ln>
                <a:solidFill>
                  <a:srgbClr val="FF0000"/>
                </a:solidFill>
              </a:ln>
              <a:solidFill>
                <a:srgbClr val="FF33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Seta para a direita 8"/>
          <p:cNvSpPr/>
          <p:nvPr/>
        </p:nvSpPr>
        <p:spPr>
          <a:xfrm>
            <a:off x="1691680" y="1434721"/>
            <a:ext cx="432048" cy="288032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PT" dirty="0">
                <a:ln>
                  <a:solidFill>
                    <a:srgbClr val="FF0000"/>
                  </a:solidFill>
                </a:ln>
                <a:solidFill>
                  <a:srgbClr val="FF3300"/>
                </a:solidFill>
                <a:latin typeface="Calibri" pitchFamily="34" charset="0"/>
                <a:cs typeface="Calibri" pitchFamily="34" charset="0"/>
              </a:rPr>
              <a:t> </a:t>
            </a:r>
          </a:p>
        </p:txBody>
      </p:sp>
      <p:sp>
        <p:nvSpPr>
          <p:cNvPr id="10" name="Seta para a direita 9"/>
          <p:cNvSpPr/>
          <p:nvPr/>
        </p:nvSpPr>
        <p:spPr>
          <a:xfrm>
            <a:off x="2109098" y="2883038"/>
            <a:ext cx="431800" cy="288925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 dirty="0">
              <a:ln>
                <a:solidFill>
                  <a:srgbClr val="FF0000"/>
                </a:solidFill>
              </a:ln>
              <a:solidFill>
                <a:srgbClr val="FF33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Seta para a direita 10"/>
          <p:cNvSpPr/>
          <p:nvPr/>
        </p:nvSpPr>
        <p:spPr>
          <a:xfrm>
            <a:off x="2149505" y="4326961"/>
            <a:ext cx="432048" cy="288032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PT" dirty="0">
                <a:ln>
                  <a:solidFill>
                    <a:srgbClr val="FF0000"/>
                  </a:solidFill>
                </a:ln>
                <a:solidFill>
                  <a:srgbClr val="FF3300"/>
                </a:solidFill>
                <a:latin typeface="Calibri" pitchFamily="34" charset="0"/>
                <a:cs typeface="Calibri" pitchFamily="34" charset="0"/>
              </a:rPr>
              <a:t> 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4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4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626" grpId="0"/>
      <p:bldP spid="6147" grpId="0" uiExpand="1" build="p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171339" y="-27384"/>
            <a:ext cx="6801323" cy="1143000"/>
          </a:xfrm>
        </p:spPr>
        <p:txBody>
          <a:bodyPr/>
          <a:lstStyle/>
          <a:p>
            <a:pPr eaLnBrk="1" hangingPunct="1"/>
            <a:r>
              <a:rPr lang="en-US" sz="2800" b="1" smtClean="0">
                <a:latin typeface="Calibri" pitchFamily="34" charset="0"/>
                <a:cs typeface="Calibri" pitchFamily="34" charset="0"/>
              </a:rPr>
              <a:t>Rule #4: </a:t>
            </a:r>
            <a:r>
              <a:rPr lang="en-US" sz="280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Most nouns that end in </a:t>
            </a:r>
            <a:r>
              <a:rPr lang="en-US" sz="2800" b="1" smtClean="0">
                <a:solidFill>
                  <a:srgbClr val="FF9933"/>
                </a:solidFill>
                <a:latin typeface="Calibri" pitchFamily="34" charset="0"/>
                <a:cs typeface="Calibri" pitchFamily="34" charset="0"/>
              </a:rPr>
              <a:t>“-o” </a:t>
            </a:r>
            <a:r>
              <a:rPr lang="en-US" sz="280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are made plural by adding </a:t>
            </a:r>
            <a:r>
              <a:rPr lang="en-US" sz="2800" b="1" smtClean="0">
                <a:solidFill>
                  <a:srgbClr val="FF9933"/>
                </a:solidFill>
                <a:latin typeface="Calibri" pitchFamily="34" charset="0"/>
                <a:cs typeface="Calibri" pitchFamily="34" charset="0"/>
              </a:rPr>
              <a:t>“-s”.</a:t>
            </a:r>
            <a:endParaRPr lang="pt-PT" sz="4800" b="1" smtClean="0">
              <a:solidFill>
                <a:srgbClr val="FF9933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806896" y="1412776"/>
            <a:ext cx="8229600" cy="4525963"/>
          </a:xfrm>
        </p:spPr>
        <p:txBody>
          <a:bodyPr/>
          <a:lstStyle/>
          <a:p>
            <a:pPr marL="0" indent="0" eaLnBrk="1" hangingPunct="1">
              <a:lnSpc>
                <a:spcPct val="150000"/>
              </a:lnSpc>
              <a:buNone/>
            </a:pP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Zoo       zo</a:t>
            </a:r>
            <a:r>
              <a:rPr lang="en-US" sz="2800" b="1" dirty="0" smtClean="0">
                <a:solidFill>
                  <a:srgbClr val="FF9933"/>
                </a:solidFill>
                <a:latin typeface="Calibri" pitchFamily="34" charset="0"/>
                <a:cs typeface="Calibri" pitchFamily="34" charset="0"/>
              </a:rPr>
              <a:t>os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Hippo        hipp</a:t>
            </a:r>
            <a:r>
              <a:rPr lang="en-US" sz="2800" b="1" dirty="0" smtClean="0">
                <a:solidFill>
                  <a:srgbClr val="FF9933"/>
                </a:solidFill>
                <a:latin typeface="Calibri" pitchFamily="34" charset="0"/>
                <a:cs typeface="Calibri" pitchFamily="34" charset="0"/>
              </a:rPr>
              <a:t>os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Kangaroo</a:t>
            </a:r>
            <a:r>
              <a:rPr lang="en-US" sz="2800" b="1" dirty="0" smtClean="0">
                <a:solidFill>
                  <a:srgbClr val="F79646"/>
                </a:solidFill>
                <a:latin typeface="Calibri" pitchFamily="34" charset="0"/>
                <a:cs typeface="Calibri" pitchFamily="34" charset="0"/>
              </a:rPr>
              <a:t>       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kangaro</a:t>
            </a:r>
            <a:r>
              <a:rPr lang="en-US" sz="2800" b="1" dirty="0" smtClean="0">
                <a:solidFill>
                  <a:srgbClr val="F79646"/>
                </a:solidFill>
                <a:latin typeface="Calibri" pitchFamily="34" charset="0"/>
                <a:cs typeface="Calibri" pitchFamily="34" charset="0"/>
              </a:rPr>
              <a:t>os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Video</a:t>
            </a:r>
            <a:r>
              <a:rPr lang="en-US" sz="2800" b="1" dirty="0" smtClean="0">
                <a:solidFill>
                  <a:srgbClr val="F79646"/>
                </a:solidFill>
                <a:latin typeface="Calibri" pitchFamily="34" charset="0"/>
                <a:cs typeface="Calibri" pitchFamily="34" charset="0"/>
              </a:rPr>
              <a:t>       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vide</a:t>
            </a:r>
            <a:r>
              <a:rPr lang="en-US" sz="2800" b="1" dirty="0" smtClean="0">
                <a:solidFill>
                  <a:srgbClr val="F79646"/>
                </a:solidFill>
                <a:latin typeface="Calibri" pitchFamily="34" charset="0"/>
                <a:cs typeface="Calibri" pitchFamily="34" charset="0"/>
              </a:rPr>
              <a:t>os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Studio</a:t>
            </a:r>
            <a:r>
              <a:rPr lang="en-US" sz="2800" b="1" dirty="0" smtClean="0">
                <a:solidFill>
                  <a:srgbClr val="F79646"/>
                </a:solidFill>
                <a:latin typeface="Calibri" pitchFamily="34" charset="0"/>
                <a:cs typeface="Calibri" pitchFamily="34" charset="0"/>
              </a:rPr>
              <a:t>       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studi</a:t>
            </a:r>
            <a:r>
              <a:rPr lang="en-US" sz="2800" b="1" dirty="0" smtClean="0">
                <a:solidFill>
                  <a:srgbClr val="F79646"/>
                </a:solidFill>
                <a:latin typeface="Calibri" pitchFamily="34" charset="0"/>
                <a:cs typeface="Calibri" pitchFamily="34" charset="0"/>
              </a:rPr>
              <a:t>os</a:t>
            </a:r>
            <a:endParaRPr lang="en-US" sz="2800" b="1" dirty="0" smtClean="0">
              <a:solidFill>
                <a:srgbClr val="FFFF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Seta para a direita 5"/>
          <p:cNvSpPr/>
          <p:nvPr/>
        </p:nvSpPr>
        <p:spPr>
          <a:xfrm>
            <a:off x="1833884" y="3875877"/>
            <a:ext cx="433388" cy="287337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 dirty="0">
              <a:ln>
                <a:solidFill>
                  <a:srgbClr val="FF0000"/>
                </a:solidFill>
              </a:ln>
              <a:solidFill>
                <a:srgbClr val="FF33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Seta para a direita 7"/>
          <p:cNvSpPr/>
          <p:nvPr/>
        </p:nvSpPr>
        <p:spPr>
          <a:xfrm>
            <a:off x="1914224" y="2421384"/>
            <a:ext cx="431800" cy="287338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 dirty="0">
              <a:ln>
                <a:solidFill>
                  <a:srgbClr val="FF0000"/>
                </a:solidFill>
              </a:ln>
              <a:solidFill>
                <a:srgbClr val="FF33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Seta para a direita 8"/>
          <p:cNvSpPr/>
          <p:nvPr/>
        </p:nvSpPr>
        <p:spPr>
          <a:xfrm>
            <a:off x="1525719" y="1700808"/>
            <a:ext cx="432048" cy="288032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PT" dirty="0">
                <a:ln>
                  <a:solidFill>
                    <a:srgbClr val="FF0000"/>
                  </a:solidFill>
                </a:ln>
                <a:solidFill>
                  <a:srgbClr val="FF3300"/>
                </a:solidFill>
                <a:latin typeface="Calibri" pitchFamily="34" charset="0"/>
                <a:cs typeface="Calibri" pitchFamily="34" charset="0"/>
              </a:rPr>
              <a:t> </a:t>
            </a:r>
          </a:p>
        </p:txBody>
      </p:sp>
      <p:sp>
        <p:nvSpPr>
          <p:cNvPr id="10" name="Seta para a direita 9"/>
          <p:cNvSpPr/>
          <p:nvPr/>
        </p:nvSpPr>
        <p:spPr>
          <a:xfrm>
            <a:off x="2402832" y="3155152"/>
            <a:ext cx="431800" cy="288925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 dirty="0">
              <a:ln>
                <a:solidFill>
                  <a:srgbClr val="FF0000"/>
                </a:solidFill>
              </a:ln>
              <a:solidFill>
                <a:srgbClr val="FF33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Seta para a direita 10"/>
          <p:cNvSpPr/>
          <p:nvPr/>
        </p:nvSpPr>
        <p:spPr>
          <a:xfrm>
            <a:off x="1928507" y="4603073"/>
            <a:ext cx="432048" cy="288032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PT" dirty="0">
                <a:ln>
                  <a:solidFill>
                    <a:srgbClr val="FF0000"/>
                  </a:solidFill>
                </a:ln>
                <a:solidFill>
                  <a:srgbClr val="FF3300"/>
                </a:solidFill>
                <a:latin typeface="Calibri" pitchFamily="34" charset="0"/>
                <a:cs typeface="Calibri" pitchFamily="34" charset="0"/>
              </a:rPr>
              <a:t>  </a:t>
            </a:r>
          </a:p>
        </p:txBody>
      </p:sp>
      <p:sp>
        <p:nvSpPr>
          <p:cNvPr id="7177" name="AutoShape 2" descr="data:image/jpeg;base64,/9j/4AAQSkZJRgABAQAAAQABAAD/2wCEAAkGBhQSERUUExQWFBUVGBcXGBgYGBcXGBgaFxcYHBwaHRgYHCYeGB0jHBgYHy8gJCcpLCwsGB4xNTAqNSYrLCkBCQoKDgwOGg8PGiwkHBwpLCwsLCwsLCwsKSwsLCksLCwsLCwsLCwsLCksLCwpKSwsLCwsLCwsLCwsLCwsLCwsLP/AABEIAMIBAwMBIgACEQEDEQH/xAAcAAABBQEBAQAAAAAAAAAAAAAEAAECAwUGBwj/xABEEAABAwIEAwUHAgQDBwMFAAABAAIRAyEEEjFBBVFhInGBkaEGEzKxwdHwQuEHFFLxI3KTFjNUYpKismPS0xVDU3OC/8QAGAEBAQEBAQAAAAAAAAAAAAAAAQACAwT/xAAgEQEBAQACAwADAQEAAAAAAAAAARECEgMhMRNBUWHw/9oADAMBAAIRAxEAPwDgnOqAODm6NAkdDdCipJIzOcQCQIkDoY1nwjnsj2Bzicpbv+ls+JhFP4e39RLQ42giDA1yhebZHLYxa/ZwwIJBNTSZ0aPrKApB0GJuQL6XB6d638VgYIgTSDm5rTdzXRfacp8kQcAwHIGnUOMTtMi14votStdo5Z9BzHRof2nbVRabT5roRw8O7PxC4kkyCOUnnPTVQbwETMyLrXaDYAwzPeNDbCOQGltOVpQwo+7eQRO0H8+S18VwdzAX09GwDvE6T33tGyzmVCHC99JOxn6ao1SptwpzibOGu3w6i2/2KMAyRnNozAtk7gQZ8Cmx2NLnEim2mAGiGgwCGgamYJiUza4jQmIN7yZ/vyXO30NUe4lwn4HeF7gH0WbxLD5XbXkwCD+arcoVWkluUkw8WMFxMZQBlO823tog8fgQ8lzYER2T2T16GDPWyeHKz6pRfsLSBrvDiQTRrkf6LysKo0sdGx9Qtf2dqGjWzOBLfd1miNSXsc1vqR4IEYXMWz0BEGYA1HNdu0Oui9heGU/ft/mab/d1GucyGuc18SDIaQYBBMjQtv06v+IzqNWi6owx2paQ0AVoytMGJgAanU5eSE9m8bgyyj/MAUSxuTO07do9oTILs1yAPhB2kmfxHxND3DadFhANOWSbBrSTMG4Pz8L67TA80pMzDtOkToIE/UqGJwpyF9rawb3MabRG8K7hdFzszQXAkQABIdF79NdLrcPD3MzUyQx7TDicoDezms5pOecpgTNgBN1zvLKLyyucoYgsOVwnaJP0PWV0PEnANyuBs0EfDrDbGItLT32O6I/lH5Hl3YzCTZrs7w6cskxJkOOh274YguLXABznNEkbAMIaXW0JtIOkBZvLeXqM9tYLGNY9hMPBFxrEgyL7onB5SGgtIGZ2VzYmLTLSdgfzYzBvp0qjKlSKzRDqoLYZuWs7N7je2qpqYPBvbmFWpTeS8lpZLQP0AEkW6nZeicp+mpdU46q4hz2AuY6QX5dhzjQ6bKzg1KsxzMSykXZajYJHYLhcNPklwrheen/vmU+1dpqNaXNJgx3QZnpa69e9kuI4IYNlOpVw7cpBLXPpM7TYh0Zu0bTmT2n7OMv2H9uQ0/y78NU94ari7IWm7j2rEiN+i7zAYqq/M59MsBMNaS2YBsSZ1IOm0IPC8bwDCclfCtJ1y1aUnvIcrz7U4T/iaH+ow/VGz+nKLxb6pYfdtAeQQC50Bp52BnuXJ4X+H5LnOqPa2bxTE3P+aAB0hb59rcH/AMVQ/wBRv3UD7Z4L/iqP/UmcsWPPfbX2aqYOmKoe19PPlykG+YE9ppt+k6FYnsi3+YxlKlk92yo2p8M2yhzyRmnWIXee3fGMJi8E9lPEU3vaWvaATJIMQJHJxXl3s/7QvwlenUAn3bich0Ic0tcJ2kHXuWOV99o3J6x0vtRSbRdWpCSGktBMbDuHVdlhvYA2z1gRaQ1pBPcTMeRXC+1XFWYh1SswHLUIcJsbtFj4yvQ8D/EbDvpsLg9tRwvTyzB3g6EevRc/Fzy2izRX+w9D/wBT/UH/AMaSTPbvDkaP/wCz/wByS7/ln/Rno8goAMa/LYa31jaQOi0OF4D3naeJAmBLYIIJkx3G1tEHiOHg6TJ26HmtrB0IaA0C4gR07l5eHHfdHH2IweDY0PORvaN9TMTrJOh0VlHGNnK4ECfibrruNPzdKkzs2OhOhlNiaLbGTOp+i67I3g4YdpHZIMeP0Q1Xh8m7BPkfRX4amBB2JHqljK2RwDYiYPO/JZ1qxRVw+HYP8aBuW6AwCLt/VYnXmuPe1j6xbSw3ZBI7DjnNxfsyNNgLStDF8I/msSANCRJtZrRJM+Q7yuywb202tpU2NaG8hY8yRq7vJTeUk9icdedf7PPqTNKozlnaeySRuDfTkNU1bglcun3QbmMkAgMA5RIcI0HQ7L0khn6xru23nM+kKGKwLIBGaDuTI6+K5eleEef1uAVMp+Fr7Ft7A5gTENBbYddT3odvAKoblLWiXaySCDE2jb6rrcZiKbASXtAE6nWL6HVQqu7Je+GwBAgNIEAAHaZ35m6Ng6RhYbgmUm2uYS0t/pOpMG55fVZDcI+YLHMAvEE2jabSupfVcTZkDmdp8Ag+K8UZTyj3gDpu0aiefJA/HGWzDDKQ4PIAES7KTPQiJ0MctiVvY51U4djA13+GwObZuZ4dZugmINiReNpCjgKJrtBcMzCQZJMmORF9tfVa+C4aymLC/M3J7zqu3DhbPfwTx1hYD2dcYc5xa4kk+O8AhoPgVr4fhbGCGi15m+og673N+q0abUqwgLtOPHi3PHIzHYJgtlb/ANISY0sDg0BoeMrosHDkYsR0RTXA2KRb63Wta6xiV+C0na02juEa6/Cs/E+y1J2zh3ONvOV0jqc7JjTTo6xx1T2OH6ahHe0H5EKr/Yx/6Xg+B/ddo6h0SbTTo6ue4f7IZWnM4ZtiDO4289+WkXPdwAAQHbAeO5+a2GNI0MeaIoMFy652G3ee5ZybqxzL/Z8wSJO2hjromPsu8dLbny27l09af1eW3lsgcZiJtHTv6960LNYR4d7pwNnWBmQYPgguKUm5pkuuJ0012C6A0ySBcSYV7+D0+Tb+fmsXhvvV8YWMA91ybsOQj7KFWth2Tke4gAjKAWtvystjEcFY5sXjSxKrocLFFpAEh1iHX+y48fFyk+tSqGYpgA/3gsDEgaiUln1fZ4OcTLhJ0tboktfirXZq4bgT6Tvee8D7R2RaCNZm/kjAHQLEd9vQKrhPFR7qH/4k3JFu2TOkRAjbkrjxJhMhwNhIOgjedI/Lrj7npmQ4FY2a5jRGpBJ7pBH55o6jQFMXc8tA1cS4z0nSb2GiFoUmvOax6TAF/Pr1lXcQcKbB2gxhdAsZvsCRH9vKIlmIDm9ghsXlwM25DmhjhS7tEdImTzJ0tZZGM402SbkN0kN7Zk6DYXmUBw/2kca7PeOIpZj2W2EkQJj4osfBXsu04dgcsusXO1jYW7Itp8yjKTBOqpoO1bHkDp5JVKjWCXEAWAnc8gBJJ6ALlLalrqd4On2WN7Ql7g2jTcQ513O/pbuZ6yIEp8T7RsZJDmAiRD/eZyf/ANeQZR1Lt0PgvagVSfeFjBqPijuvMW3K1hqzh/BaVI2aCRq4gFx6ydNU+Jb2JmZIPh9LBY/EuKOqkUKHaL7Fw26DrGp2Fua6aaDKbWvLnFo0bE6fbeFqcbWNclxniWSqykw3OrozZQeU62n6IXhvsaXVwar2vpi7i0k5jPw3v3zt3rp6WNoUnE0sOMxuXPcXk9TM+Wirx3GqlR0nK3kGiF34eOxa0wyB2YAFrRa2gGybLaSsCpinxJcfP7IV+MfPxHzXbrpnJ1AqqL3TeTOngubZjHzdxPqpDGO3v6K6K83QgH8sk9ywmY4/hKsGLPM+auo7NYNTP7hy0WUMU7+opjiXcynquzVy+nKAPzqptF1jio7+o+ac4l4/UfNHVa2gFJroWI3iNQfqnvAP0VreLu0IB8x90ZWtjTxDt1lVHy5XVOJBw3Hf90NT+KYlQFYWlNTo0T4n89Vc8yYTYbEWfIib+VgPn5oM1pdY/T1TqsH0tfzTl+cldUYSTPKIQNJ8iZRLsWcwnkNOd/qjVi5nDxCScY9v5KZXaN/jYVDANYOyy359lqOqBzYyMjlkYB6AbR5IJ+JdGgHzURXdtJ/Omi1jlsaFd5iNNuzYa3MCyppsG5J70I7FuPIRP5Op8SnZWJ39E9RoitTby801CkG3YS09DB9FGnTJ1Nlf/KMjc/MK6rt/gd4JBBc4g63MHvV2GrVKbQ2m8tA0AAEeiY4Zs2JVjacfq8/us/jM5RJ2NqkQ57iOU2WfVYHDKQ2O4fMCfVHvo5v1AdOfigKjITOK2KsLw+lTJLQQTqQTpy10V38uDoSqsydrk+kd4LVGZV4qZhDvNDOpEOi/ghGAE3Tmjm5CN4uiaODA+IyfTzReDwpJsJjyTBaowvAC6Cc0bmAB5k38laeHUm9RzJN/AI6vWgdt9hyWZUxeawsPXzTGTVKVPZo9fqUmUm7qFSNhCraCtIc2lT5N8SmfhWEWAQgalmcDujTi1rA09ppI7yPI7eqEqUeR+6I/mechRqCdIQghChBVzjzEpe7nS6GkG1SpMqxobqp5VMwjS0GYrUGxiNJ3nwVTWkmZ/dU5+SXvOSLNMrTFaGkdx8vvZB1qxLjGjQTymTAsNNSfAKeFq5rDVEYfBksc7+t0XH6RYeuZcba9HHjL8ZTc5FgfVJdDS4fAF0la10Zp80vdlXtpQnyr1a8If3ak3uVnu1PKrUdrleyqFREBIMP5ohHqVQqX41WVKcaqoYcHUK1YodjUnYgHWUX7xos0BD1gdwlKTR3ac3TQ/uoNeoupcvmrqWIAOWq3pIs4eO/iiwypUxNtZRzWx1O5/Nk1Ok1l2uzTvEQOUbFOx8lCov8AlpjNqbwLQFdiMYGjKzzQL8SSSeacEbq0YGqAlVhl+avqVDtuoudkF9TspHNIaqD6iodWndOagiwThO5/eo5hzjwKRw5O6gcOdJTsXtaw7NM7/gU2EcvogKmFIupjiL97xvF/PfxQfY33c7+ap91e1iotxEpNqz0Qk61HNc2PPbxQGIp5dUe95HVRIDhB0+SCym1oVjao3Q+Nw5YeY5oc1bIIl9eDI2XUcI4g2pTaBYicwA0/v+aLi31pap8H4kab+YNo+X51WeXuOnj5da9JaAksNnHbCx8k647HftRbqY3VLmq2rYoUvXp14Ui5NKiUiVJLUyq6mJ2b5pOOg23VRZtsknp1L/UpnVEzWKOJqe7aHGm6pMzlMFoA1uDPdZGye6pN9Q7qU81exlQDtEOHJ2vgdU2A4xSe0FgMmbGJgaqONxpYTlYwnTtPAMm+gl2xV3PSz6HrVqcmxBH5qFTjT2MzG+e3RZfE8RXd/Q2OUn6BPw/BV6zJ98AL2DfuQtbWcH8Oxbo0PUa/LZalPEArn6XDjTPxOcddm/TmtDNVbTdUbTa5wi5M35QbckcvjUmtQ6ibTp1tNudlCrX2XI+zTXVK7q1R0uE66y6QfCJXUM7TpWIrEy/KJOv5dD02uqOsk+XugaLWFP3bBDZPKJ8TyHVN5YePC8me6i1py6k8tAqW03QTaJgGQPPl+6Hr4ipNnso7a5zHy9UG7Csc7tPfVJ17RaPJsStbWcGYio3suNUCLEA7jU9yP4fxam45R2tAC2TM9Yi297IHh2AYXtaymA5xA0E366rravCWNaQ28byTJ7ljnZPrt4uHLl74hXYdrgs7E4KJsrauPyGSBluDoIjbRY3EeOPDg0PysJkutEQuXayu/Ljx5T/Uaj8phSp1LqnGYhrj2XBw2IIKbDEmF2148aGeFRnhGNZa6CxLeSijWdmBBWEWEGCtmnUQGMbcnohA3CFRh6+Wqw6ZXB3kVOtX1QtO5CPqr6KZ7M0o1cepc76WSRXCcSX4ei7+qlTPmwFJeb8fH+HXmhxIAdmBJH6QASe7M4E98oQVx2TcB4lsgg2MEQdCCg+Jsc5oJkOuJE7Sufr0qlMB/vHnLJgnNE7jkvSrjsC9MFTgAXMa46loPmES9kCVrWcNTZKZwRGGbaVIUZMpCqjR0WjVcG0ySAeUiR+6Ba+agaPFWYrGNNSD8NMSe/b6nwWeV9Ovjk1jYK9QD3Puqn6thJMyDvHTpyXV8O4fTYwmGnd1pN9yfwrmq9Yl4cBI+hWzg8NUl7GimA+JcW5Xut/UAfUHQLn8dpZyrkfabK2tlb8LriFbTbka0NkQfE2Gp/ZbR9mAxxq1iHySGiYaOtrzpbRD4uq1ohsHqYlduHz283P76D0MRTc/tEgdf2U+NcVpta2kwhxLhMdYELKr0Ss/BYb/ABMxEyYnl1vyV5JsxeL1y0TUxrTjDliO0yR+qBMx3g33W5mhnU2XJ4fCZcW2JgE6/wCU77rp8Q+GgkwBJJOlliemuX1N2M9zkmk9+bVzdBGxGq6HCcTaWB8WtmbyDv2WLwPFNrsc4tluaGA7xHajvK0qdRtNoaSXdlzck9m587af2WLLa9Pi5ceM2sfimBa15m+sR3rPNMj7LW/ltSfunxtFtJgdILiSC3kAY1232XeXI8dm30o4Vi8lVhgyCD6+q369Auw8CHOlx7XwwTAsZne4HjqsnDOa42+R+yLp4mCACYPl3rlz916PDy6+mPiOEvpUCC4ElwdDZDW7ET4DZV//AESlUpsMkOGomxjptbkjKv8AiAubOUEiecGDHSbeaEGZu6pBz53t8CcZwYZBaLRE9FLhkuAdz17xY/JNiap904H9Mkd24+qK4EBkI5GdeY/ZLMm1pe6ssnHgg/m62xuFkcTfAM8rfT1smG8PQMOsgcS/MHDpKVSrBI3VNGr2oQwznKdFbWH9hMbVbnZQJYRLXFzGBwOhGZwlbnBv4b4ilVpvxLGNpNOZw940kgAkCBreJE6Ss6zXo/s5xLJhMO1zSC2lTBuG/oGxKSsaaZvz6BOs9eK9uA4kXMfBbLQCRlywYcQQSSBNp3NwuW4/jG5CwhocZMDtFoA/qFgSdgTpfVbtbiTqlOKjp5EARJuZ3JvrMW0XDcXEOdcnvv6rpanoGEIytjYCO6FZi6oy/nIrKwVYikwf8jfkFdWrSNVacauD+C6cVbT4qjC1uyOcR9vSERVZAsnVgfDSM1Q9w/PFCYemSCXavcSB/wAosPqfFaOFYC0dST6qwU5eTsLBY+ukmB3UbQtLDYiBmO32KoNBV08RlPMFbc5KhxDijqoiABNtZ0jmgRhDqjDRsSIgHT88lX71xnKNN+Wy1ByBV6Aj77oEYPfZbHH6BoZTJIJAcHxYnkZuJQlGvJO4AkhPZlg47CPDszJzC43M+OqAxvGHVqbKRBFTNldbUWjuvst7iOJBhwdALSbGTNwGkHaQHHonw1VlWpSLmjM1wImJtv5hYtjX10fBaLaGQETHwttEzbxUsfRL6oqRAdPjPzjSehVTxm1+3LdEYeoWAXJaDMWg3uOQn6nVEoqGHaC0jLM+eoHfExZLH0Q8wG5st3RcWjQzfUDpraQjnFrmaXIgEi9trg8ot4aqlzCG5dpN4juvfkLcwNIIVqY2IpEdpjDlsJOgNt41vMdQoYjFmBAkjQH5R3dy267Tkg3gQJPw6kZbxHwj/wDlY76Badotb9u6EVrjXRcO4QyrROTslgGW9iHTaDp39Vz1bD37ltcC4oykAHGIY6ST/T2m/wDiAuQ4Tx73rnNdqSS3uJJjwRxr1+TOUh8U0QeeijgKxDOybi3lv5eajiXy9w5/RT4Se2Z3Hy/Y+i1Y48Jlb7xfwXPcfdbvg+oXQF492O6/gIP081znGHZoRHfyzIy8Q/LmceSDwteTKvxOFdVcWgwxup1JjXyWhw32NxNUu9zTNVjCAXAtaNASBmcJIm8Kz+vHb+nrXsfxhh4cypUdlbSmm4nTswG23OUtEblRp+07cQyWS0g6OAkxMbw4RH915rVw2IpA0HteA18ll4z5RsNTEXv01W5wLgGN9613uHtY+GnNDYsSHQbwOcbwrpJN1mXbjpmYlgH629GgkeBCSyse59Go6m+iXObqW5i0yJBBHQpIx06vM8SXOJhxdabwDaN91m4tpEA6r39/sFghJ/ly6wgZ6hm3+bzk+SCpfw8wL2F1XDta6P01K3ZBEz8ZFukiQdVjWa82p4kZG/5R8kmYy66n2w9jaFKi04cPY4OgtdnJIOgDTcARIO9+S5jB8KEiXEX3B9eSexbnDqk5ddUfXFimp8DIphzTJsf3CWUuYTuNea1rpws/aFBvZ/OaMw7YQmDBi/OQialTLKzfTpU69YQs9jMxJG1vOfsliMTZWYMAUw7dxdPhFvr4q7M2ZFVCrAc3p9VLPaxynn+bKkskkpmO1lwaI636W7l0156p488OExO2+wbub7bnTkguF08znR8TpjmbQY7pny7kcBTIJc4ui39PIkHnMR4+KrpVGNDhl3m4B2cR4EgC3PujOoNIjIWmIA9LT4ybbrLodjEU40D2jmOW2u6NxuLzPIFhr5mIt3oHEPu2I7BB063mY/OSNLuRTAE6T4eCLw1NrRLxPjr6d6o4n7TUaoD2dqw0mSTcyPhEb8zK5fifHajuyOw3pr4u+0eKz3/hnH+uudximw9osE6yR8tlYeNUX2bVp/8AUJ+YXAYE7TH9xPzVpwhcSKYzGBIaJO86aC2sRZZ7cj1jsa9en/8Alb/1A/Lu/IAWNicS02BEd65zF1HMMFrx3tcJ06BQr+8ywyXEnkQB4nXwCt5DJBvEeJBpABmLkRr3LApul+ZtryOl11nsx/DqvinNdVJZSIJzgA9wAJvfwXecM/hjg202h7HPcBdxdUpk3N8ua06RyAWpca7R5lS1Dj3q7Dg5pGv7L19nshhvdlho04IAMNv2dDnPakGTM/JHUOF0aRpkMANNgpsdbMALQCI16ayUzng7PIGPeRkDHF0uEQZ0adNfBZb6NSq8MpNc8gwSASATt1K95c10WdqZM5jExYCU1LDFoDWkNaJsARY8oIgzvcq7+/h5c7ZjkvZP+HNOjTccQ1tSo8QQe0GtIuNYLjOu2xW5SwWR4FNtJrA24ADZLTrLQTEkAyJkbo6vRfH6T/mvM9O+NT8oMcJgG0qbWDM65MuJeZccxkiBE+FtFi3XOTDYam4A5wAS7NAcXAaAQSBs2e8q6RJ267aaCeXRTNK9h48u5SawTp+d6sTLr8OzuLoN/wD02bWntEHbknWwKbeXoknrUGL7Gx28fBJtOdbx3fn90PSrOdBa21rkxa0m2v7IpgMa69x+UISmrhy74gCDYgkuGpiAezOkmJPgg63s9Rc51Q0WvqkEAuAI6EtnKT1InqtRwiJOsN8So1GgRJudLx6BSY9L2caKbWsBYIuC5znAnaSSIHigeCeyD2VHnEPp1GvgNaA5paRcknc7W2JXUtCQeosnE+y9B4MNyOggOBcYPOC6D3Lm8f7H4po7OSsB/S4Md4tfA/7iu3Mg2033iOSk1xi9rc/RRnKx49isNVDzTdRrB4vApOd/4zbqp8PDr0n0qzXHtMcadRokC4MjceoC9ZGKcDBjLtqpnEHn6o9HtXA8O9kK9VuYxTbtm+I+Fo7yVfS9i6AJbUxDs95axomO6HH0/fti65m/loovcRpAvER9k9mXOYP+H1AQQ6oZv2g0ehaIPeFe3+HuHz5jmjcdi45WZbXZdI19plVOxI5p0Yw/9gsKP/tAyLjM+J7s0x+/NHUPZ7DsjLQpNEzamw8tSQTtqig9waXTblew31UmkObOxj4hz6HvRqXe6EABoAGggQPBU1HzY+XOLc428lJtWwsSSNhP5qPVImDO2kAOmPNSQoU2iwa0BpIgAQDOwFh1UarIu0EHmOfdN7qz+aAGl92/PoSmp1w+bGx6bW2PzUUX0w4du+0G49fy6qZQbA7LRfZrR9OXzKWMxIpjM7wG50U8NLm53At1MGZju1WCIYeW/wAuicgDTu+v0Wa3jDZjK65htoB81pjmBc+i1PYpqhtJEx9e9QpYgudBb4z+R+ysyQIieaVOmB8MCeW5TiM7W0EzrtePWFIlSyqJakHJUTTFum2yc01Fh/NlJPuhO/T6qEpA80FIVOo8f7pKIp+CStqDPNiGxJBiecHunz2U2hogmSdNTaegMD7JMZblrb6p99p8vopJsFyZNzz0tEAbKrEPJI+UT68tE9N8k20J1iOsX5kgnvUnX10Meqkiznf0TmtE/S58tVRUrQBlbN+Z0Gu1/wB0RQpmLnXwQlrH81Q2pBIJuZIE3j9pTgdYDfohK5JcI5GSBsdL+ZVqFvp5tRKescv4LeKjREgk6bX/ACyaxGnhb85JCpm9iIygTygEnW+sT0V0Tp+dFZSf0VWIrRMDv/tuslACdfKbfukTE9PLebqpjDDY1kXI8JiAAe6FKsY1mBedu7l5wslVWxhABLXZXH+kwG7zsCeS0KcFsiCDoRcHqs+vicgk+E9T1RVKoGsGSMtzImL3kdNVqULckG2yapSEdq40M7za+yBqis9whzGNBFyCSRzE2B8/qjTTkXjQSB07/sn6gzyM0i8WIB6nuuNOibDh5Duzba0bXIi2pPrtCIpYcTPIdYM9NEU02ViVNoixIBI0JiQrgVFzkgFoLIWLifaANc7QBpIvMmN4/utkIXEcPY/4mg+h8wi7+jGVU4+dyCDG0xJHK5ttErYw0wCeWmkeGyoocLo03AhrQ7abnwlFnoqaqsSUJTytBKVWKafMpAqSCi4Wt9PqrVWbdEI7AABdJRyfn4UlFBzbz3J2n5qmvhyTIOtiIPPXoYnbkmpYQtJd7x5n9JIIHQSFZQIL+qrott57Rr33HzTvdAkz4C/pqotqW++vfcoSAw5957yZaWBoHXMTMdx9FPEVy1pLRLoJAnXwFyFN1b8uhxSOcuMQQ0TJmxJ02GnmVETmkcpQrqMukgajwHyKtIPcfEj5KFGiGkjWTJsABO3l4+aPqXPiI/PyYSoP11tzBHoVX7295HKY2UH4tuztDGu525zyCtQiqI7Xn+FDhvIn6+HRP74mLQInrPKNZS93eAPPpG8W1070VHccvgOlvPTdCYXHtqOjUi9gYvpfT1V9SiDYk6m0c/yxQ2GLKT3NIhzjqd4+munjqgo0MOx5JeyCHnKXCCQBZ0EDmfNaTqAIywALWGluijlA3k33J9J0VbaryYjxv8ikJVWkA9mdTrJPiQoYBlTIPeODnanKC0CdrkzH0Tur65oLT36ja9kNXDn/AAVMttHNa9p75uOt9FbIWnTaY5d/7KxCYSm8MaHuzOAhzgIBPONldSOURsIF7lagThTUHOlN7yAkLQlKHbip09Un4poF3C9rX+SNiWOogkEi4Eb6fJSJVArjmnNbxVsK4JQhhVPQjp95+ik3Ea207v7q0LlF1WLyAqzUmxv8tlXnkXEA7FWkQ2tKYE9I9ShaJ7IzGSAJMACd4At03VgxEc48L/dGoY16SqZiBCZOpYdQpBOkvXHBU9Qygm42+6SS4+T63xRedEPjHkRc6fVJJceTosZoPH5Kufm35p0kJCpUOdok6Df/AJirXi/dcdDpI5WJ80kkoLiKzhXAkxlbaTF3OWf7T1nMY4tcWmWXBI110TpKMSrGA6LfFp3tQjKpzm5/3WbX9QqtE98E36pJITf9w3Kx2USTcwJMjn4nzVs6+PyTJJC1lIToL62F9r87IfENjLFrhJJZvxROU1Uy6Dp2beaSSP0Q9J5NKZM/uno3be6ZJa4irXD5/UKOGpgUzYbnTvSSQU4t5fNTGviPokkiJF3xHx+YTYl3ZP5skktBNyduqSSkhFz4KnMZ/OSSSElSaC0TySSSWWn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PT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7179" name="Picture 11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32695" y="2132855"/>
            <a:ext cx="3866825" cy="25858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4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4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626" grpId="0"/>
      <p:bldP spid="7171" grpId="0" uiExpand="1" build="p"/>
      <p:bldP spid="6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696" y="-18256"/>
            <a:ext cx="5428936" cy="1143000"/>
          </a:xfrm>
        </p:spPr>
        <p:txBody>
          <a:bodyPr/>
          <a:lstStyle/>
          <a:p>
            <a:pPr eaLnBrk="1" hangingPunct="1"/>
            <a:r>
              <a:rPr lang="en-US" sz="2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Other nouns that end in </a:t>
            </a:r>
            <a:r>
              <a:rPr lang="en-US" sz="2800" b="1" dirty="0" smtClean="0">
                <a:solidFill>
                  <a:srgbClr val="FF9933"/>
                </a:solidFill>
                <a:latin typeface="Calibri" pitchFamily="34" charset="0"/>
                <a:cs typeface="Calibri" pitchFamily="34" charset="0"/>
              </a:rPr>
              <a:t>“-o” </a:t>
            </a:r>
            <a:r>
              <a:rPr lang="en-US" sz="2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are made plural by adding </a:t>
            </a:r>
            <a:r>
              <a:rPr lang="en-US" sz="2800" b="1" dirty="0" smtClean="0">
                <a:solidFill>
                  <a:srgbClr val="FF9933"/>
                </a:solidFill>
                <a:latin typeface="Calibri" pitchFamily="34" charset="0"/>
                <a:cs typeface="Calibri" pitchFamily="34" charset="0"/>
              </a:rPr>
              <a:t>“-</a:t>
            </a:r>
            <a:r>
              <a:rPr lang="en-US" sz="2800" b="1" dirty="0" err="1" smtClean="0">
                <a:solidFill>
                  <a:srgbClr val="FF9933"/>
                </a:solidFill>
                <a:latin typeface="Calibri" pitchFamily="34" charset="0"/>
                <a:cs typeface="Calibri" pitchFamily="34" charset="0"/>
              </a:rPr>
              <a:t>es</a:t>
            </a:r>
            <a:r>
              <a:rPr lang="en-US" sz="2800" b="1" dirty="0" smtClean="0">
                <a:solidFill>
                  <a:srgbClr val="FF9933"/>
                </a:solidFill>
                <a:latin typeface="Calibri" pitchFamily="34" charset="0"/>
                <a:cs typeface="Calibri" pitchFamily="34" charset="0"/>
              </a:rPr>
              <a:t>”</a:t>
            </a:r>
            <a:r>
              <a:rPr lang="en-US" sz="2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.</a:t>
            </a:r>
            <a:endParaRPr lang="pt-PT" sz="48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755576" y="1340768"/>
            <a:ext cx="8229600" cy="4525963"/>
          </a:xfrm>
        </p:spPr>
        <p:txBody>
          <a:bodyPr/>
          <a:lstStyle/>
          <a:p>
            <a:pPr marL="0" indent="0" eaLnBrk="1" hangingPunct="1">
              <a:lnSpc>
                <a:spcPct val="150000"/>
              </a:lnSpc>
              <a:buNone/>
            </a:pP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Tomato  </a:t>
            </a:r>
            <a:r>
              <a:rPr lang="en-US" sz="2800" b="1" dirty="0" smtClean="0">
                <a:solidFill>
                  <a:srgbClr val="F79646"/>
                </a:solidFill>
                <a:latin typeface="Calibri" pitchFamily="34" charset="0"/>
                <a:cs typeface="Calibri" pitchFamily="34" charset="0"/>
              </a:rPr>
              <a:t>      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tomat</a:t>
            </a:r>
            <a:r>
              <a:rPr lang="en-US" sz="2800" b="1" dirty="0" smtClean="0">
                <a:solidFill>
                  <a:srgbClr val="F79646"/>
                </a:solidFill>
                <a:latin typeface="Calibri" pitchFamily="34" charset="0"/>
                <a:cs typeface="Calibri" pitchFamily="34" charset="0"/>
              </a:rPr>
              <a:t>oes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Potato </a:t>
            </a:r>
            <a:r>
              <a:rPr lang="en-US" sz="2800" b="1" dirty="0" smtClean="0">
                <a:solidFill>
                  <a:srgbClr val="F79646"/>
                </a:solidFill>
                <a:latin typeface="Calibri" pitchFamily="34" charset="0"/>
                <a:cs typeface="Calibri" pitchFamily="34" charset="0"/>
              </a:rPr>
              <a:t>       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potat</a:t>
            </a:r>
            <a:r>
              <a:rPr lang="en-US" sz="2800" b="1" dirty="0" smtClean="0">
                <a:solidFill>
                  <a:srgbClr val="F79646"/>
                </a:solidFill>
                <a:latin typeface="Calibri" pitchFamily="34" charset="0"/>
                <a:cs typeface="Calibri" pitchFamily="34" charset="0"/>
              </a:rPr>
              <a:t>oes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Hero </a:t>
            </a:r>
            <a:r>
              <a:rPr lang="en-US" sz="2800" b="1" dirty="0" smtClean="0">
                <a:solidFill>
                  <a:srgbClr val="F79646"/>
                </a:solidFill>
                <a:latin typeface="Calibri" pitchFamily="34" charset="0"/>
                <a:cs typeface="Calibri" pitchFamily="34" charset="0"/>
              </a:rPr>
              <a:t>        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her</a:t>
            </a:r>
            <a:r>
              <a:rPr lang="en-US" sz="2800" b="1" dirty="0" smtClean="0">
                <a:solidFill>
                  <a:srgbClr val="F79646"/>
                </a:solidFill>
                <a:latin typeface="Calibri" pitchFamily="34" charset="0"/>
                <a:cs typeface="Calibri" pitchFamily="34" charset="0"/>
              </a:rPr>
              <a:t>oes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Volcano </a:t>
            </a:r>
            <a:r>
              <a:rPr lang="en-US" sz="2800" b="1" dirty="0" smtClean="0">
                <a:solidFill>
                  <a:srgbClr val="F79646"/>
                </a:solidFill>
                <a:latin typeface="Calibri" pitchFamily="34" charset="0"/>
                <a:cs typeface="Calibri" pitchFamily="34" charset="0"/>
              </a:rPr>
              <a:t>       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volcan</a:t>
            </a:r>
            <a:r>
              <a:rPr lang="en-US" sz="2800" b="1" dirty="0" smtClean="0">
                <a:solidFill>
                  <a:srgbClr val="F79646"/>
                </a:solidFill>
                <a:latin typeface="Calibri" pitchFamily="34" charset="0"/>
                <a:cs typeface="Calibri" pitchFamily="34" charset="0"/>
              </a:rPr>
              <a:t>oes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endParaRPr lang="en-US" sz="2800" b="1" dirty="0" smtClean="0">
              <a:solidFill>
                <a:srgbClr val="F79646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Seta para a direita 5"/>
          <p:cNvSpPr/>
          <p:nvPr/>
        </p:nvSpPr>
        <p:spPr>
          <a:xfrm>
            <a:off x="1721411" y="3097923"/>
            <a:ext cx="431800" cy="288925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 dirty="0">
              <a:ln>
                <a:solidFill>
                  <a:srgbClr val="FF0000"/>
                </a:solidFill>
              </a:ln>
              <a:solidFill>
                <a:srgbClr val="FF3300"/>
              </a:solidFill>
            </a:endParaRPr>
          </a:p>
        </p:txBody>
      </p:sp>
      <p:sp>
        <p:nvSpPr>
          <p:cNvPr id="8" name="Seta para a direita 7"/>
          <p:cNvSpPr/>
          <p:nvPr/>
        </p:nvSpPr>
        <p:spPr>
          <a:xfrm>
            <a:off x="2116661" y="1636115"/>
            <a:ext cx="431800" cy="288925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 dirty="0">
              <a:ln>
                <a:solidFill>
                  <a:srgbClr val="FF0000"/>
                </a:solidFill>
              </a:ln>
              <a:solidFill>
                <a:srgbClr val="FF3300"/>
              </a:solidFill>
            </a:endParaRPr>
          </a:p>
        </p:txBody>
      </p:sp>
      <p:sp>
        <p:nvSpPr>
          <p:cNvPr id="9" name="Seta para a direita 8"/>
          <p:cNvSpPr/>
          <p:nvPr/>
        </p:nvSpPr>
        <p:spPr>
          <a:xfrm>
            <a:off x="1957767" y="2370974"/>
            <a:ext cx="432048" cy="288032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PT" dirty="0">
                <a:ln>
                  <a:solidFill>
                    <a:srgbClr val="FF0000"/>
                  </a:solidFill>
                </a:ln>
                <a:solidFill>
                  <a:srgbClr val="FF3300"/>
                </a:solidFill>
              </a:rPr>
              <a:t> </a:t>
            </a:r>
          </a:p>
        </p:txBody>
      </p:sp>
      <p:sp>
        <p:nvSpPr>
          <p:cNvPr id="11" name="Seta para a direita 10"/>
          <p:cNvSpPr/>
          <p:nvPr/>
        </p:nvSpPr>
        <p:spPr>
          <a:xfrm>
            <a:off x="2159161" y="3825764"/>
            <a:ext cx="432048" cy="288032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PT" dirty="0">
                <a:ln>
                  <a:solidFill>
                    <a:srgbClr val="FF0000"/>
                  </a:solidFill>
                </a:ln>
                <a:solidFill>
                  <a:srgbClr val="FF3300"/>
                </a:solidFill>
              </a:rPr>
              <a:t>  </a:t>
            </a:r>
          </a:p>
        </p:txBody>
      </p:sp>
      <p:sp>
        <p:nvSpPr>
          <p:cNvPr id="8200" name="AutoShape 2" descr="data:image/jpeg;base64,/9j/4AAQSkZJRgABAQAAAQABAAD/2wCEAAkGBhQQEBQUEBQUFBUUFBQUFBQQFBQUFRUQFBYVFBQUFRQXHCYeFxkjGRQUHy8gIycpLCwsFR4xNTAqNSYrLCkBCQoKDgwOGg8PGiklHCQtKSosKSwsKSwsLCksLCkpKSkpKSwpKSosLCkpLCwsLCwsKSwsKSksKSwpLCwsKSksKf/AABEIAM0A9gMBIgACEQEDEQH/xAAbAAABBQEBAAAAAAAAAAAAAAAAAQIDBAUGB//EADwQAAIBAwIDBQUECQQDAAAAAAABAgMEEQUhEjFBBlFhcYETIpGh0QcyQrEVFiMzUmLB4fBDU3KSFILx/8QAGgEAAgMBAQAAAAAAAAAAAAAAAAMBAgQFBv/EACsRAAICAQQBAwMEAwEAAAAAAAABAgMRBBIhMQUTQWEUIlEycZGhQoHwFf/aAAwDAQACEQMRAD8A9qAAILCgAEgAC4DBACChgXAAIAoAAgCgSAAAAAAAoAIKAEgIAoAAgCgACAAoAIAAAAAAAAAAAAAAQA3ACgAAAoAAAAAAAAAAAAAAAAAAAAAACiCgAAAAAAAEgAAAAAAAAAgoAAgCgACAAAAAAAAgoAQAAAAAAAAAAAAAAAAAAAoAIBn6zrdO1hxVHv8AhiubZ59qnbSdR5lJxj0hB428X1EW3xr7Num0Nuo5j1+T0720f4l8UK60Vza9WjxifaWb+7sMjqlST5sxS8nBdI6i8HP3kewXesUaX7ypGPqZs+29qnj2mfJM85/S00sSSkv5ln8xlK6ot+/SUc9Y/Qj6/d+n+y68NGP623+2D0+p2ttlDj9osd3V+hz919qEE8U4Z8ZP6HI3FClUwoz9JfUr1NHjTXFjjXdFomWqta4wWo8dpk3vT+Mnd2f2jxl9+CS/lZ02na1SuF+zkm+7qeQ0r6ny9ml57l+z1KMJJxXC++DwRXrJJ/c00W1HiqmvsTT/AJPXQMDs92iVZKMnl9H1fmb504TU1lHm7apVS2yAAAuLAAAAAAAAEAUQAAAAgAAAAAABQAQBQAgAAAACpqeoxoU5Tl0W3iy2ea/aTrbxwRe3IVdZ6cHI16PTvUWqBy+v9opXFWU5PrsvAyYNzZHb0nOWEdHp+lcKyzz0t1zyz3a2UQUUjNp2j5tEsXwmpXo4KFeC4mVdSiUVu4fSrp8ydWkZLKMqq8ci7pV7vhjasPhlbM4yhLq1cE5LdLnHw713NE9pS9tBypvGNmvoaE6kVFt8km35Lmc/2bvlCMnn70s79IrZf1+Jr2rbycZydepjtfEs5Xz+V8ssTsnkbVrwoRzPd/hjybf9EXbq/jCDm9+Wy6tvCOcqah7SSp1I8ScsKSeJRy98PuF10p8l9d5CVSVcP1P+jp+zVOpKLuG2uJ4pxT2UIvdpeL6+B6Z2e1uNxFxyuOnw8a7uJZi/XB5rV1tQtZKm1CUYqMNs7rkkvJEn2bX8oVZ1Jv8AeTSfisc/jL5Gymai8ro5uqr6pfMll5/78s9cAq/pGHt/Y59/2aqpd8OJxePJr5otHROOAAAAAAAAAgogAAABAAAFe91GnRjxVZKK8eb8l1DOCUm3hFkRvHM4bV/tD5qisL+KW7+HJHJ3naic3mUm/wDk2zNPUwidOnxV1nL4PXamo0o/eqQX/siGWu0F/qx+Z5BHWMiQ1VJ7J/F/UT9Yav8AxpL3PXv1gof7i+f0D9YaH+5H5/Q8iep55ZXm8kT1Kf8AmCPrBi8Kvyz2Ket0nGXDUi3h4WcPPqeQ9tK3FW7yOOoT6MLioqqxUWX39RF93qx2mzR6H6We7ORnZ+gnls351Utkc1TrugsLdD6etp9RFaUVg22qUnk2608mZXe5F+kcj6dP2jzyXf8ATvLSjkpH7eytKLk8JNt9EWLXSpKWZyjBeeX8EWqko0lu+BP1nL6GZPUo592OfGbbbIUFHsZunNfb0b1WhGUHFTj7ya97PVYOVt1K3eJpPgk44e6cfpvku/pmK+9COPJlfVrmNSlmCakt8Zz7vg/U0RlF8HF1+mscVZHOYlnVLyM4JRjGK5tx69yMOzknXgpPEeLdrouWQ0259r7md1uvFdw+lbe/zWV4rb0GxSSwcK2+crfUn3x/RYv4+8owbkk/vY4c+htdndVhSprKk2m+T2xnK6GVqk1GHE2ljnj8W3LwKelV3wbLLbeEvzx6C5R2xxE3aa7ff6tmW3nKSf8ApHotp2uVXU6VWUcKnbypy4Xzc3mPM9Gs7+FVZhLPh1XoeK6dfQt001PjlvJ7LPgsM0KXaNJ/6i8VJjYajb28ml+Nc1uUWn/J7CBwGk9rKixwz9pHrGpz9HzOy03VoV45js1zi+a+qNcLYz6ObfpbKe+i6AmQyMMooCZAAFADn+2XaRWdH3X+0nlR8F1kVlJRWWMrrlZJQj2yLtR2xha5hTxKp17oefe/A8x1TtBOrJynJtvvMuvqTnJyk8tvO5UlJs49+pcnwe00XjYUr5/JZndt8xqrEaotksKRi3NnV2xXA+Mmx6iEYbEtKO4xIo3joZwiqBfo2yZYjZLuLem2JdyRn0qTNClb8XIlVqkOo1OFjFXgROzd0R3enYj7yOU1W0cHmPqehurGUNzj+0OI8nktZHjJWmxt7WZejU5VqijnZbyfh4eL5HS3l7GhHxSxFd39znNMulbttdd9+fgirXvXNty3yVjJJcdjvp5Tn93RZrXbqScpMKc2+RSp5kzRt6XCK9ze0orA+ds2txr2XLKxgse0ySOC7iXLHRknH2Zk07TiWIqMZbe9Fb7efXxK9DQ6sarqqSl3yeU3+Zv0bboi7+jnwjI2zSOdb4/T2PlYZzs7J1Hmcs46dMl+xryp7RSXoh9Sk0yzZ2fE8lFKUn2aYaWmmOIpYEjPOeJLfquaLNLT5NZSz9O80KWlrG6NDTLpQahPl0fcXVeeysrcL7SnpdvHOJ7dzWx0FnUnRmt9/wAMlyfh/YoavYpLjp7d6RnR1lum03vHdPxRog9nDMdkPWWUep2d2qkFJeq7n1J8nM9kdSVWCa/Es48UdJk6cJblk8tfX6c3EfkBoFxBKeJ/aLrDrXUkn7sfdXktv88z2qrLEW+5N/I8E1yhxVJS73kw6xvZhHe8JCLtcn7GNBF20tuJlenT39TpNKt0onHhHLPWWWbUFtpaxuWq9hFQeyLcWVdSuMQZpwkjBvlKRh1Ek8ETngZKtvkp3VcVwbVlm3Z3yXM0FerocR/5LzzLNHVWuY2E8dibac9HXTvUZV3duL5mXPVMlStqLZeU0KhU0W7rWpckzJrXsm8Nt5ZFWrFWnPM0UUW+WPbSaSNS6q8Tb8fkMgsj6UOPL7hkYbi/Y2p44NnQ7PieXyNG6tt8RJdGo4p+Zp2dnndjNvBglb9zZz7t3HoSLxNnUUooxKtTYpKJeM9yyX9NactzcqRXCcXb3vDI1qeq5jjJeLWBVlbzkbeRWWS6TVxLD5GbcXGWNo3HDuLTwxri3HB1la9UUc7d6nlvD6lO51RyM+VRlp2Z4QuunbyzprbXpOHDJ526mZ/5DyyhRqYZbjDOCqk2TtjFne/Z/cNSjF9/5noh5v2Jj+2j6HpODsab9B5DyePWyACgaDmjq0cxa7018UeJ6tSxJ+p7bk8p7W2Xs601/M2vJ7oyalZidnxM9tjRyUaWGaVG74UVGhskczGD1Dal2aiv0UdWvPdK7RUvEwk3grGK3FeVUrV5ZJJwZG4MSjTkqss6dpsq8sR2XWT/AC8WQum20ur2Ou7PWyis9zaj57ZY1dEP3Zj3/Y+vTy4ftF/LtL/q+fo2YFTMZNSTTXNNNNPxTPXIVzSvNIoXlJOvTjNpY4uU0umJLcYYp6l143Lg8JqzIqMvfR6Lrf2WLna1X/wq7/CS+hwWoaPWtp4qwaw8cS3i/KQ2OGinrKTUl0aFnVSbz1LDackZMKhPSqYESR1Y4lydhpl0kuZorVFFcziad60Tq+bDcIlp+ToLy9434GbcTyisrnYY6uSkmWjDA2T3FVZiSjkbgWMyh/tmO9rtsQYZJGLxsCWSspJCZEa3JqVqTxoF1BiJWobb0DThAgpQLlGA+McGOyzJ2XYKhmon3Jv5HoByXYO2xCU/KK/N/wBDrOI6lKxE8rrZ7rmOAbxANMZHKqcl23suOCqLptLy6M3KtwUbmupJp7prDXgUmlJYNNM3XNSR5ZVjhkbZr67pbozyt4Pk/wCj8TFlI5c4tPB62q1WRTQSkMqchHMa5FBuSHhGOCJBkmVwG4bb2/vZ/wA3OoppRgktsJZ81zMTTFz81/nzNO5nwwnnu28+n9QwaIvKRNb29e4U6lNuNNcSi1zcl1x4HWdm5T9jH2nNrfPl/wDTmOw97UnOcVlR8tuLPM7POEljlt9C0PdM5+snLLreCWpaOSe+Gt15GHeUMtqcU+/bn6Gxe3TUcLyMmtX2bfn6ExjyZ9PuXLMK87J21VP3OB/xU/d+S2+Rz952CqR/dTU13T91/Hk/kdPHVqTeeNYz3lunfRksxeV3pkv5OknOPKPMLnT6lF/tYSj5rb48mV41D1mooyW6TXc9zGu+yFvU3UeDPWm8b+XIrhDo3v8AyODjXLEK5p6n2OlS3pz4+b4WsSwu7Gz+RjUt3gXJIb6iaNShvEklBDKWyJGMUVgxys5GcBIogkPUC2CjmJFEyiNhAsQpk4FSkLRgX7enlpENKkdP2U0f2lRSkvdhu/F9ENhHLwY7rVGLbOz0Kz9lQhHq1l+b/tg0MjUxcnSXCweak3JtsXICASVMWumUqhuzoFSrY5FtDUzCuqKnFxksp9Gcfq2gODbp+9Hu6r6ne17F9DNuLCTFTgpdm2i6VbzFnm1VNEKqHbXnZxT5r4GNc9js8pSXqZnQdJa7jlGFJkU5Go+xs4vKlL4sJ9m6i6580VdDLR1sfdFbSKnvNdzTNypT41KOdpRZjUNKq05p8KxyfPkzbpy91Pry8mhMoOHZ0dPfGxcexndnKs43H7xxjDms5W3NYO+tNdhWe22Nny3POdV06UW5RziTypLbEu7wNVX0I21KnGWJPeb5Ny2+hXpk6muM2pHb3bUk0umGZN7Ytx9HtnnFmZLXJU68aecxcIYXVyknl59PmQ6v2hcqL9m+GcJJPxpt4k19C0ZJmWFco4wZ13LgnGlFZWduSUnJ7Nt+O2SN2FWjcJRzBOKlLfK5vKXyJNRs3KMcSUuJcUJJYe2HJY6P8yBXc04yqNvG2+d0um5DeVwdSlvHHzk6K2uOJb808PxXNMLi64M4KVvTS95fdlvv8sFa7fFLGdupCIUVu+B0rpt5fN/kZWtUI5jNLEm8PHXbOX4l1yMXUtRUpYXKOfiWwIusQ+myRMpQuESquWRkcy5Fk0CnC4RPCqSg3FylAtUqRTp3CNrSqCm/e5dyGQg5Ga25RXJa0rSnVlhcvxS6I77T7eNKCjBYS+b72ZWnRUUlFYXga9E2wgonFvudn7FyMhxFElQ0yigCFJIFcRkqZNgbJEAVJ0SKVqi40N4SpdMoSsF3EU9NXcabiNcSMFtzMappq7ipWsF3HQyplataZIaLqZzNa0iuhz2o2bhJtfdbz5Pu/M7O70yXQxLu0e6ktjPbDcsG/S3+lPK69zGi87PdPmnyZl3+m9YZ2/C9/RP6mtKg6b6uPhzXmuvmOpcM3s1jx558UYsNHoYzjJbl0c26c1KMnHPDh819SG6u8VMtL3s7Np7Y3/M6WvRXFiWMYys9SCVjSbTcI5T6r+hHyWWDHtqVSpj2UXw9JSeEvLv9EaENFT3qyc5d6ePLC6F+VVR8vAbVvEuW3iDLqUvYKtThXLfkkZ83j+pDe6xCPN5f+ckU6V57XvWRlcHJma/Uxqjj3Kmu6twrgp7y6vov7nNq5kuaO0j2d4uQv6p56Gv0kcSWqcnlnHRvu9Mer/wZ18exyfQnp9iV3B6RH1Rxsb+XRFqhVqS5bHb2/YePcbNl2OiuhKpRSWqb9zi9M02cnl5O10jTGsG7Z9nox6Gvb6ckNUcGWduSrZW2DUpUySlbliFMYjO3kZGmSKBIojsElCPgEJRQIGYGyH4GtABE0JgkaG4ILDMCNEmBMASR8IjiSYEaIAicCKpaxlzSZZwGAJTMW57OU5ctvIwr7sU3vDHpsdvgOEXKuMuzTXqbK3mLPK73s9Xhzi2vNmVX9rD/AE5/I9ndPJWrabCXOK+Al6dex0IeUmu0eHV9QrdKf/ZtmdWdxU5trwisHuNbs1Sf4SD9Vaf8K+AKjBaXknJHjNroE5PdP1Oj07s+10PSKfZ6C6Is09Jiug5QwYZ37jkrLSmuhqUtL8DooWKXQmjbIZgzOZgw0nwLFPSl3G0qKHqkGCm4y6enpdCzC0LqgO4SSuSvCiSxpkmBcARkakPihEORJA4UQUCAAAJAQRocIQAxoTA9oQCRmAwOwGCAGNDcEmBMASMwGB/CLgAI8BgkwGAJyR4DhJOEMAGSPgE4CXAYACL2YcBLgTAEDOEXhH4AkBvCLgcAECYFwAoAJgMAAAAqAEADkKIhSSBRAAA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PT"/>
          </a:p>
        </p:txBody>
      </p:sp>
      <p:sp>
        <p:nvSpPr>
          <p:cNvPr id="8201" name="AutoShape 4" descr="data:image/jpeg;base64,/9j/4AAQSkZJRgABAQAAAQABAAD/2wCEAAkGBhQQEBQUEBQUFBUUFBQUFBQQFBQUFRUQFBYVFBQUFRQXHCYeFxkjGRQUHy8gIycpLCwsFR4xNTAqNSYrLCkBCQoKDgwOGg8PGiklHCQtKSosKSwsKSwsLCksLCkpKSkpKSwpKSosLCkpLCwsLCwsKSwsKSksKSwpLCwsKSksKf/AABEIAM0A9gMBIgACEQEDEQH/xAAbAAABBQEBAAAAAAAAAAAAAAAAAQIDBAUGB//EADwQAAIBAwIDBQUECQQDAAAAAAABAgMEEQUhEjFBBlFhcYETIpGh0QcyQrEVFiMzUmLB4fBDU3KSFILx/8QAGgEAAgMBAQAAAAAAAAAAAAAAAAMBAgQFBv/EACsRAAICAQQBAwMEAwEAAAAAAAABAgMRBBIhMQUTQWEUIlEycZGhQoHwFf/aAAwDAQACEQMRAD8A9qAAILCgAEgAC4DBACChgXAAIAoAAgCgSAAAAAAAoAIKAEgIAoAAgCgACAAoAIAAAAAAAAAAAAAAQA3ACgAAAoAAAAAAAAAAAAAAAAAAAAAACiCgAAAAAAAEgAAAAAAAAAgoAAgCgACAAAAAAAAgoAQAAAAAAAAAAAAAAAAAAAoAIBn6zrdO1hxVHv8AhiubZ59qnbSdR5lJxj0hB428X1EW3xr7Num0Nuo5j1+T0720f4l8UK60Vza9WjxifaWb+7sMjqlST5sxS8nBdI6i8HP3kewXesUaX7ypGPqZs+29qnj2mfJM85/S00sSSkv5ln8xlK6ot+/SUc9Y/Qj6/d+n+y68NGP623+2D0+p2ttlDj9osd3V+hz919qEE8U4Z8ZP6HI3FClUwoz9JfUr1NHjTXFjjXdFomWqta4wWo8dpk3vT+Mnd2f2jxl9+CS/lZ02na1SuF+zkm+7qeQ0r6ny9ml57l+z1KMJJxXC++DwRXrJJ/c00W1HiqmvsTT/AJPXQMDs92iVZKMnl9H1fmb504TU1lHm7apVS2yAAAuLAAAAAAAAEAUQAAAAgAAAAAABQAQBQAgAAAACpqeoxoU5Tl0W3iy2ea/aTrbxwRe3IVdZ6cHI16PTvUWqBy+v9opXFWU5PrsvAyYNzZHb0nOWEdHp+lcKyzz0t1zyz3a2UQUUjNp2j5tEsXwmpXo4KFeC4mVdSiUVu4fSrp8ydWkZLKMqq8ci7pV7vhjasPhlbM4yhLq1cE5LdLnHw713NE9pS9tBypvGNmvoaE6kVFt8km35Lmc/2bvlCMnn70s79IrZf1+Jr2rbycZydepjtfEs5Xz+V8ssTsnkbVrwoRzPd/hjybf9EXbq/jCDm9+Wy6tvCOcqah7SSp1I8ScsKSeJRy98PuF10p8l9d5CVSVcP1P+jp+zVOpKLuG2uJ4pxT2UIvdpeL6+B6Z2e1uNxFxyuOnw8a7uJZi/XB5rV1tQtZKm1CUYqMNs7rkkvJEn2bX8oVZ1Jv8AeTSfisc/jL5Gymai8ro5uqr6pfMll5/78s9cAq/pGHt/Y59/2aqpd8OJxePJr5otHROOAAAAAAAAAgogAAABAAAFe91GnRjxVZKK8eb8l1DOCUm3hFkRvHM4bV/tD5qisL+KW7+HJHJ3naic3mUm/wDk2zNPUwidOnxV1nL4PXamo0o/eqQX/siGWu0F/qx+Z5BHWMiQ1VJ7J/F/UT9Yav8AxpL3PXv1gof7i+f0D9YaH+5H5/Q8iep55ZXm8kT1Kf8AmCPrBi8Kvyz2Ket0nGXDUi3h4WcPPqeQ9tK3FW7yOOoT6MLioqqxUWX39RF93qx2mzR6H6We7ORnZ+gnls351Utkc1TrugsLdD6etp9RFaUVg22qUnk2608mZXe5F+kcj6dP2jzyXf8ATvLSjkpH7eytKLk8JNt9EWLXSpKWZyjBeeX8EWqko0lu+BP1nL6GZPUo592OfGbbbIUFHsZunNfb0b1WhGUHFTj7ya97PVYOVt1K3eJpPgk44e6cfpvku/pmK+9COPJlfVrmNSlmCakt8Zz7vg/U0RlF8HF1+mscVZHOYlnVLyM4JRjGK5tx69yMOzknXgpPEeLdrouWQ0259r7md1uvFdw+lbe/zWV4rb0GxSSwcK2+crfUn3x/RYv4+8owbkk/vY4c+htdndVhSprKk2m+T2xnK6GVqk1GHE2ljnj8W3LwKelV3wbLLbeEvzx6C5R2xxE3aa7ff6tmW3nKSf8ApHotp2uVXU6VWUcKnbypy4Xzc3mPM9Gs7+FVZhLPh1XoeK6dfQt001PjlvJ7LPgsM0KXaNJ/6i8VJjYajb28ml+Nc1uUWn/J7CBwGk9rKixwz9pHrGpz9HzOy03VoV45js1zi+a+qNcLYz6ObfpbKe+i6AmQyMMooCZAAFADn+2XaRWdH3X+0nlR8F1kVlJRWWMrrlZJQj2yLtR2xha5hTxKp17oefe/A8x1TtBOrJynJtvvMuvqTnJyk8tvO5UlJs49+pcnwe00XjYUr5/JZndt8xqrEaotksKRi3NnV2xXA+Mmx6iEYbEtKO4xIo3joZwiqBfo2yZYjZLuLem2JdyRn0qTNClb8XIlVqkOo1OFjFXgROzd0R3enYj7yOU1W0cHmPqehurGUNzj+0OI8nktZHjJWmxt7WZejU5VqijnZbyfh4eL5HS3l7GhHxSxFd39znNMulbttdd9+fgirXvXNty3yVjJJcdjvp5Tn93RZrXbqScpMKc2+RSp5kzRt6XCK9ze0orA+ds2txr2XLKxgse0ySOC7iXLHRknH2Zk07TiWIqMZbe9Fb7efXxK9DQ6sarqqSl3yeU3+Zv0bboi7+jnwjI2zSOdb4/T2PlYZzs7J1Hmcs46dMl+xryp7RSXoh9Sk0yzZ2fE8lFKUn2aYaWmmOIpYEjPOeJLfquaLNLT5NZSz9O80KWlrG6NDTLpQahPl0fcXVeeysrcL7SnpdvHOJ7dzWx0FnUnRmt9/wAMlyfh/YoavYpLjp7d6RnR1lum03vHdPxRog9nDMdkPWWUep2d2qkFJeq7n1J8nM9kdSVWCa/Es48UdJk6cJblk8tfX6c3EfkBoFxBKeJ/aLrDrXUkn7sfdXktv88z2qrLEW+5N/I8E1yhxVJS73kw6xvZhHe8JCLtcn7GNBF20tuJlenT39TpNKt0onHhHLPWWWbUFtpaxuWq9hFQeyLcWVdSuMQZpwkjBvlKRh1Ek8ETngZKtvkp3VcVwbVlm3Z3yXM0FerocR/5LzzLNHVWuY2E8dibac9HXTvUZV3duL5mXPVMlStqLZeU0KhU0W7rWpckzJrXsm8Nt5ZFWrFWnPM0UUW+WPbSaSNS6q8Tb8fkMgsj6UOPL7hkYbi/Y2p44NnQ7PieXyNG6tt8RJdGo4p+Zp2dnndjNvBglb9zZz7t3HoSLxNnUUooxKtTYpKJeM9yyX9NactzcqRXCcXb3vDI1qeq5jjJeLWBVlbzkbeRWWS6TVxLD5GbcXGWNo3HDuLTwxri3HB1la9UUc7d6nlvD6lO51RyM+VRlp2Z4QuunbyzprbXpOHDJ526mZ/5DyyhRqYZbjDOCqk2TtjFne/Z/cNSjF9/5noh5v2Jj+2j6HpODsab9B5DyePWyACgaDmjq0cxa7018UeJ6tSxJ+p7bk8p7W2Xs601/M2vJ7oyalZidnxM9tjRyUaWGaVG74UVGhskczGD1Dal2aiv0UdWvPdK7RUvEwk3grGK3FeVUrV5ZJJwZG4MSjTkqss6dpsq8sR2XWT/AC8WQum20ur2Ou7PWyis9zaj57ZY1dEP3Zj3/Y+vTy4ftF/LtL/q+fo2YFTMZNSTTXNNNNPxTPXIVzSvNIoXlJOvTjNpY4uU0umJLcYYp6l143Lg8JqzIqMvfR6Lrf2WLna1X/wq7/CS+hwWoaPWtp4qwaw8cS3i/KQ2OGinrKTUl0aFnVSbz1LDackZMKhPSqYESR1Y4lydhpl0kuZorVFFcziad60Tq+bDcIlp+ToLy9434GbcTyisrnYY6uSkmWjDA2T3FVZiSjkbgWMyh/tmO9rtsQYZJGLxsCWSspJCZEa3JqVqTxoF1BiJWobb0DThAgpQLlGA+McGOyzJ2XYKhmon3Jv5HoByXYO2xCU/KK/N/wBDrOI6lKxE8rrZ7rmOAbxANMZHKqcl23suOCqLptLy6M3KtwUbmupJp7prDXgUmlJYNNM3XNSR5ZVjhkbZr67pbozyt4Pk/wCj8TFlI5c4tPB62q1WRTQSkMqchHMa5FBuSHhGOCJBkmVwG4bb2/vZ/wA3OoppRgktsJZ81zMTTFz81/nzNO5nwwnnu28+n9QwaIvKRNb29e4U6lNuNNcSi1zcl1x4HWdm5T9jH2nNrfPl/wDTmOw97UnOcVlR8tuLPM7POEljlt9C0PdM5+snLLreCWpaOSe+Gt15GHeUMtqcU+/bn6Gxe3TUcLyMmtX2bfn6ExjyZ9PuXLMK87J21VP3OB/xU/d+S2+Rz952CqR/dTU13T91/Hk/kdPHVqTeeNYz3lunfRksxeV3pkv5OknOPKPMLnT6lF/tYSj5rb48mV41D1mooyW6TXc9zGu+yFvU3UeDPWm8b+XIrhDo3v8AyODjXLEK5p6n2OlS3pz4+b4WsSwu7Gz+RjUt3gXJIb6iaNShvEklBDKWyJGMUVgxys5GcBIogkPUC2CjmJFEyiNhAsQpk4FSkLRgX7enlpENKkdP2U0f2lRSkvdhu/F9ENhHLwY7rVGLbOz0Kz9lQhHq1l+b/tg0MjUxcnSXCweak3JtsXICASVMWumUqhuzoFSrY5FtDUzCuqKnFxksp9Gcfq2gODbp+9Hu6r6ne17F9DNuLCTFTgpdm2i6VbzFnm1VNEKqHbXnZxT5r4GNc9js8pSXqZnQdJa7jlGFJkU5Go+xs4vKlL4sJ9m6i6580VdDLR1sfdFbSKnvNdzTNypT41KOdpRZjUNKq05p8KxyfPkzbpy91Pry8mhMoOHZ0dPfGxcexndnKs43H7xxjDms5W3NYO+tNdhWe22Nny3POdV06UW5RziTypLbEu7wNVX0I21KnGWJPeb5Ny2+hXpk6muM2pHb3bUk0umGZN7Ytx9HtnnFmZLXJU68aecxcIYXVyknl59PmQ6v2hcqL9m+GcJJPxpt4k19C0ZJmWFco4wZ13LgnGlFZWduSUnJ7Nt+O2SN2FWjcJRzBOKlLfK5vKXyJNRs3KMcSUuJcUJJYe2HJY6P8yBXc04yqNvG2+d0um5DeVwdSlvHHzk6K2uOJb808PxXNMLi64M4KVvTS95fdlvv8sFa7fFLGdupCIUVu+B0rpt5fN/kZWtUI5jNLEm8PHXbOX4l1yMXUtRUpYXKOfiWwIusQ+myRMpQuESquWRkcy5Fk0CnC4RPCqSg3FylAtUqRTp3CNrSqCm/e5dyGQg5Ga25RXJa0rSnVlhcvxS6I77T7eNKCjBYS+b72ZWnRUUlFYXga9E2wgonFvudn7FyMhxFElQ0yigCFJIFcRkqZNgbJEAVJ0SKVqi40N4SpdMoSsF3EU9NXcabiNcSMFtzMappq7ipWsF3HQyplataZIaLqZzNa0iuhz2o2bhJtfdbz5Pu/M7O70yXQxLu0e6ktjPbDcsG/S3+lPK69zGi87PdPmnyZl3+m9YZ2/C9/RP6mtKg6b6uPhzXmuvmOpcM3s1jx558UYsNHoYzjJbl0c26c1KMnHPDh819SG6u8VMtL3s7Np7Y3/M6WvRXFiWMYys9SCVjSbTcI5T6r+hHyWWDHtqVSpj2UXw9JSeEvLv9EaENFT3qyc5d6ePLC6F+VVR8vAbVvEuW3iDLqUvYKtThXLfkkZ83j+pDe6xCPN5f+ckU6V57XvWRlcHJma/Uxqjj3Kmu6twrgp7y6vov7nNq5kuaO0j2d4uQv6p56Gv0kcSWqcnlnHRvu9Mer/wZ18exyfQnp9iV3B6RH1Rxsb+XRFqhVqS5bHb2/YePcbNl2OiuhKpRSWqb9zi9M02cnl5O10jTGsG7Z9nox6Gvb6ckNUcGWduSrZW2DUpUySlbliFMYjO3kZGmSKBIojsElCPgEJRQIGYGyH4GtABE0JgkaG4ILDMCNEmBMASR8IjiSYEaIAicCKpaxlzSZZwGAJTMW57OU5ctvIwr7sU3vDHpsdvgOEXKuMuzTXqbK3mLPK73s9Xhzi2vNmVX9rD/AE5/I9ndPJWrabCXOK+Al6dex0IeUmu0eHV9QrdKf/ZtmdWdxU5trwisHuNbs1Sf4SD9Vaf8K+AKjBaXknJHjNroE5PdP1Oj07s+10PSKfZ6C6Is09Jiug5QwYZ37jkrLSmuhqUtL8DooWKXQmjbIZgzOZgw0nwLFPSl3G0qKHqkGCm4y6enpdCzC0LqgO4SSuSvCiSxpkmBcARkakPihEORJA4UQUCAAAJAQRocIQAxoTA9oQCRmAwOwGCAGNDcEmBMASMwGB/CLgAI8BgkwGAJyR4DhJOEMAGSPgE4CXAYACL2YcBLgTAEDOEXhH4AkBvCLgcAECYFwAoAJgMAAAAqAEADkKIhSSBRAAA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PT"/>
          </a:p>
        </p:txBody>
      </p:sp>
      <p:pic>
        <p:nvPicPr>
          <p:cNvPr id="8203" name="Picture 11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40560" y="1702115"/>
            <a:ext cx="3779912" cy="25189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4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4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8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626" grpId="0"/>
      <p:bldP spid="8195" grpId="0" uiExpand="1" build="p"/>
      <p:bldP spid="6" grpId="0" animBg="1"/>
      <p:bldP spid="8" grpId="0" animBg="1"/>
      <p:bldP spid="9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4" name="AutoShape 2" descr="data:image/jpeg;base64,/9j/4AAQSkZJRgABAQAAAQABAAD/2wCEAAkGBhQSERUUExQVFRQWGRgXGBcVGBgYFxgXFxkXGBQYGBkYHSYeGBojHBgYHy8gIycqLSwsFR4yNTAqNSYrLCoBCQoKDgwOGg8PGiwkHB8sLCwsLCwsKSwsLCwsLCksLCwsLCwsLCwpKSwsLCwpKSwsLCksKSksLCwsLCksLCwsLP/AABEIAMIBAwMBIgACEQEDEQH/xAAcAAACAwEBAQEAAAAAAAAAAAAEBQMGBwACAQj/xAA/EAABAgQEBAQFAgQFAwUBAAABAhEAAyExBAUSQQYiUWETcYGRMkKhsfDB0Qcj4fEUM1JichWCoiSSwtLisv/EABkBAAMBAQEAAAAAAAAAAAAAAAECAwQABf/EACQRAAICAgIBBQEBAQAAAAAAAAABAhEDIRIxQRMiMlFxYQRC/9oADAMBAAIRAxEAPwDF0wdhYBTBuHMMhGHyxH2amkeZZj2YuuhAeWisN8BLhciG2WriU0PEYiQY8LURDTDsRAuMkMIiXEeJVCfFqhziUwnxYiiJMGwR54tUpLpipYZTKi0yJvLBDFiDM5ZeFrl4cZneFBFYYTyM8DWHcpNITZfDyUqkIx4iXNpMBYA1hvmloTSaGChJB+LmvplpuogN2h7mUhEnlsEhKWrV96C9zXrAfBuBE7HJejJLdNVk184I41JlqI5n1H/jc1pRyRbo0QnO8nEvCNY+QfLyfVLSpDqKgNRAG9tqbmpHfaEGa4ZciYwJCVbHrc/vGk/w8wEteGQfERrayq6VXNHcn2iq/wAREgLqGWHcPQkFnHWof184SM3yoMoLjZWZfiMVaqFyO4Zj+kfZ0jRUqf6V6/WFa8WoBPRizedREU3FEs5Jbv5mNKbM9IkmZkdaj1p9oZcMZavETCa8oBPr/aE8xAVXfYdT+faNJ/hehGpTKrpFHHylreoPr2gZJtIbHFNkoyjShlIdnL6XFW6NCCdNClhAbce9tg4v3jQeMs+RKlFJTejsN6Dd2jO+H8sVMVqbkCnKmoAkOwLPZ4iurZeqaSEuZYZUtakHz/PzeFK1Rd+L8v5yoOQlIST3L0PoLRS5stjGjHPlBMhkhwm0QhUGSIEArDKUARDk5EgMdHwR0KKKxBUhceThDHIlkQtMpaYwkriUmA5AMFhBi0RDkmGOAVC5QaGWWphJjRHeGmxLiZriIEWiLETKREuAYyEmMMNcXMhHjVxRE2DyzzRYMFNcNFZC6w4yzEQTgrG4d4TTZbGLPOPLFax0zmhUzmgrBqhxKmUhDglQ6kQWFEGPqIV6bw2xpZMJJ59RAFki9fw9yqYqYmZLBIAUlXaxep6tE/8AEaWjTqpqVVxsP3P3MD8I8cCRK8NmUd9zW0FZnmWHxYlodk6gpWoO7A0pX87RgfL1OTWjelF4+KPn8L50v/D4hyCsAKKSK6QHofxqGtYqnGmYGZNNSS9+uw3NYhxck4XEqRJXrT8qgbpNgWsQ7HumIQkI1FZdZfv0p9o0xjvkZZS9vEBkZctQJINBvdzS35cR06UaeX2LGGYmkqIYAkkAOwBIcVqSx22veBkSFKGo00B+YGytRv6U7xZIk2eUZUqYlJDUFa2rv9oc8JKVJxMtyzkAsSHDio9mgeZjgpDrUQVEOlLAMljUjo4v0HaPEghYFQGKiAL1cgB7fnkVatUFOnZc/wCJmKdMtCWqXIFSS1H7bese/wCHqimSpE1Lpfb4kny3FajqB1isf9SXLmomT2WAzNXSzs+z1feJjxd4esyiOehb19r/AEiEoPjxNMZx5ciy8X5aBJUUEMVaiSwJdISxZnqD7xmmJlQ7xXEC50tQBNdvwQonWreL/wCWDjFpkf8AVNSaaFpEESpkRTI6UqKsj4DgqOj2gUjoAo2OA7QPNwLRaDg6QvxUqNzxk7EEqQxg+VIjwmXWD8OikLGBzYtxMloNy5NBEONEH5amMmXTLYwtMDYkR2IzRIUQASAWJApb9DSC8RJcahVJsdiIhasvWrEGJhJjBWLBikQmxUqKomxYEwwy1LGIU4UvDDAyCDBoAfiF8sVvEB1RZMUOWK5O+KFGYVgkQ9wyaQlwUW3LsoUpLlCiWrsx9rwk5qPY+ODl0JMwWAmEUw/hhtnLpWUUJB6RJlvDUyaQShgzhykA+5qOwg2qEad0IEqJPKGarh6er2j6VkAVL/jRZp2W6EqSEBCwWYL5VC7sQ9h289oTqwTs5AAp1PobH1ItAWznogw6VKof6sIMRgwTUkDd79+7e9o+mawAKWSDUihba97fjwXl+G1mqSkaXqCQGuTRyAWp/aHoQnwmGBSkJUFJKFJ0zCpgFFJJszgl+X/SbHTASSlOlMwEqGkDUpk6C5BUa1Dk12cbxa5CEjVqSRKCdRA5gDRLFHR735dJD6XKfMZaStWokoSsJMxIBBCSkJLOElTFVSaqNbwbOoBl4ElR0mpKSGNC9WL1CrBjbmj1hsAzmYkBBOnUDTUASpI31M1G8rx6MlSVCUAQCU6VGrWcppcpCRSo094tGGyqitMuUjVUKIUpQDDWCAHVvbdg7vAbSDFNldxCr+J3oaqAFhqAOi+5is4rC6VdEmz3H51i/wCY5OhLMJooS/IVO7pCgGABpTUSxEJcw4eWE6lAh23DDcpOokvUbxyo7YmwGWuoaJiArookJ97Qxx2UrSOZJD2Ox7iPEqQWCVE0JcpqNulH7vFzyHC+LJMsFSiKsQAWPmKjyLQYzcZV9hcFKP8ATMsThyDWIExf844VIBLWijT5OlZEUmqJxfgMl2EdEcs0joSzqNGXMpCbGKvBSsRSF2Jmx6ngzAog6RaAEGsMcPaJxQzAceILwS9KSegJ9hA+ZGJsKeU+VfI0MYM3yNGMs3/QPDwcstzkOt3LqNVKtQPZ4MwOXgAkHlILoZ2JBBOk7Pt2udvmNxBTKlrTp0qH+WolnO6CHa2w606t+FMKpWohKlSy9CFUd7OT6kGMnyibV7WZ3nGDKCqwZTEdCaht2I6+UJVJcxpfHGQKBCpbFrjdqOCx5w4p/WM3mSGDgvzMBRjv7Wi2OdrZHJCuj2jDQXhsNAsrHAODQjr9ImTmqWB/O/6+0aXVGddnrHJYRWZqeYw0x+ONX3qO/wDRi8QZfKK5pT83wpDFnILGttj6GIaRWrY64NynxJoJcgFgOp69KfrG1ZZkSJSANI2dz9rQB/D/AIbTJkpKmCuhqWv51v6joIs+JxQBYFq/7v1DRjnJO5M2wjx9piH8Q8kUnMQmUlzMSlSQmm5B+og6XPm4WWEzZJClWPiuOtBoJDXu0XHjHCAYqTMLuJZAADkkqLdQGY1MU7irOVFIUEaVAtrGrV1BqPrXyENB8kkSyR4tsSY0OvQlYXq5iFB1A91MXAd7tCPN0oEwlBdNnrU7s4r6R6nz1zFh5ilKN2BSO/nTdhvtAmMWUkgpdwwd6GjkVuzD19Y0JUZm7JJK7ajU0bc0Aq1mFoeykL0pmHVpqHs4NFV7ihbtaEmVYTxzoTyrI0gtQ9STs3YQ5xma4mRI0LnoDa0TMMpIBBFEnSRzpIY6hAlLwGMfJZcbliv8LqSFLSkOFONQ0nWQbva5LX2IhViMKFyClTk6dRJAqvVMCVOPldIBcvU9HJvDfEipmBUhbMxR7gAkjybz9ap8tKlpmPVCRpJAYGqSygLcuo3pTvATY0kMMtwEteNwstwE+IAXDs5K0OT1BUBfa5jRZ2UJlp0IBmrJYpSdNCSdRUr4QAwe/mTFEycacRJmhJ1L1nSwYEksxdwA6SDUs3WG/Fea6JkrDzETlSpoUqcZJVrUdJQgJa4QSFaXY0vvLI7dFcapWM8ZwfMKfEWZayl3AOvS7kAagQTtYOantS8Rl8tdXYPpdSg1D8tCUgA2Ieu8WXIckkiaJ2mbIwkqWAoTSqWcVNLadaBQJAIq1T9FeYcITVkqkI5fjEocxMsvYl2If4SxNaQ0JPyCcV2hBiNPypSjTuHJV3cNd7e0H8P4spUCiWoqBICgdOoVuAfvEmIyRZltKlLK0AhWoFL1qyQxID7naFmF8QLAUoBvlOkG+xZ37Fz2MO0mhE2mXnR4gUoMoKHMAQ6TaoG3d/fbKeJcLoxBEbXJygmQFJUSrSNJUoF6GhIZvYCsZDxlIUmdzJIZ7t+lIrCfKNfRPJDjKxKk0jo8pVSPkEQuS0QLMlwzMQLEeu0ZBaiVWGMtNI8CXBKLQiQWKcwvBmDlOlt/zbfygPHK5oOy9iwV8JuzAgdQ+4v6R5ub5GvGW9eZyJuGla00Da2uLOQfOtYu2UyUSUJXLWDLPR9LeRLA9wB6RS8TwulErUiamYliEuGNXLOKP53iu4HPcTl0wpXq8NV0L1FBBsdPrcP2eMa2nRsftqy3cXZsoFQ+IKBD9CHIBbanmKxl+bY7QSoAHU4YgMKlJ9aE/jRY+KuJ5a0a5bhRDAatyCx7t17RUsLJOoTJqVKKhy0b1b37UvBhGlsWct0ifDSdSBMO/KQq4DcjFtmH60eAcYghdq1NfL+8NBilBJpQjejihLAChISC+7eTDKUZhBAbSbOHALjpzd+oBiyJMXSzqKUGzs6jVN7e32g5ClSZoKksxckl+YgJd92+5iOXgNSgBzFwD3U6jfcsP/KHGHmrSnSQSlYIAYVKiHHazezbQshomm/w2ztC0aUuSLl3NX3/AEi9zyFKAO1a1LfpGG5JmicNMROljQl2WiwcknUAC7VFO0arl+dpWxCn1m9OkYsnt/DbD3foNxNMCptQSkICQmyVF3rWtdjf0jNOKZiVzmSnU9CpJOl0lruElrUcBt7RqmdTJKVS1q0ln5iz1Lt2P7xV88KCFKCgCoUUlJUyTYIYNcve5HnFYSojONiLh3+HCZ0ozFKCVbhCnUKVClKDP2aEOe8Ny0JXoCix0B2fzr+ka/wkyZPhuWA0mhLM43Yvuf0iocfZciUkCWCyiSdnfoPz93jNt7JTgktGYeAmWpJSoOGIZ/Wj28u8XvG5lLxGHDoC1BNHSCQwBJ1EEgBzci/pFOn5fqKtKq7bP9aekSysCqUhfxKdJDg0FHYjdqns3tWUV2Si2lQQmemSJiZdAouoJ2J+QP0+4g/LMOEYdiQVKcqKQHdwAEhuhPnc2Y1fLUOpLqIq77U2vWv7xcRh9KAUknZyGtqNHvsXajneJy9rKxXJDLKEePLQEsJiGKCbhQA0khqpKTYW70MPcuxSDOUiYnTOANDbYkDq7C92EIeFUhGkM4IKdz1AAAsz3NyfWH2acOJSpExGrpb4ex/rGXI1yVmrEqiT534ZQlTalPbmIAANW96Ew54XxjqAcLCQH0uznd3bqSKEHaPGScMKmJRMm6WBd3NxRxXlfr33o1ol4EJWkJCQKuQASX6kg7xohVEJdhuKkAPRn36esY7xXl6VYorB0qc81Ga1WQadXeNrnjlPlGO5tl+nELUNeglwOZJs5S7FJS3/AB9Y6WpCxdrZYcpmBOHGrpe4Pk1fRoxvj9QM8kFBBqCnv0Ip+ecbbJWBJ5AkhqhkhzvqDEfT3jMcz4ekTMVq1a0n5QSwVuzkkdbn0jsckmdli5LRnAUI6LnO4VlBRFLx0aPURn9OROZZiFQMMZcSeCDHtmKhSDHsrpB5ww6RBNwwaOAIsWaxIjElOkgA+ZA+8RZhQwuxeMBS1PM/0jycvyNcOi3ycymJwylIJSlRsSGPl0Pmw8jWC8XxeMfKThTKCp1gqwsavs/3igqWrSCVClAAUv7VMWbg4+ElWILqWSB3AYlRI+Jidx5bmMvBLZq5uWvBFhsoly3BSQtJ+I8yQSUiwoGc+jGsTzcAUutLsCWcEBmU46sahnq3anTFAzVOWAo6XOobptVnO2+4YQXiZ0yWPEl6ggjS60jejkGxs5FizNaKCAWIwgWxILl6Lq4ajAUNq1+Zw4gFMpSEgWG+oAvpJQKtflVv8vUCJlZilahqJYEgguQS9wQzA9zfrB+IypRJKAWoHDgHSKGjsNF3tuHrB/Qd9FcVjymaVij1au/T3/A8MMBPUpTlimgZvmU7NezD+kL8XhTrLOQCxdruCXY2fpsKbQy4cWp0oFiQVHcgsutH+XY1DUjmjl2NEYXSh5iSoMficN/3Bg4Y8vQGvWeXmUwBJlk6UMpKQRpYFrC96WA2h/nGE8OUFzJQBNiTdPxKUpqB3qSxNGtCGUkTToS7pqQkMgNUMEnS9DTq9QYm4plU2mNZ+fpxMmWlmVLU516dCqhLlavhbV0UfK49Ts6MxAAUHI+LUUpS+6KuW63JPvSs7y8hQmSqglykgUXR7bEf3NY+ZWlSi5LDtuW2JYJNWv1tWAsaS0CWRuWzSeFM0KF+CElru55jbUroaPXpFh4sytE6Sok1AcltVg5qfKKdkWEXMOlBBIoVJTyIYVAPzKofMg7AwdxFni5GG8M/O4S3+kUPc1cP3J6RFqpFU/bsz3FDSqlonGLBlFLAEj+/1gebM1E7g3gWWpi3QmNfaMvTDMmyzXNTRwnm7Ftz1r06GG2PxoWXFgwdybdHejk+/mY88N4kud6Cj7A2ewDExPisnIVKYpAWXJNGBc1BtQg0s0Z5bls0x1HQfk63DJ+J6O7ClruabbxpORoTOlaW+GhesZ6heHkqBOIldCkEP5M+36xpPCyCUIUgpUk/Mku472/vGaUW2WUkojnDSgiTo7kAbDceQgqRhmCXuHr5/giCepiQx28un7QXMNDtGmKqJlk23+gOdYhQlkJoprj8tGSY5U1EwrLuCSehBL7K+x9DGrZnNOljRWz0cdiPwGMk4rznmOoFKgWdNb/6gaEFx9x1jo7Yz1ENmcbkIGtDpIdwCoFuhHwm9K9mipZviyP56KIJJAJ5md6lgT6won4pcxRCihKLktWlm39LR4xU8TQkAEpTQdz5CHUUmI5NocyP4gpCQDLBPVo6FkvhJRAJ0DsTX1rHyDWM68gykY4QYjFCEPgER91ER7nI86iweMDEU5VDCKXizHuZi+W9PM/pC81R3ECzRUI1y6/v+frE+Nmkm7xHJS527PHmzds0xVBMmXrUEoFCQ/lu4t9Wi0rzJMtAlpJQgCiTpYGxJJJe5NfcRXsHP8PmZKiq7EsCLA6SPuInwygomh1EirBvMkmn2idFE6GeKSlDzEprRmYgGxfZyHt/aKShM9BHzDqokXAABNLP6JPp5xCSvSSp1KJSxJ0gBmGxpSr6XiXIMlQvEaZxIQCASm4psFUv19o56VhSt0WDJOCETkkpCmGxFSGdVXNwWs1B3MWHLJtUoN06QDWqApYIPs16MIBzvA4vCayjF6JCkgyJulkPqGqXiFV0L0sQpgD1DNFRyXiIqx5K5wWUrJCwGSt6KOxe1WrEbbsvSjof8d8Ppw60LQwTNTzpcuVAF2B238y0Vzh0lRQkAGi3qXCUn7sFlq0e0WHiLMFzp6EKZ0y1NUEaa1Pm71NW2cRHlmU+GCSQFJUSoggmhUVPuqm/n5Fr9oHH3Gj5zl3iNKFdRCg1S1S4DFzepoOsUTNcn/wk8p0KQCOVkqU5NBepNRR+hraDuKc5JmSZKZ0yUTLSykJUskPzS2lgqK2YjYkV6xNnHDk1GDkzp82aZ2tREuapLplLJKEKUG50pZ6kOT6pGQ00ip5kuWqVMTXUlTgkMSQOZ0u1v/6s7xU5GN0KY9/r+uzmzbRecUNKNJJKFO2piUEg6gkFNXJtTziiZvhghbXFd6etAU2du9DFUyE/suvCvEWlEuWtZ0BIKtL1JY6EAfEo0SP+Y7uHxNxH/i1ApQEISkIloTUJSL1sam9uj3NLGNodizBth0D26Qbl+KGnT79+nkAP1juKuwc3VB0sNfaItR8ZPRY3b4tqmJko1N02P9I9eDqDFibuLg9R+bQ7FQzy/kUC3Y/1O9mip59nc2bNUFEgJJSw7Exb5Lm4r6P/AGircRZYoLK08yVVJTVju7WBNXbeOrVnAOBy/wAQgGYhBO6yQKWctT+kaX/AziedKxycGTqkzdd66VJQpQKT0On6xmEvDKYE+wNW8+vaNf8A4J8IqTPTjFJWiWhKtJmUVMWsFPKn/QlJNdyqlBHHI2PM5blNH5hu1i/6doIUXDAsW3/KwOZ2pXYW79a+UL83z1EgkLITRwelDfsQCX7HpEpNFUmK+Mc4CJCgogLTUf8A2D3T1pTsxKclmkzkqKj8OpkrqoBz8Lm3Zy31h3xNxOnEz0JSeVKtwxSp+YVYkHcGn6Ozw9JMtqAEAOAzlrDceVbQFpBasx6epJU6i/QV23Z4kw+P0n+UAVdVfoIYZ9kAlzVaQVJ2J/pAmDwSkVCHJ2P7w7aaJq0z6csnr5iup846DlZZiHsfQlo6Ev8AB+P6GYpoSYrEit/pEas31PzN5FN4V4vHhQoXP1j08mZNaMagEf8AUgD1HsfUH7xDOxg+Wx2N/wBoAmbl/ax72iJKu8ZXkbKcUFKJVQb+Q/tFjy7LEJR8QUs7JchOz6hTruK9nMV7CpB/P2uYu+HwJWgFSNKAHdSmST1YN5MX+0TbHihcrK6y0JKnWPmYtsQlKam57m+8M8Hwodf3aoG5G9aihO8fcvw51gqmADUzJuauRy1HQgsS9o0fC4aWUBCQX3IYN6IsbUp37o5UVhBMU5fw7KkyVTBLBVp+JVaeoYUa0V/EYgJcpUlCCWDhQCqk79SWpWvrGiZjlBOH0or/ALaOfMlTelIrK8iwykhMxLKI+JNwfIfloC2UapFg4fz+WqUpKjpozFinTuB1NQDQXEULijL8KtalStMpaQWIarmzCpaz9osOB4NQpkeIq3LQ1A3rVm+5tCTiPJhhp2lKioEOSaGrg2FKUZrUhK46HW9sT4VMyWpK1vqWlmCiKF2cixo/4YKy7H6MQX+JTaQbfFVnqwAV1AJ7iJjIJla1OWBIJcpDOxFKH7QmnyCTqAYg7GrAMR1s9D2hU77HcfouXD83/DL8WY6kjlBA+EA0BHYJFb+8Ps7z5E9SRKOohyG0qdvlHV4rHD2LTOBlrHMQwP2q1dh5tGn8P8NyPDlTPDTrSGfuKE03/eEhuVMOWoxsqXHnDyVyETpcvSphqYMQT1BAetPaloxziSRVwDXcjmLPcgWA6x+muJMOE4VbPRJZvx4/OPGMpWp1JJTVlMAa2dQofYdo0x7McqasqYTvHao+oSLesEypOoOBV4YmF5dizqYnlHttDySAbb/rCJGHPYCzlukMpMspATc0ZtqwGFDROG1B3ZtxQuL+kEJ4YC2Kpi3LtpCaO2mpB707DrAmDSpYUkfEySO5OmLxw1gVCV4kwcyE86T/ALSAqnT9oCnxKcOQkwP8MlKnpabMMlTkakoSXATcpoXcmg+RnF41DJOFESQB4s5YDB1rNxvpDJvW28CZKlUyWrSyCQtKW2uE9x+8H5aualDTmo4cXBAb1fresCWZeENHFQZiM1TLSoFgWcEf6rke9QOnlGR8d8QTp0ygZDMGs9Kgs70/AY0rH6Qkk1SXcCvd/wBaxnmbyfHnqSjSGYghJGoPXa4rQ28qxGLt7KSjS0JuGsmmLImKBNiCKuPMC463vGl4JZKGCXAG5hfgspSiUBygdgzPuNRLP7QxyqSACxIO/XtSGlK2LCNIq/FWFQoFmQR1uXvSKLNWxYEqVsE0jWM5kUonWqzgVbvFKxOVlKzyBKj1H5WEU6GcLECET2sr3MfIdIklqlT9tTR0D1P4hvS/rMwWnSfieIjekHZnlhlLIIdL0IsRRi7RCmSNOpy9ma483/HjUYzzhp6g4BNdo8mSUliG8xBGDkhRqam1W836bVPtBc/BqEwONO4JLhty+/WkEBHISSCbn+35+NBuDnOGUpQ33G/Wr+ZoICk4tSVFiWpt0te3nDaeEaEq51EvR7t5NSjW8maCAseQlIdkFSrIslFaEK1EE7We5peNL4ZngpSGSCRUBJ9g9NupqfKMoyfH6AD/ACpdrlUyYxqwSOVIo3MN79b1w3xMlfJLC1qFVMNRYAVUoEAM2wYekTmi+OSNEmSwUMAewAY/SwjOuIElEwob6M+/ZxDDMuNjIXoUhaQRqBA0kD/UWUxrSh+zRUc1xyp83xFKJ8zt3G/naBBUx5PRZMj4kA5VjTMDAAv9PrCXinHiatLpJ7uHDlraXSaDyaKrjOITKnBIoKFyB9CbQxXiBMWkggAVoph/5GnoaxVxsmp1osk6WleHAKToQHs5YUFQHO35as/4dZmhISNCqAuCl62U/Q9d+kaFwnpmVUkAs3xBSVglXw9Tyu1G1bxlPHHEcwYmZKl8gCiQ3cBiKX7/AN4isdF3l0W4ZEqUHC5esfClKuY9GJ3/AGjWeFMx1yQ96HqS4qf6x+VcNhjMJUqYARV1qLk9r1/aNs/glxAtcqbhpitSpRSpCyXeWvlUkncBQBH/AD7QfS4vkTlmU1xov/E+ZpRKUHqRYEAnsH3jA+McahdZRLmiwWBKgzju/cVI9I1PjvMFAFLpajaTci4u6VW9x1EYrn2I8WYVAl3LuAC71fp6X3gxElpUV1KTuGI/GifBqKfXfpWJUyHI+vSJ5eFJo394cmiaTLDhwX2c36+UWTJsuMxy2osmg69PrC7B5WtSks9DfyDqAHkYvfC0syVkaGCjqc3fWhkEs3wu47GJSlRWEQ3h/hHw8UhUz5krOmzaWA9ak9ni347LtEmaUgPpV5fC3tekeDikLMpaaKSogPdj8TjYkezwzxyXlLHUEehDN7t9ImmWa+iucLTFISlK0kKHKo7Fmq43H1FRD/EYsBSgQ4LU/UdYW4OYlMpyapDvvRup6NQ9HgTF5gpZ5Q7WL38xEXOkUrZDmh1HSFMGJ0vU/wDuH9iI95bl7EcrMXFG+KpqDY0ML5R1zmAN3Ch1pc32Num7Ra8OClIB9v2/aGgLJgGYoSAzMo28/SPOVA2X7RMuZqNSC1LW6OLesEYfCkl6eT/tHSfuCloAzDKy5KVP2dm8v2MV/M8GQksObqoN9ot+Nw4Y/Ek9YS4rDlm1OOpPteJyexl0VmXlEwgEqTXtHQ1GFXsfrHRPkOZJnAISFaSjcOKObubNqBP/AHQowiEAHxCSSOUBvR9gO3eLDj0aUq1mYSonk08os1VKfe7U07vFcmyEpUGU+5vRtqVu37x6Mejzn2fVqUgUGlw4/r0sTE2CxLK5k0LB9nFLChoXPl3j5/htaQRqINVXKQzj0LdY8TZLOGqPcvu35eGFaGmdZKtSgtKCxZgGIIYGgHnVt4A8ZZKQSxUaJIZKR5Gg3223MNsnmmYQgsybKLA9/LqQOvZ4hx2SEkkBxSoZm7WYj9NnAJTBQflxZLMCpVOYubl9Iv72Z32i1cNYxWHU85QCTVMpCA6mcB6OASQ25G+0ZqNcpQILBLsUl979yW+gixZBmwXNRqJoQ5J3sB5O3uT0Ec0NF0W7iNT6HZSphK1EXVpUUhL7ISQ/UuBYCK5MSAerbg6WParQ1z7FjWlQI0spm6BRP1KjufhhbJUPqPz869oaKpBbtifN8vMxjZQqDv6tEGU5iuTyTXG6FUej0fp3i2ypSak7fn55QLPwUtZ0lLJO77/vHXQaH/CHETKBBbqVB0lWyqfCpiXahasVX+JGS68R/iJQfWkakpBIcXUnzq4q3eF2IyzEYUa5RKkVuApg5ABFwG+h2gzC4rFTx/mSgoEBjLuS/wAzEdb7jzbrA/plRweXrUsJSlSiflAJV7Csb3/CrhJWBwy1zUkT56tRF1IlJH8tJ2BKiSR5PaFHC3BGI1eIcUXLavDQn6kppSopvGo4aQlMsM5DXHxOP17Qs34DGPllC41TLUhagxBqQGCgdmbmbe7d9oy/G4InmIUXNCocyti25r5xpHG+IkzQShSNdHII8xqSag9XqHcEh4rAyxKmHiJUoh1EFkgkOWJv/awBhLoZ7ZUJGCBOlThzYBy/SLDlkiXK501WAQE3dRFTS1WAPXygqbkyNKll0pDAAUUSaEDua+hHeFC8GqSoqDj5m7O4v2H1hW+RyXEsGUzUy0qS7FKyQFdSlAJ/T37CLzhsMiYlBdgE3qBqVv13B9opWVzUTgkKSNSiXJavwu/Z2Dd+0PsnxUzmQVBRSrRe6gOUDc2SIhIvELRhHV4ktRdCgW6CoIPe3lSG+K4hCXllKjYAjycGli6ad3hIjBqQEKSpnK1LY73r2rp9BBE7GBSv5YSrSavulVvO/wB4TkNR9GIUk6lagkgEUBCaWO4s3rHpcpIUUsXIDM6TqZqV3uG6CPclbqFebU5TsU0dn3arf3gwZSkE1ql2bYFi3Qi0IlYzYVIwEsyUkfGLF2PdL7+sCpxSySggkWCr13CgbH29Yg/6o6iAoNvbUCd1JOx2V79YZ4CSF8yVemx7f0MXJ9n2VIISLnz/ABxB2HluXc+sSeBZ/wA84nRLAMT8j+CPEy3DGsJMTgw5t2h/NIYwumQJnRE4w6tyI6DForHRnsqZlicJJnJC/F5Vh2SgMOrjlIqD1Dp3io43CIKmYlKWU6nAKC1KHmcDqLEgDa18L4J5C1KrqKW01VsWSRYOb1t2MVLPC6lAKQlDhIYpLtqLk9dq7nyB9CH0YZ/ZFl5QlKk6iT1NaXNCHG1bsYmmSUqZSgAeYlIudNUguoXe9CG7iF+CQAQrUwa4DkVYNqv7xYZqNUsqfVYE6Rc1brV3cbHqYo9MRbQjlFqc3mPm3IDilR9nizZXmyVMPDBmdVEMkUJ0p1M5Z3obW2SCUTMTR6/K7MDd70rf/T0g84USVJK9QCxqSrTSjVI6Uv27VLYEgjiPLUl0gpUoAvpBe4uX0tU267UaoSkmWoGjO9zTSfcG49fWNBw2Fl+FMUpXOoatTMFr+VIYO4BFvNw8J80ykEJSToUzjUaV26luu5DMIMZHSiK5ufFYANdACUkUcP8ADWwH/wARaDZOYAEAmoH2u3asI52FKdi79O9SxtEyEHUHq9A5vUfUPFLoWi24FerV3/eGknBCZf8AHFYrOV4jSpIJIsr9G7OY0HhfLzMmpJogg+ot+v1iM2Xghrw5w5rAPysAfzyizI4NwiVJUJCAXFQGqd2FIlyqSUJ0taj9Q9D51hiud7W9YRaDK2fTg0olskAdrOfP9Yr2fY4ypS17AOoHcD4iz7CtK8r3aH+JxLDf8/GjP+PM2WiWSg0JqDQ0vWoqNNGY17wWxUmlsyvi7NBOxGoB2J/mOxUlyxYFiprkM5fuS04UxqZi3U6UpGlIUasHU9By/C/on0r2ISSNJDB3J3jsMpQNKXtdqb/eHa0TT2X/AC+V4+pS/hFgPKw/8Ueh7wWrIvFXMCrICAQPUkfcRDwlmAlYZtGpQdVO1r3JpFiyFBKJi1UMwhQpuLn1MZ32aK0LcFkUsS1bqSghx0BflGwf7d4JyXLAU6VVIJIL1dkgH1b6R9zOZ/hwCkanYFA6OQpR70p/y7RYMEhAAKfmAV5pt5fNCO2MhVhssdlKpqCgWehIoSDs4I9RHyRkiBOmmW4StKFEA2LBynahAoesNpxKVaTUAB2uzqSSP/a/rEOPxAkqQoX+buk0NvSvaAEIMhCRVgoEXH5Qgwi4lxkwlPhEEMzOx1AuGIr8OoHyT0iHNZ0yeogAsCGuOaoUHuDT6+/zIcr8aWjWSFhWgmygQ4N93AP946wUfcmy6auYmZMQ4sovzB6h+ofcde5jQcLgEpHKA57NAOVYNQov4hQnr0MO0JDRVInKVAi5McmWwiec20eUCFa2FS0DTrH9YWzy4hrjRSEi1MaAkfaI5HRaGyHxP9sdHKwJNXv3jozlTO8owiRhvDCmcqIIIBQ4AN7gjU3XxNjar5xl+ga9JKH5XDjo1DerXpQP01pOUolySllWqAAtR3J7E196u0UviDLUALZhRmAJBPygAM7gE9ahn32Y8l7M04eCj4BWpa9QukqFEgpWPhZxWm1Nugd5JB0MsE7pOqrUDgpcgCz2qejHzleXpDukBWyRuSwAcEEOQNqkBocScPoTqB+LSEpDKBI+IAvcjb/b2pWU0JDG/IGtkpYlR5f93zU1UBao+UVbvQTEYUoTqotNKVqT8qfJr3sYZ6EgKKpjzlFgKaNVxzOzAEA820RYnCrCEoC1HSSrToTpBId9XzMA47mBGQ8og2AmLZLSXJLAhwmt3V13pcD3YZ4VJT/MlIVMSKL8U8t1ElIFBQ32JasBSliQkq1JBBcpU5BBJI+I/C7u1TWHOClpmIJKKnSCUhqDVVQfruHt/tq3mxUtUV+ThdM1AmnShWvmLkEczKdL0YJp+0TZhwaSqWtKgoFJoElyzlYSAOYgaj30lukMSrxAlag+szSgsosP5iw4DqblZmvLBhrlGBmGYlJSGGrUQo0WSkDSeiksQbVPqXOjowTEGAywJmI1DV4j1+V6t0NXB9ru0X3h+YJZS7gEAddJDC5/7W8u0e5uDSoKUJSSAtuVxydDpsWarfrAODnhK1awrxSZaSopBCqgHV0IO+4rW0Jy5bKcaLzgcWDb4T9O33gmcp7N1rvSEAQuXMKmckCxABbcvvS1dq1hnMnHlLP9x6wbF4k5W6CKijh/r7F4yzPwvETla+VEqq3YDU5DB6kEh22Lit40PNMeJSCSSEkHmHynv9/Qxm8qaZ80zFsQlzahbduu1O20MhWhXiso1kMlkgODZw7aj0evm3aBMJkYJJUoBL+Z82840TL8r1gqWblJ09CQGB7VHt2hUMrSEqSmqkrJPSwIPkOvaFcwqKOyfClB/lo1MGBmWSCWem5qezGLFhRpIBILEhh0dyz2AH6CFGCxrMg2VpLp3GmySL9H8yKwNmE8ScTpuZqVFYckNp0JAHypf1JV2idDMsGZyUHmSAdSAnz5nBH19xA8uZ4MqWlZ5qJSo76WUEvYOHP/AGmDM4k6cKiZLINUfC3wqKUpY2ZyDBOMylE9JlmurStPYpqlun/6gNWcgWTJmLCg5FDpUWqKt7UPrBGGysqSNdSEsehoLdv3hhhcsKBQkgHetWb6xMUkENuQPRv2ha+xr+hbKwCU0G+keT/D9vrBsrKwlThmUTqH+6lfMs3tHT5YddCxY+wLERPglEghQqztcPenZ3gxQGwyYshqO2/aJ5JJq7j0/aOlIcCrRJpp3jR/TO34I5kfBSOj21Imt7DdAuKRqEKVJJMHTphSSIG8QEvvvGfI7NMFQCsrfaOhkZbx0QopYlwqiqatKjqTqQGNQxZwxit8XSgqXNcAtWoeoKWPnU+5j7HRWHgSXRT8iQDMIIBFCxqHKA5aG+aUxBAoOQMKBnFPKp94+x0Wl8mLHoLzGYfDBcu5DvVnTR4r+LnqOMYqLKkqJDliQCxI3jo6HiLIgzVAKkOAeaZftKcexhxLVyEbaRTzSon6x8jor5ROPTEOAWWkFy6fDIO4JJcjoTGiLPKvzmD0SsaR6bdI6OhMpWA3kFpqmp/lfcQTj0DWCwfxJVd9o6OhY9BfYxTLDgsHaXVuxj3ODANS33jo6GYPoQ8UHkI20mm1opuX/wCWr/mkejmnlHR0MKXXKxyq8h91QqmpHikNQpUW78wfzaOjoi+x10e9A/8ATUFz90CAszQDippIBYIHozt5PHR0MgMeZIP/AEUobeGim3wy4byf8yR/x/8AimOjoCAxqn4Vfm0LcSqqfM/pHR0CQInjAKJd685FelKQdhhz+n7R0dBiGXQykx064jo6LS+Jm/6PG8fdo6OhF0MxXmPxD1gaeKj86R0dGV9s1rpE0s0jo6OhBz//2Q=="/>
          <p:cNvSpPr>
            <a:spLocks noGrp="1" noChangeAspect="1" noChangeArrowheads="1"/>
          </p:cNvSpPr>
          <p:nvPr>
            <p:ph type="title"/>
          </p:nvPr>
        </p:nvSpPr>
        <p:spPr>
          <a:xfrm>
            <a:off x="1496775" y="8239"/>
            <a:ext cx="6183021" cy="858753"/>
          </a:xfrm>
        </p:spPr>
        <p:txBody>
          <a:bodyPr anchor="t"/>
          <a:lstStyle/>
          <a:p>
            <a:pPr eaLnBrk="1" hangingPunct="1"/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Rule #5: </a:t>
            </a:r>
            <a:r>
              <a:rPr lang="en-US" sz="2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Nouns that end in </a:t>
            </a:r>
            <a:r>
              <a:rPr lang="en-US" sz="2800" b="1" dirty="0" smtClean="0">
                <a:solidFill>
                  <a:srgbClr val="FF9933"/>
                </a:solidFill>
                <a:latin typeface="Calibri" pitchFamily="34" charset="0"/>
                <a:cs typeface="Calibri" pitchFamily="34" charset="0"/>
              </a:rPr>
              <a:t>“-f” </a:t>
            </a:r>
            <a:r>
              <a:rPr lang="en-US" sz="2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are made plural by changing the </a:t>
            </a:r>
            <a:r>
              <a:rPr lang="en-US" sz="2800" b="1" dirty="0" smtClean="0">
                <a:solidFill>
                  <a:srgbClr val="FF9933"/>
                </a:solidFill>
                <a:latin typeface="Calibri" pitchFamily="34" charset="0"/>
                <a:cs typeface="Calibri" pitchFamily="34" charset="0"/>
              </a:rPr>
              <a:t>“-f” </a:t>
            </a:r>
            <a:r>
              <a:rPr lang="en-US" sz="2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to </a:t>
            </a:r>
            <a:r>
              <a:rPr lang="en-US" sz="2800" b="1" dirty="0" smtClean="0">
                <a:solidFill>
                  <a:srgbClr val="FF9933"/>
                </a:solidFill>
                <a:latin typeface="Calibri" pitchFamily="34" charset="0"/>
                <a:cs typeface="Calibri" pitchFamily="34" charset="0"/>
              </a:rPr>
              <a:t>“-</a:t>
            </a:r>
            <a:r>
              <a:rPr lang="en-US" sz="2800" b="1" dirty="0" err="1" smtClean="0">
                <a:solidFill>
                  <a:srgbClr val="FF9933"/>
                </a:solidFill>
                <a:latin typeface="Calibri" pitchFamily="34" charset="0"/>
                <a:cs typeface="Calibri" pitchFamily="34" charset="0"/>
              </a:rPr>
              <a:t>ves</a:t>
            </a:r>
            <a:r>
              <a:rPr lang="en-US" sz="2800" b="1" dirty="0" smtClean="0">
                <a:solidFill>
                  <a:srgbClr val="FF9933"/>
                </a:solidFill>
                <a:latin typeface="Calibri" pitchFamily="34" charset="0"/>
                <a:cs typeface="Calibri" pitchFamily="34" charset="0"/>
              </a:rPr>
              <a:t>”.</a:t>
            </a:r>
            <a:endParaRPr lang="pt-PT" sz="2800" b="1" dirty="0" smtClean="0">
              <a:solidFill>
                <a:srgbClr val="FF9933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218" name="Rectangle 3"/>
          <p:cNvSpPr>
            <a:spLocks noGrp="1" noChangeArrowheads="1"/>
          </p:cNvSpPr>
          <p:nvPr>
            <p:ph idx="1"/>
          </p:nvPr>
        </p:nvSpPr>
        <p:spPr>
          <a:xfrm>
            <a:off x="734888" y="1268760"/>
            <a:ext cx="8229600" cy="4525963"/>
          </a:xfrm>
        </p:spPr>
        <p:txBody>
          <a:bodyPr/>
          <a:lstStyle/>
          <a:p>
            <a:pPr marL="0" indent="0" eaLnBrk="1" hangingPunct="1">
              <a:lnSpc>
                <a:spcPct val="150000"/>
              </a:lnSpc>
              <a:buNone/>
            </a:pP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Half         hal</a:t>
            </a:r>
            <a:r>
              <a:rPr lang="en-US" sz="2800" b="1" dirty="0" smtClean="0">
                <a:solidFill>
                  <a:srgbClr val="FF9933"/>
                </a:solidFill>
                <a:latin typeface="Calibri" pitchFamily="34" charset="0"/>
                <a:cs typeface="Calibri" pitchFamily="34" charset="0"/>
              </a:rPr>
              <a:t>ves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Leaf         lea</a:t>
            </a:r>
            <a:r>
              <a:rPr lang="en-US" sz="2800" b="1" dirty="0" smtClean="0">
                <a:solidFill>
                  <a:srgbClr val="FF9933"/>
                </a:solidFill>
                <a:latin typeface="Calibri" pitchFamily="34" charset="0"/>
                <a:cs typeface="Calibri" pitchFamily="34" charset="0"/>
              </a:rPr>
              <a:t>ves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Shelf</a:t>
            </a:r>
            <a:r>
              <a:rPr lang="en-US" sz="2800" b="1" dirty="0" smtClean="0">
                <a:solidFill>
                  <a:srgbClr val="F79646"/>
                </a:solidFill>
                <a:latin typeface="Calibri" pitchFamily="34" charset="0"/>
                <a:cs typeface="Calibri" pitchFamily="34" charset="0"/>
              </a:rPr>
              <a:t>         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shel</a:t>
            </a:r>
            <a:r>
              <a:rPr lang="en-US" sz="2800" b="1" dirty="0" smtClean="0">
                <a:solidFill>
                  <a:srgbClr val="F79646"/>
                </a:solidFill>
                <a:latin typeface="Calibri" pitchFamily="34" charset="0"/>
                <a:cs typeface="Calibri" pitchFamily="34" charset="0"/>
              </a:rPr>
              <a:t>ves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Wolf</a:t>
            </a:r>
            <a:r>
              <a:rPr lang="en-US" sz="2800" b="1" dirty="0" smtClean="0">
                <a:solidFill>
                  <a:srgbClr val="F79646"/>
                </a:solidFill>
                <a:latin typeface="Calibri" pitchFamily="34" charset="0"/>
                <a:cs typeface="Calibri" pitchFamily="34" charset="0"/>
              </a:rPr>
              <a:t>        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wol</a:t>
            </a:r>
            <a:r>
              <a:rPr lang="en-US" sz="2800" b="1" dirty="0" smtClean="0">
                <a:solidFill>
                  <a:srgbClr val="F79646"/>
                </a:solidFill>
                <a:latin typeface="Calibri" pitchFamily="34" charset="0"/>
                <a:cs typeface="Calibri" pitchFamily="34" charset="0"/>
              </a:rPr>
              <a:t>ves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Thief </a:t>
            </a:r>
            <a:r>
              <a:rPr lang="en-US" sz="2800" b="1" dirty="0" smtClean="0">
                <a:solidFill>
                  <a:srgbClr val="F79646"/>
                </a:solidFill>
                <a:latin typeface="Calibri" pitchFamily="34" charset="0"/>
                <a:cs typeface="Calibri" pitchFamily="34" charset="0"/>
              </a:rPr>
              <a:t>        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thie</a:t>
            </a:r>
            <a:r>
              <a:rPr lang="en-US" sz="2800" b="1" dirty="0" smtClean="0">
                <a:solidFill>
                  <a:srgbClr val="F79646"/>
                </a:solidFill>
                <a:latin typeface="Calibri" pitchFamily="34" charset="0"/>
                <a:cs typeface="Calibri" pitchFamily="34" charset="0"/>
              </a:rPr>
              <a:t>ves</a:t>
            </a:r>
          </a:p>
        </p:txBody>
      </p:sp>
      <p:sp>
        <p:nvSpPr>
          <p:cNvPr id="6" name="Seta para a direita 5"/>
          <p:cNvSpPr/>
          <p:nvPr/>
        </p:nvSpPr>
        <p:spPr>
          <a:xfrm>
            <a:off x="1591554" y="1556792"/>
            <a:ext cx="431800" cy="288925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 dirty="0">
              <a:ln>
                <a:solidFill>
                  <a:srgbClr val="FF0000"/>
                </a:solidFill>
              </a:ln>
              <a:solidFill>
                <a:srgbClr val="FF3300"/>
              </a:solidFill>
            </a:endParaRPr>
          </a:p>
        </p:txBody>
      </p:sp>
      <p:sp>
        <p:nvSpPr>
          <p:cNvPr id="8" name="Seta para a direita 7"/>
          <p:cNvSpPr/>
          <p:nvPr/>
        </p:nvSpPr>
        <p:spPr>
          <a:xfrm>
            <a:off x="1619672" y="2277517"/>
            <a:ext cx="431800" cy="287338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 dirty="0">
              <a:ln>
                <a:solidFill>
                  <a:srgbClr val="FF0000"/>
                </a:solidFill>
              </a:ln>
              <a:solidFill>
                <a:srgbClr val="FF3300"/>
              </a:solidFill>
            </a:endParaRPr>
          </a:p>
        </p:txBody>
      </p:sp>
      <p:sp>
        <p:nvSpPr>
          <p:cNvPr id="9" name="Seta para a direita 8"/>
          <p:cNvSpPr/>
          <p:nvPr/>
        </p:nvSpPr>
        <p:spPr>
          <a:xfrm>
            <a:off x="1734428" y="2997101"/>
            <a:ext cx="432048" cy="288032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PT" dirty="0">
                <a:ln>
                  <a:solidFill>
                    <a:srgbClr val="FF0000"/>
                  </a:solidFill>
                </a:ln>
                <a:solidFill>
                  <a:srgbClr val="FF3300"/>
                </a:solidFill>
              </a:rPr>
              <a:t> </a:t>
            </a:r>
          </a:p>
        </p:txBody>
      </p:sp>
      <p:sp>
        <p:nvSpPr>
          <p:cNvPr id="11" name="Seta para a direita 10"/>
          <p:cNvSpPr/>
          <p:nvPr/>
        </p:nvSpPr>
        <p:spPr>
          <a:xfrm>
            <a:off x="1669735" y="3737835"/>
            <a:ext cx="432048" cy="288032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PT" dirty="0">
                <a:ln>
                  <a:solidFill>
                    <a:srgbClr val="FF0000"/>
                  </a:solidFill>
                </a:ln>
                <a:solidFill>
                  <a:srgbClr val="FF3300"/>
                </a:solidFill>
              </a:rPr>
              <a:t>  </a:t>
            </a:r>
          </a:p>
        </p:txBody>
      </p:sp>
      <p:sp>
        <p:nvSpPr>
          <p:cNvPr id="10" name="Seta para a direita 9"/>
          <p:cNvSpPr/>
          <p:nvPr/>
        </p:nvSpPr>
        <p:spPr>
          <a:xfrm>
            <a:off x="1747916" y="4457915"/>
            <a:ext cx="432048" cy="288032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PT" dirty="0">
                <a:ln>
                  <a:solidFill>
                    <a:srgbClr val="FF0000"/>
                  </a:solidFill>
                </a:ln>
                <a:solidFill>
                  <a:srgbClr val="FF3300"/>
                </a:solidFill>
              </a:rPr>
              <a:t>  </a:t>
            </a:r>
          </a:p>
        </p:txBody>
      </p:sp>
      <p:sp>
        <p:nvSpPr>
          <p:cNvPr id="9225" name="AutoShape 4" descr="data:image/jpeg;base64,/9j/4AAQSkZJRgABAQAAAQABAAD/2wCEAAkGBhQSERUUExQVFRQWGRgXGBcVGBgYFxgXFxkXGBQYGBkYHSYeGBojHBgYHy8gIycqLSwsFR4yNTAqNSYrLCoBCQoKDgwOGg8PGiwkHB8sLCwsLCwsKSwsLCwsLCksLCwsLCwsLCwpKSwsLCwpKSwsLCksKSksLCwsLCksLCwsLP/AABEIAMIBAwMBIgACEQEDEQH/xAAcAAACAwEBAQEAAAAAAAAAAAAEBQMGBwACAQj/xAA/EAABAgQEBAQFAgQFAwUBAAABAhEAAyExBAUSQQYiUWETcYGRMkKhsfDB0Qcj4fEUM1JichWCoiSSwtLisv/EABkBAAMBAQEAAAAAAAAAAAAAAAECAwQABf/EACQRAAICAgIBBQEBAQAAAAAAAAABAhEDIRIxQRMiMlFxYQRC/9oADAMBAAIRAxEAPwDF0wdhYBTBuHMMhGHyxH2amkeZZj2YuuhAeWisN8BLhciG2WriU0PEYiQY8LURDTDsRAuMkMIiXEeJVCfFqhziUwnxYiiJMGwR54tUpLpipYZTKi0yJvLBDFiDM5ZeFrl4cZneFBFYYTyM8DWHcpNITZfDyUqkIx4iXNpMBYA1hvmloTSaGChJB+LmvplpuogN2h7mUhEnlsEhKWrV96C9zXrAfBuBE7HJejJLdNVk184I41JlqI5n1H/jc1pRyRbo0QnO8nEvCNY+QfLyfVLSpDqKgNRAG9tqbmpHfaEGa4ZciYwJCVbHrc/vGk/w8wEteGQfERrayq6VXNHcn2iq/wAREgLqGWHcPQkFnHWof184SM3yoMoLjZWZfiMVaqFyO4Zj+kfZ0jRUqf6V6/WFa8WoBPRizedREU3FEs5Jbv5mNKbM9IkmZkdaj1p9oZcMZavETCa8oBPr/aE8xAVXfYdT+faNJ/hehGpTKrpFHHylreoPr2gZJtIbHFNkoyjShlIdnL6XFW6NCCdNClhAbce9tg4v3jQeMs+RKlFJTejsN6Dd2jO+H8sVMVqbkCnKmoAkOwLPZ4iurZeqaSEuZYZUtakHz/PzeFK1Rd+L8v5yoOQlIST3L0PoLRS5stjGjHPlBMhkhwm0QhUGSIEArDKUARDk5EgMdHwR0KKKxBUhceThDHIlkQtMpaYwkriUmA5AMFhBi0RDkmGOAVC5QaGWWphJjRHeGmxLiZriIEWiLETKREuAYyEmMMNcXMhHjVxRE2DyzzRYMFNcNFZC6w4yzEQTgrG4d4TTZbGLPOPLFax0zmhUzmgrBqhxKmUhDglQ6kQWFEGPqIV6bw2xpZMJJ59RAFki9fw9yqYqYmZLBIAUlXaxep6tE/8AEaWjTqpqVVxsP3P3MD8I8cCRK8NmUd9zW0FZnmWHxYlodk6gpWoO7A0pX87RgfL1OTWjelF4+KPn8L50v/D4hyCsAKKSK6QHofxqGtYqnGmYGZNNSS9+uw3NYhxck4XEqRJXrT8qgbpNgWsQ7HumIQkI1FZdZfv0p9o0xjvkZZS9vEBkZctQJINBvdzS35cR06UaeX2LGGYmkqIYAkkAOwBIcVqSx22veBkSFKGo00B+YGytRv6U7xZIk2eUZUqYlJDUFa2rv9oc8JKVJxMtyzkAsSHDio9mgeZjgpDrUQVEOlLAMljUjo4v0HaPEghYFQGKiAL1cgB7fnkVatUFOnZc/wCJmKdMtCWqXIFSS1H7bese/wCHqimSpE1Lpfb4kny3FajqB1isf9SXLmomT2WAzNXSzs+z1feJjxd4esyiOehb19r/AEiEoPjxNMZx5ciy8X5aBJUUEMVaiSwJdISxZnqD7xmmJlQ7xXEC50tQBNdvwQonWreL/wCWDjFpkf8AVNSaaFpEESpkRTI6UqKsj4DgqOj2gUjoAo2OA7QPNwLRaDg6QvxUqNzxk7EEqQxg+VIjwmXWD8OikLGBzYtxMloNy5NBEONEH5amMmXTLYwtMDYkR2IzRIUQASAWJApb9DSC8RJcahVJsdiIhasvWrEGJhJjBWLBikQmxUqKomxYEwwy1LGIU4UvDDAyCDBoAfiF8sVvEB1RZMUOWK5O+KFGYVgkQ9wyaQlwUW3LsoUpLlCiWrsx9rwk5qPY+ODl0JMwWAmEUw/hhtnLpWUUJB6RJlvDUyaQShgzhykA+5qOwg2qEad0IEqJPKGarh6er2j6VkAVL/jRZp2W6EqSEBCwWYL5VC7sQ9h289oTqwTs5AAp1PobH1ItAWznogw6VKof6sIMRgwTUkDd79+7e9o+mawAKWSDUihba97fjwXl+G1mqSkaXqCQGuTRyAWp/aHoQnwmGBSkJUFJKFJ0zCpgFFJJszgl+X/SbHTASSlOlMwEqGkDUpk6C5BUa1Dk12cbxa5CEjVqSRKCdRA5gDRLFHR735dJD6XKfMZaStWokoSsJMxIBBCSkJLOElTFVSaqNbwbOoBl4ElR0mpKSGNC9WL1CrBjbmj1hsAzmYkBBOnUDTUASpI31M1G8rx6MlSVCUAQCU6VGrWcppcpCRSo094tGGyqitMuUjVUKIUpQDDWCAHVvbdg7vAbSDFNldxCr+J3oaqAFhqAOi+5is4rC6VdEmz3H51i/wCY5OhLMJooS/IVO7pCgGABpTUSxEJcw4eWE6lAh23DDcpOokvUbxyo7YmwGWuoaJiArookJ97Qxx2UrSOZJD2Ox7iPEqQWCVE0JcpqNulH7vFzyHC+LJMsFSiKsQAWPmKjyLQYzcZV9hcFKP8ATMsThyDWIExf844VIBLWijT5OlZEUmqJxfgMl2EdEcs0joSzqNGXMpCbGKvBSsRSF2Jmx6ngzAog6RaAEGsMcPaJxQzAceILwS9KSegJ9hA+ZGJsKeU+VfI0MYM3yNGMs3/QPDwcstzkOt3LqNVKtQPZ4MwOXgAkHlILoZ2JBBOk7Pt2udvmNxBTKlrTp0qH+WolnO6CHa2w606t+FMKpWohKlSy9CFUd7OT6kGMnyibV7WZ3nGDKCqwZTEdCaht2I6+UJVJcxpfHGQKBCpbFrjdqOCx5w4p/WM3mSGDgvzMBRjv7Wi2OdrZHJCuj2jDQXhsNAsrHAODQjr9ImTmqWB/O/6+0aXVGddnrHJYRWZqeYw0x+ONX3qO/wDRi8QZfKK5pT83wpDFnILGttj6GIaRWrY64NynxJoJcgFgOp69KfrG1ZZkSJSANI2dz9rQB/D/AIbTJkpKmCuhqWv51v6joIs+JxQBYFq/7v1DRjnJO5M2wjx9piH8Q8kUnMQmUlzMSlSQmm5B+og6XPm4WWEzZJClWPiuOtBoJDXu0XHjHCAYqTMLuJZAADkkqLdQGY1MU7irOVFIUEaVAtrGrV1BqPrXyENB8kkSyR4tsSY0OvQlYXq5iFB1A91MXAd7tCPN0oEwlBdNnrU7s4r6R6nz1zFh5ilKN2BSO/nTdhvtAmMWUkgpdwwd6GjkVuzD19Y0JUZm7JJK7ajU0bc0Aq1mFoeykL0pmHVpqHs4NFV7ihbtaEmVYTxzoTyrI0gtQ9STs3YQ5xma4mRI0LnoDa0TMMpIBBFEnSRzpIY6hAlLwGMfJZcbliv8LqSFLSkOFONQ0nWQbva5LX2IhViMKFyClTk6dRJAqvVMCVOPldIBcvU9HJvDfEipmBUhbMxR7gAkjybz9ap8tKlpmPVCRpJAYGqSygLcuo3pTvATY0kMMtwEteNwstwE+IAXDs5K0OT1BUBfa5jRZ2UJlp0IBmrJYpSdNCSdRUr4QAwe/mTFEycacRJmhJ1L1nSwYEksxdwA6SDUs3WG/Fea6JkrDzETlSpoUqcZJVrUdJQgJa4QSFaXY0vvLI7dFcapWM8ZwfMKfEWZayl3AOvS7kAagQTtYOantS8Rl8tdXYPpdSg1D8tCUgA2Ieu8WXIckkiaJ2mbIwkqWAoTSqWcVNLadaBQJAIq1T9FeYcITVkqkI5fjEocxMsvYl2If4SxNaQ0JPyCcV2hBiNPypSjTuHJV3cNd7e0H8P4spUCiWoqBICgdOoVuAfvEmIyRZltKlLK0AhWoFL1qyQxID7naFmF8QLAUoBvlOkG+xZ37Fz2MO0mhE2mXnR4gUoMoKHMAQ6TaoG3d/fbKeJcLoxBEbXJygmQFJUSrSNJUoF6GhIZvYCsZDxlIUmdzJIZ7t+lIrCfKNfRPJDjKxKk0jo8pVSPkEQuS0QLMlwzMQLEeu0ZBaiVWGMtNI8CXBKLQiQWKcwvBmDlOlt/zbfygPHK5oOy9iwV8JuzAgdQ+4v6R5ub5GvGW9eZyJuGla00Da2uLOQfOtYu2UyUSUJXLWDLPR9LeRLA9wB6RS8TwulErUiamYliEuGNXLOKP53iu4HPcTl0wpXq8NV0L1FBBsdPrcP2eMa2nRsftqy3cXZsoFQ+IKBD9CHIBbanmKxl+bY7QSoAHU4YgMKlJ9aE/jRY+KuJ5a0a5bhRDAatyCx7t17RUsLJOoTJqVKKhy0b1b37UvBhGlsWct0ifDSdSBMO/KQq4DcjFtmH60eAcYghdq1NfL+8NBilBJpQjejihLAChISC+7eTDKUZhBAbSbOHALjpzd+oBiyJMXSzqKUGzs6jVN7e32g5ClSZoKksxckl+YgJd92+5iOXgNSgBzFwD3U6jfcsP/KHGHmrSnSQSlYIAYVKiHHazezbQshomm/w2ztC0aUuSLl3NX3/AEi9zyFKAO1a1LfpGG5JmicNMROljQl2WiwcknUAC7VFO0arl+dpWxCn1m9OkYsnt/DbD3foNxNMCptQSkICQmyVF3rWtdjf0jNOKZiVzmSnU9CpJOl0lruElrUcBt7RqmdTJKVS1q0ln5iz1Lt2P7xV88KCFKCgCoUUlJUyTYIYNcve5HnFYSojONiLh3+HCZ0ozFKCVbhCnUKVClKDP2aEOe8Ny0JXoCix0B2fzr+ka/wkyZPhuWA0mhLM43Yvuf0iocfZciUkCWCyiSdnfoPz93jNt7JTgktGYeAmWpJSoOGIZ/Wj28u8XvG5lLxGHDoC1BNHSCQwBJ1EEgBzci/pFOn5fqKtKq7bP9aekSysCqUhfxKdJDg0FHYjdqns3tWUV2Si2lQQmemSJiZdAouoJ2J+QP0+4g/LMOEYdiQVKcqKQHdwAEhuhPnc2Y1fLUOpLqIq77U2vWv7xcRh9KAUknZyGtqNHvsXajneJy9rKxXJDLKEePLQEsJiGKCbhQA0khqpKTYW70MPcuxSDOUiYnTOANDbYkDq7C92EIeFUhGkM4IKdz1AAAsz3NyfWH2acOJSpExGrpb4ex/rGXI1yVmrEqiT534ZQlTalPbmIAANW96Ew54XxjqAcLCQH0uznd3bqSKEHaPGScMKmJRMm6WBd3NxRxXlfr33o1ol4EJWkJCQKuQASX6kg7xohVEJdhuKkAPRn36esY7xXl6VYorB0qc81Ga1WQadXeNrnjlPlGO5tl+nELUNeglwOZJs5S7FJS3/AB9Y6WpCxdrZYcpmBOHGrpe4Pk1fRoxvj9QM8kFBBqCnv0Ip+ecbbJWBJ5AkhqhkhzvqDEfT3jMcz4ekTMVq1a0n5QSwVuzkkdbn0jsckmdli5LRnAUI6LnO4VlBRFLx0aPURn9OROZZiFQMMZcSeCDHtmKhSDHsrpB5ww6RBNwwaOAIsWaxIjElOkgA+ZA+8RZhQwuxeMBS1PM/0jycvyNcOi3ycymJwylIJSlRsSGPl0Pmw8jWC8XxeMfKThTKCp1gqwsavs/3igqWrSCVClAAUv7VMWbg4+ElWILqWSB3AYlRI+Jidx5bmMvBLZq5uWvBFhsoly3BSQtJ+I8yQSUiwoGc+jGsTzcAUutLsCWcEBmU46sahnq3anTFAzVOWAo6XOobptVnO2+4YQXiZ0yWPEl6ggjS60jejkGxs5FizNaKCAWIwgWxILl6Lq4ajAUNq1+Zw4gFMpSEgWG+oAvpJQKtflVv8vUCJlZilahqJYEgguQS9wQzA9zfrB+IypRJKAWoHDgHSKGjsNF3tuHrB/Qd9FcVjymaVij1au/T3/A8MMBPUpTlimgZvmU7NezD+kL8XhTrLOQCxdruCXY2fpsKbQy4cWp0oFiQVHcgsutH+XY1DUjmjl2NEYXSh5iSoMficN/3Bg4Y8vQGvWeXmUwBJlk6UMpKQRpYFrC96WA2h/nGE8OUFzJQBNiTdPxKUpqB3qSxNGtCGUkTToS7pqQkMgNUMEnS9DTq9QYm4plU2mNZ+fpxMmWlmVLU516dCqhLlavhbV0UfK49Ts6MxAAUHI+LUUpS+6KuW63JPvSs7y8hQmSqglykgUXR7bEf3NY+ZWlSi5LDtuW2JYJNWv1tWAsaS0CWRuWzSeFM0KF+CElru55jbUroaPXpFh4sytE6Sok1AcltVg5qfKKdkWEXMOlBBIoVJTyIYVAPzKofMg7AwdxFni5GG8M/O4S3+kUPc1cP3J6RFqpFU/bsz3FDSqlonGLBlFLAEj+/1gebM1E7g3gWWpi3QmNfaMvTDMmyzXNTRwnm7Ftz1r06GG2PxoWXFgwdybdHejk+/mY88N4kud6Cj7A2ewDExPisnIVKYpAWXJNGBc1BtQg0s0Z5bls0x1HQfk63DJ+J6O7ClruabbxpORoTOlaW+GhesZ6heHkqBOIldCkEP5M+36xpPCyCUIUgpUk/Mku472/vGaUW2WUkojnDSgiTo7kAbDceQgqRhmCXuHr5/giCepiQx28un7QXMNDtGmKqJlk23+gOdYhQlkJoprj8tGSY5U1EwrLuCSehBL7K+x9DGrZnNOljRWz0cdiPwGMk4rznmOoFKgWdNb/6gaEFx9x1jo7Yz1ENmcbkIGtDpIdwCoFuhHwm9K9mipZviyP56KIJJAJ5md6lgT6won4pcxRCihKLktWlm39LR4xU8TQkAEpTQdz5CHUUmI5NocyP4gpCQDLBPVo6FkvhJRAJ0DsTX1rHyDWM68gykY4QYjFCEPgER91ER7nI86iweMDEU5VDCKXizHuZi+W9PM/pC81R3ECzRUI1y6/v+frE+Nmkm7xHJS527PHmzds0xVBMmXrUEoFCQ/lu4t9Wi0rzJMtAlpJQgCiTpYGxJJJe5NfcRXsHP8PmZKiq7EsCLA6SPuInwygomh1EirBvMkmn2idFE6GeKSlDzEprRmYgGxfZyHt/aKShM9BHzDqokXAABNLP6JPp5xCSvSSp1KJSxJ0gBmGxpSr6XiXIMlQvEaZxIQCASm4psFUv19o56VhSt0WDJOCETkkpCmGxFSGdVXNwWs1B3MWHLJtUoN06QDWqApYIPs16MIBzvA4vCayjF6JCkgyJulkPqGqXiFV0L0sQpgD1DNFRyXiIqx5K5wWUrJCwGSt6KOxe1WrEbbsvSjof8d8Ppw60LQwTNTzpcuVAF2B238y0Vzh0lRQkAGi3qXCUn7sFlq0e0WHiLMFzp6EKZ0y1NUEaa1Pm71NW2cRHlmU+GCSQFJUSoggmhUVPuqm/n5Fr9oHH3Gj5zl3iNKFdRCg1S1S4DFzepoOsUTNcn/wk8p0KQCOVkqU5NBepNRR+hraDuKc5JmSZKZ0yUTLSykJUskPzS2lgqK2YjYkV6xNnHDk1GDkzp82aZ2tREuapLplLJKEKUG50pZ6kOT6pGQ00ip5kuWqVMTXUlTgkMSQOZ0u1v/6s7xU5GN0KY9/r+uzmzbRecUNKNJJKFO2piUEg6gkFNXJtTziiZvhghbXFd6etAU2du9DFUyE/suvCvEWlEuWtZ0BIKtL1JY6EAfEo0SP+Y7uHxNxH/i1ApQEISkIloTUJSL1sam9uj3NLGNodizBth0D26Qbl+KGnT79+nkAP1juKuwc3VB0sNfaItR8ZPRY3b4tqmJko1N02P9I9eDqDFibuLg9R+bQ7FQzy/kUC3Y/1O9mip59nc2bNUFEgJJSw7Exb5Lm4r6P/AGircRZYoLK08yVVJTVju7WBNXbeOrVnAOBy/wAQgGYhBO6yQKWctT+kaX/AziedKxycGTqkzdd66VJQpQKT0On6xmEvDKYE+wNW8+vaNf8A4J8IqTPTjFJWiWhKtJmUVMWsFPKn/QlJNdyqlBHHI2PM5blNH5hu1i/6doIUXDAsW3/KwOZ2pXYW79a+UL83z1EgkLITRwelDfsQCX7HpEpNFUmK+Mc4CJCgogLTUf8A2D3T1pTsxKclmkzkqKj8OpkrqoBz8Lm3Zy31h3xNxOnEz0JSeVKtwxSp+YVYkHcGn6Ozw9JMtqAEAOAzlrDceVbQFpBasx6epJU6i/QV23Z4kw+P0n+UAVdVfoIYZ9kAlzVaQVJ2J/pAmDwSkVCHJ2P7w7aaJq0z6csnr5iup846DlZZiHsfQlo6Ev8AB+P6GYpoSYrEit/pEas31PzN5FN4V4vHhQoXP1j08mZNaMagEf8AUgD1HsfUH7xDOxg+Wx2N/wBoAmbl/ax72iJKu8ZXkbKcUFKJVQb+Q/tFjy7LEJR8QUs7JchOz6hTruK9nMV7CpB/P2uYu+HwJWgFSNKAHdSmST1YN5MX+0TbHihcrK6y0JKnWPmYtsQlKam57m+8M8Hwodf3aoG5G9aihO8fcvw51gqmADUzJuauRy1HQgsS9o0fC4aWUBCQX3IYN6IsbUp37o5UVhBMU5fw7KkyVTBLBVp+JVaeoYUa0V/EYgJcpUlCCWDhQCqk79SWpWvrGiZjlBOH0or/ALaOfMlTelIrK8iwykhMxLKI+JNwfIfloC2UapFg4fz+WqUpKjpozFinTuB1NQDQXEULijL8KtalStMpaQWIarmzCpaz9osOB4NQpkeIq3LQ1A3rVm+5tCTiPJhhp2lKioEOSaGrg2FKUZrUhK46HW9sT4VMyWpK1vqWlmCiKF2cixo/4YKy7H6MQX+JTaQbfFVnqwAV1AJ7iJjIJla1OWBIJcpDOxFKH7QmnyCTqAYg7GrAMR1s9D2hU77HcfouXD83/DL8WY6kjlBA+EA0BHYJFb+8Ps7z5E9SRKOohyG0qdvlHV4rHD2LTOBlrHMQwP2q1dh5tGn8P8NyPDlTPDTrSGfuKE03/eEhuVMOWoxsqXHnDyVyETpcvSphqYMQT1BAetPaloxziSRVwDXcjmLPcgWA6x+muJMOE4VbPRJZvx4/OPGMpWp1JJTVlMAa2dQofYdo0x7McqasqYTvHao+oSLesEypOoOBV4YmF5dizqYnlHttDySAbb/rCJGHPYCzlukMpMspATc0ZtqwGFDROG1B3ZtxQuL+kEJ4YC2Kpi3LtpCaO2mpB707DrAmDSpYUkfEySO5OmLxw1gVCV4kwcyE86T/ALSAqnT9oCnxKcOQkwP8MlKnpabMMlTkakoSXATcpoXcmg+RnF41DJOFESQB4s5YDB1rNxvpDJvW28CZKlUyWrSyCQtKW2uE9x+8H5aualDTmo4cXBAb1fresCWZeENHFQZiM1TLSoFgWcEf6rke9QOnlGR8d8QTp0ygZDMGs9Kgs70/AY0rH6Qkk1SXcCvd/wBaxnmbyfHnqSjSGYghJGoPXa4rQ28qxGLt7KSjS0JuGsmmLImKBNiCKuPMC463vGl4JZKGCXAG5hfgspSiUBygdgzPuNRLP7QxyqSACxIO/XtSGlK2LCNIq/FWFQoFmQR1uXvSKLNWxYEqVsE0jWM5kUonWqzgVbvFKxOVlKzyBKj1H5WEU6GcLECET2sr3MfIdIklqlT9tTR0D1P4hvS/rMwWnSfieIjekHZnlhlLIIdL0IsRRi7RCmSNOpy9ma483/HjUYzzhp6g4BNdo8mSUliG8xBGDkhRqam1W836bVPtBc/BqEwONO4JLhty+/WkEBHISSCbn+35+NBuDnOGUpQ33G/Wr+ZoICk4tSVFiWpt0te3nDaeEaEq51EvR7t5NSjW8maCAseQlIdkFSrIslFaEK1EE7We5peNL4ZngpSGSCRUBJ9g9NupqfKMoyfH6AD/ACpdrlUyYxqwSOVIo3MN79b1w3xMlfJLC1qFVMNRYAVUoEAM2wYekTmi+OSNEmSwUMAewAY/SwjOuIElEwob6M+/ZxDDMuNjIXoUhaQRqBA0kD/UWUxrSh+zRUc1xyp83xFKJ8zt3G/naBBUx5PRZMj4kA5VjTMDAAv9PrCXinHiatLpJ7uHDlraXSaDyaKrjOITKnBIoKFyB9CbQxXiBMWkggAVoph/5GnoaxVxsmp1osk6WleHAKToQHs5YUFQHO35as/4dZmhISNCqAuCl62U/Q9d+kaFwnpmVUkAs3xBSVglXw9Tyu1G1bxlPHHEcwYmZKl8gCiQ3cBiKX7/AN4isdF3l0W4ZEqUHC5esfClKuY9GJ3/AGjWeFMx1yQ96HqS4qf6x+VcNhjMJUqYARV1qLk9r1/aNs/glxAtcqbhpitSpRSpCyXeWvlUkncBQBH/AD7QfS4vkTlmU1xov/E+ZpRKUHqRYEAnsH3jA+McahdZRLmiwWBKgzju/cVI9I1PjvMFAFLpajaTci4u6VW9x1EYrn2I8WYVAl3LuAC71fp6X3gxElpUV1KTuGI/GifBqKfXfpWJUyHI+vSJ5eFJo394cmiaTLDhwX2c36+UWTJsuMxy2osmg69PrC7B5WtSks9DfyDqAHkYvfC0syVkaGCjqc3fWhkEs3wu47GJSlRWEQ3h/hHw8UhUz5krOmzaWA9ak9ni347LtEmaUgPpV5fC3tekeDikLMpaaKSogPdj8TjYkezwzxyXlLHUEehDN7t9ImmWa+iucLTFISlK0kKHKo7Fmq43H1FRD/EYsBSgQ4LU/UdYW4OYlMpyapDvvRup6NQ9HgTF5gpZ5Q7WL38xEXOkUrZDmh1HSFMGJ0vU/wDuH9iI95bl7EcrMXFG+KpqDY0ML5R1zmAN3Ch1pc32Num7Ra8OClIB9v2/aGgLJgGYoSAzMo28/SPOVA2X7RMuZqNSC1LW6OLesEYfCkl6eT/tHSfuCloAzDKy5KVP2dm8v2MV/M8GQksObqoN9ot+Nw4Y/Ek9YS4rDlm1OOpPteJyexl0VmXlEwgEqTXtHQ1GFXsfrHRPkOZJnAISFaSjcOKObubNqBP/AHQowiEAHxCSSOUBvR9gO3eLDj0aUq1mYSonk08os1VKfe7U07vFcmyEpUGU+5vRtqVu37x6Mejzn2fVqUgUGlw4/r0sTE2CxLK5k0LB9nFLChoXPl3j5/htaQRqINVXKQzj0LdY8TZLOGqPcvu35eGFaGmdZKtSgtKCxZgGIIYGgHnVt4A8ZZKQSxUaJIZKR5Gg3223MNsnmmYQgsybKLA9/LqQOvZ4hx2SEkkBxSoZm7WYj9NnAJTBQflxZLMCpVOYubl9Iv72Z32i1cNYxWHU85QCTVMpCA6mcB6OASQ25G+0ZqNcpQILBLsUl979yW+gixZBmwXNRqJoQ5J3sB5O3uT0Ec0NF0W7iNT6HZSphK1EXVpUUhL7ISQ/UuBYCK5MSAerbg6WParQ1z7FjWlQI0spm6BRP1KjufhhbJUPqPz869oaKpBbtifN8vMxjZQqDv6tEGU5iuTyTXG6FUej0fp3i2ypSak7fn55QLPwUtZ0lLJO77/vHXQaH/CHETKBBbqVB0lWyqfCpiXahasVX+JGS68R/iJQfWkakpBIcXUnzq4q3eF2IyzEYUa5RKkVuApg5ABFwG+h2gzC4rFTx/mSgoEBjLuS/wAzEdb7jzbrA/plRweXrUsJSlSiflAJV7Csb3/CrhJWBwy1zUkT56tRF1IlJH8tJ2BKiSR5PaFHC3BGI1eIcUXLavDQn6kppSopvGo4aQlMsM5DXHxOP17Qs34DGPllC41TLUhagxBqQGCgdmbmbe7d9oy/G4InmIUXNCocyti25r5xpHG+IkzQShSNdHII8xqSag9XqHcEh4rAyxKmHiJUoh1EFkgkOWJv/awBhLoZ7ZUJGCBOlThzYBy/SLDlkiXK501WAQE3dRFTS1WAPXygqbkyNKll0pDAAUUSaEDua+hHeFC8GqSoqDj5m7O4v2H1hW+RyXEsGUzUy0qS7FKyQFdSlAJ/T37CLzhsMiYlBdgE3qBqVv13B9opWVzUTgkKSNSiXJavwu/Z2Dd+0PsnxUzmQVBRSrRe6gOUDc2SIhIvELRhHV4ktRdCgW6CoIPe3lSG+K4hCXllKjYAjycGli6ad3hIjBqQEKSpnK1LY73r2rp9BBE7GBSv5YSrSavulVvO/wB4TkNR9GIUk6lagkgEUBCaWO4s3rHpcpIUUsXIDM6TqZqV3uG6CPclbqFebU5TsU0dn3arf3gwZSkE1ql2bYFi3Qi0IlYzYVIwEsyUkfGLF2PdL7+sCpxSySggkWCr13CgbH29Yg/6o6iAoNvbUCd1JOx2V79YZ4CSF8yVemx7f0MXJ9n2VIISLnz/ABxB2HluXc+sSeBZ/wA84nRLAMT8j+CPEy3DGsJMTgw5t2h/NIYwumQJnRE4w6tyI6DForHRnsqZlicJJnJC/F5Vh2SgMOrjlIqD1Dp3io43CIKmYlKWU6nAKC1KHmcDqLEgDa18L4J5C1KrqKW01VsWSRYOb1t2MVLPC6lAKQlDhIYpLtqLk9dq7nyB9CH0YZ/ZFl5QlKk6iT1NaXNCHG1bsYmmSUqZSgAeYlIudNUguoXe9CG7iF+CQAQrUwa4DkVYNqv7xYZqNUsqfVYE6Rc1brV3cbHqYo9MRbQjlFqc3mPm3IDilR9nizZXmyVMPDBmdVEMkUJ0p1M5Z3obW2SCUTMTR6/K7MDd70rf/T0g84USVJK9QCxqSrTSjVI6Uv27VLYEgjiPLUl0gpUoAvpBe4uX0tU267UaoSkmWoGjO9zTSfcG49fWNBw2Fl+FMUpXOoatTMFr+VIYO4BFvNw8J80ykEJSToUzjUaV26luu5DMIMZHSiK5ufFYANdACUkUcP8ADWwH/wARaDZOYAEAmoH2u3asI52FKdi79O9SxtEyEHUHq9A5vUfUPFLoWi24FerV3/eGknBCZf8AHFYrOV4jSpIJIsr9G7OY0HhfLzMmpJogg+ot+v1iM2Xghrw5w5rAPysAfzyizI4NwiVJUJCAXFQGqd2FIlyqSUJ0taj9Q9D51hiud7W9YRaDK2fTg0olskAdrOfP9Yr2fY4ypS17AOoHcD4iz7CtK8r3aH+JxLDf8/GjP+PM2WiWSg0JqDQ0vWoqNNGY17wWxUmlsyvi7NBOxGoB2J/mOxUlyxYFiprkM5fuS04UxqZi3U6UpGlIUasHU9By/C/on0r2ISSNJDB3J3jsMpQNKXtdqb/eHa0TT2X/AC+V4+pS/hFgPKw/8Ueh7wWrIvFXMCrICAQPUkfcRDwlmAlYZtGpQdVO1r3JpFiyFBKJi1UMwhQpuLn1MZ32aK0LcFkUsS1bqSghx0BflGwf7d4JyXLAU6VVIJIL1dkgH1b6R9zOZ/hwCkanYFA6OQpR70p/y7RYMEhAAKfmAV5pt5fNCO2MhVhssdlKpqCgWehIoSDs4I9RHyRkiBOmmW4StKFEA2LBynahAoesNpxKVaTUAB2uzqSSP/a/rEOPxAkqQoX+buk0NvSvaAEIMhCRVgoEXH5Qgwi4lxkwlPhEEMzOx1AuGIr8OoHyT0iHNZ0yeogAsCGuOaoUHuDT6+/zIcr8aWjWSFhWgmygQ4N93AP946wUfcmy6auYmZMQ4sovzB6h+ofcde5jQcLgEpHKA57NAOVYNQov4hQnr0MO0JDRVInKVAi5McmWwiec20eUCFa2FS0DTrH9YWzy4hrjRSEi1MaAkfaI5HRaGyHxP9sdHKwJNXv3jozlTO8owiRhvDCmcqIIIBQ4AN7gjU3XxNjar5xl+ga9JKH5XDjo1DerXpQP01pOUolySllWqAAtR3J7E196u0UviDLUALZhRmAJBPygAM7gE9ahn32Y8l7M04eCj4BWpa9QukqFEgpWPhZxWm1Nugd5JB0MsE7pOqrUDgpcgCz2qejHzleXpDukBWyRuSwAcEEOQNqkBocScPoTqB+LSEpDKBI+IAvcjb/b2pWU0JDG/IGtkpYlR5f93zU1UBao+UVbvQTEYUoTqotNKVqT8qfJr3sYZ6EgKKpjzlFgKaNVxzOzAEA820RYnCrCEoC1HSSrToTpBId9XzMA47mBGQ8og2AmLZLSXJLAhwmt3V13pcD3YZ4VJT/MlIVMSKL8U8t1ElIFBQ32JasBSliQkq1JBBcpU5BBJI+I/C7u1TWHOClpmIJKKnSCUhqDVVQfruHt/tq3mxUtUV+ThdM1AmnShWvmLkEczKdL0YJp+0TZhwaSqWtKgoFJoElyzlYSAOYgaj30lukMSrxAlag+szSgsosP5iw4DqblZmvLBhrlGBmGYlJSGGrUQo0WSkDSeiksQbVPqXOjowTEGAywJmI1DV4j1+V6t0NXB9ru0X3h+YJZS7gEAddJDC5/7W8u0e5uDSoKUJSSAtuVxydDpsWarfrAODnhK1awrxSZaSopBCqgHV0IO+4rW0Jy5bKcaLzgcWDb4T9O33gmcp7N1rvSEAQuXMKmckCxABbcvvS1dq1hnMnHlLP9x6wbF4k5W6CKijh/r7F4yzPwvETla+VEqq3YDU5DB6kEh22Lit40PNMeJSCSSEkHmHynv9/Qxm8qaZ80zFsQlzahbduu1O20MhWhXiso1kMlkgODZw7aj0evm3aBMJkYJJUoBL+Z82840TL8r1gqWblJ09CQGB7VHt2hUMrSEqSmqkrJPSwIPkOvaFcwqKOyfClB/lo1MGBmWSCWem5qezGLFhRpIBILEhh0dyz2AH6CFGCxrMg2VpLp3GmySL9H8yKwNmE8ScTpuZqVFYckNp0JAHypf1JV2idDMsGZyUHmSAdSAnz5nBH19xA8uZ4MqWlZ5qJSo76WUEvYOHP/AGmDM4k6cKiZLINUfC3wqKUpY2ZyDBOMylE9JlmurStPYpqlun/6gNWcgWTJmLCg5FDpUWqKt7UPrBGGysqSNdSEsehoLdv3hhhcsKBQkgHetWb6xMUkENuQPRv2ha+xr+hbKwCU0G+keT/D9vrBsrKwlThmUTqH+6lfMs3tHT5YddCxY+wLERPglEghQqztcPenZ3gxQGwyYshqO2/aJ5JJq7j0/aOlIcCrRJpp3jR/TO34I5kfBSOj21Imt7DdAuKRqEKVJJMHTphSSIG8QEvvvGfI7NMFQCsrfaOhkZbx0QopYlwqiqatKjqTqQGNQxZwxit8XSgqXNcAtWoeoKWPnU+5j7HRWHgSXRT8iQDMIIBFCxqHKA5aG+aUxBAoOQMKBnFPKp94+x0Wl8mLHoLzGYfDBcu5DvVnTR4r+LnqOMYqLKkqJDliQCxI3jo6HiLIgzVAKkOAeaZftKcexhxLVyEbaRTzSon6x8jor5ROPTEOAWWkFy6fDIO4JJcjoTGiLPKvzmD0SsaR6bdI6OhMpWA3kFpqmp/lfcQTj0DWCwfxJVd9o6OhY9BfYxTLDgsHaXVuxj3ODANS33jo6GYPoQ8UHkI20mm1opuX/wCWr/mkejmnlHR0MKXXKxyq8h91QqmpHikNQpUW78wfzaOjoi+x10e9A/8ATUFz90CAszQDippIBYIHozt5PHR0MgMeZIP/AEUobeGim3wy4byf8yR/x/8AimOjoCAxqn4Vfm0LcSqqfM/pHR0CQInjAKJd685FelKQdhhz+n7R0dBiGXQykx064jo6LS+Jm/6PG8fdo6OhF0MxXmPxD1gaeKj86R0dGV9s1rpE0s0jo6OhBz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PT"/>
          </a:p>
        </p:txBody>
      </p:sp>
      <p:pic>
        <p:nvPicPr>
          <p:cNvPr id="9226" name="Picture 11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757366" y="1315442"/>
            <a:ext cx="2559050" cy="355648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9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00"/>
                                        <p:tgtEl>
                                          <p:spTgt spid="9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00"/>
                                        <p:tgtEl>
                                          <p:spTgt spid="9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00"/>
                                        <p:tgtEl>
                                          <p:spTgt spid="92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00"/>
                                        <p:tgtEl>
                                          <p:spTgt spid="9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4" grpId="0"/>
      <p:bldP spid="9218" grpId="0" uiExpand="1" build="p"/>
      <p:bldP spid="6" grpId="0" animBg="1"/>
      <p:bldP spid="8" grpId="0" animBg="1"/>
      <p:bldP spid="9" grpId="0" animBg="1"/>
      <p:bldP spid="11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480490" y="-18256"/>
            <a:ext cx="6183021" cy="1143000"/>
          </a:xfrm>
        </p:spPr>
        <p:txBody>
          <a:bodyPr/>
          <a:lstStyle/>
          <a:p>
            <a:pPr eaLnBrk="1" hangingPunct="1"/>
            <a:r>
              <a:rPr lang="en-US" sz="2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Some nouns that end in </a:t>
            </a:r>
            <a:r>
              <a:rPr lang="en-US" sz="2800" b="1" dirty="0" smtClean="0">
                <a:solidFill>
                  <a:srgbClr val="FF9933"/>
                </a:solidFill>
                <a:latin typeface="Calibri" pitchFamily="34" charset="0"/>
                <a:cs typeface="Calibri" pitchFamily="34" charset="0"/>
              </a:rPr>
              <a:t>“-f” </a:t>
            </a:r>
            <a:r>
              <a:rPr lang="en-US" sz="2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are made plural simply by an added </a:t>
            </a:r>
            <a:r>
              <a:rPr lang="en-US" sz="2800" b="1" dirty="0" smtClean="0">
                <a:solidFill>
                  <a:srgbClr val="FF9933"/>
                </a:solidFill>
                <a:latin typeface="Calibri" pitchFamily="34" charset="0"/>
                <a:cs typeface="Calibri" pitchFamily="34" charset="0"/>
              </a:rPr>
              <a:t>“-s”</a:t>
            </a:r>
            <a:r>
              <a:rPr lang="en-US" sz="2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.</a:t>
            </a:r>
            <a:endParaRPr lang="pt-PT" sz="48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4627" name="Rectangle 3"/>
          <p:cNvSpPr>
            <a:spLocks noGrp="1" noChangeArrowheads="1"/>
          </p:cNvSpPr>
          <p:nvPr>
            <p:ph idx="1"/>
          </p:nvPr>
        </p:nvSpPr>
        <p:spPr>
          <a:xfrm>
            <a:off x="395536" y="1340768"/>
            <a:ext cx="8229600" cy="4525963"/>
          </a:xfrm>
        </p:spPr>
        <p:txBody>
          <a:bodyPr/>
          <a:lstStyle/>
          <a:p>
            <a:pPr marL="0" indent="0" eaLnBrk="1" hangingPunct="1">
              <a:lnSpc>
                <a:spcPct val="150000"/>
              </a:lnSpc>
              <a:buNone/>
              <a:defRPr/>
            </a:pP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Chief          chie</a:t>
            </a:r>
            <a:r>
              <a:rPr lang="en-US" sz="2800" b="1" dirty="0" smtClean="0">
                <a:solidFill>
                  <a:srgbClr val="FF9933"/>
                </a:solidFill>
                <a:latin typeface="Calibri" pitchFamily="34" charset="0"/>
                <a:cs typeface="Calibri" pitchFamily="34" charset="0"/>
              </a:rPr>
              <a:t>fs</a:t>
            </a:r>
          </a:p>
          <a:p>
            <a:pPr marL="0" indent="0" eaLnBrk="1" hangingPunct="1">
              <a:lnSpc>
                <a:spcPct val="150000"/>
              </a:lnSpc>
              <a:buNone/>
              <a:defRPr/>
            </a:pP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Roof        roo</a:t>
            </a:r>
            <a:r>
              <a:rPr lang="en-US" sz="2800" b="1" dirty="0" smtClean="0">
                <a:solidFill>
                  <a:srgbClr val="FF9933"/>
                </a:solidFill>
                <a:latin typeface="Calibri" pitchFamily="34" charset="0"/>
                <a:cs typeface="Calibri" pitchFamily="34" charset="0"/>
              </a:rPr>
              <a:t>fs</a:t>
            </a:r>
          </a:p>
          <a:p>
            <a:pPr marL="0" indent="0" eaLnBrk="1" hangingPunct="1">
              <a:lnSpc>
                <a:spcPct val="150000"/>
              </a:lnSpc>
              <a:buNone/>
              <a:defRPr/>
            </a:pP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Cliff</a:t>
            </a:r>
            <a:r>
              <a:rPr lang="en-US" sz="2800" b="1" dirty="0" smtClean="0">
                <a:solidFill>
                  <a:schemeClr val="accent6"/>
                </a:solidFill>
                <a:latin typeface="Calibri" pitchFamily="34" charset="0"/>
                <a:cs typeface="Calibri" pitchFamily="34" charset="0"/>
              </a:rPr>
              <a:t>         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clif</a:t>
            </a:r>
            <a:r>
              <a:rPr lang="en-US" sz="2800" b="1" dirty="0" smtClean="0">
                <a:solidFill>
                  <a:srgbClr val="FF9933"/>
                </a:solidFill>
                <a:latin typeface="Calibri" pitchFamily="34" charset="0"/>
                <a:cs typeface="Calibri" pitchFamily="34" charset="0"/>
              </a:rPr>
              <a:t>fs</a:t>
            </a:r>
          </a:p>
          <a:p>
            <a:pPr marL="0" indent="0" eaLnBrk="1" hangingPunct="1">
              <a:lnSpc>
                <a:spcPct val="150000"/>
              </a:lnSpc>
              <a:buNone/>
              <a:defRPr/>
            </a:pP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Puff</a:t>
            </a:r>
            <a:r>
              <a:rPr lang="en-US" sz="2800" b="1" dirty="0" smtClean="0">
                <a:solidFill>
                  <a:schemeClr val="accent6"/>
                </a:solidFill>
                <a:latin typeface="Calibri" pitchFamily="34" charset="0"/>
                <a:cs typeface="Calibri" pitchFamily="34" charset="0"/>
              </a:rPr>
              <a:t>         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puf</a:t>
            </a:r>
            <a:r>
              <a:rPr lang="en-US" sz="2800" b="1" dirty="0" smtClean="0">
                <a:solidFill>
                  <a:srgbClr val="FF9933"/>
                </a:solidFill>
                <a:latin typeface="Calibri" pitchFamily="34" charset="0"/>
                <a:cs typeface="Calibri" pitchFamily="34" charset="0"/>
              </a:rPr>
              <a:t>fs</a:t>
            </a:r>
            <a:endParaRPr lang="en-US" sz="2800" b="1" dirty="0">
              <a:solidFill>
                <a:schemeClr val="accent6"/>
              </a:solidFill>
              <a:latin typeface="Calibri" pitchFamily="34" charset="0"/>
              <a:cs typeface="Calibri" pitchFamily="34" charset="0"/>
            </a:endParaRPr>
          </a:p>
          <a:p>
            <a:pPr marL="0" indent="0" eaLnBrk="1" hangingPunct="1">
              <a:lnSpc>
                <a:spcPct val="150000"/>
              </a:lnSpc>
              <a:buNone/>
              <a:defRPr/>
            </a:pP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Handkerchief</a:t>
            </a:r>
            <a:r>
              <a:rPr lang="en-US" sz="2800" b="1" dirty="0" smtClean="0">
                <a:solidFill>
                  <a:schemeClr val="accent6"/>
                </a:solidFill>
                <a:latin typeface="Calibri" pitchFamily="34" charset="0"/>
                <a:cs typeface="Calibri" pitchFamily="34" charset="0"/>
              </a:rPr>
              <a:t>         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handkerchie</a:t>
            </a:r>
            <a:r>
              <a:rPr lang="en-US" sz="2800" b="1" dirty="0" smtClean="0">
                <a:solidFill>
                  <a:srgbClr val="FF9933"/>
                </a:solidFill>
                <a:latin typeface="Calibri" pitchFamily="34" charset="0"/>
                <a:cs typeface="Calibri" pitchFamily="34" charset="0"/>
              </a:rPr>
              <a:t>fs</a:t>
            </a:r>
            <a:endParaRPr lang="en-US" sz="2800" b="1" dirty="0">
              <a:solidFill>
                <a:srgbClr val="FF9933"/>
              </a:solidFill>
              <a:latin typeface="Calibri" pitchFamily="34" charset="0"/>
              <a:cs typeface="Calibri" pitchFamily="34" charset="0"/>
            </a:endParaRPr>
          </a:p>
          <a:p>
            <a:pPr marL="0" indent="0" eaLnBrk="1" hangingPunct="1">
              <a:lnSpc>
                <a:spcPct val="150000"/>
              </a:lnSpc>
              <a:buNone/>
              <a:defRPr/>
            </a:pPr>
            <a:endParaRPr lang="en-US" sz="2800" b="1" dirty="0">
              <a:solidFill>
                <a:srgbClr val="FF9933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Seta para a direita 5"/>
          <p:cNvSpPr/>
          <p:nvPr/>
        </p:nvSpPr>
        <p:spPr>
          <a:xfrm>
            <a:off x="1475904" y="1628800"/>
            <a:ext cx="431800" cy="288925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 dirty="0">
              <a:ln>
                <a:solidFill>
                  <a:srgbClr val="FF0000"/>
                </a:solidFill>
              </a:ln>
              <a:solidFill>
                <a:srgbClr val="FF3300"/>
              </a:solidFill>
            </a:endParaRPr>
          </a:p>
        </p:txBody>
      </p:sp>
      <p:sp>
        <p:nvSpPr>
          <p:cNvPr id="8" name="Seta para a direita 7"/>
          <p:cNvSpPr/>
          <p:nvPr/>
        </p:nvSpPr>
        <p:spPr>
          <a:xfrm>
            <a:off x="1252565" y="3075978"/>
            <a:ext cx="431800" cy="288925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 dirty="0">
              <a:ln>
                <a:solidFill>
                  <a:srgbClr val="FF0000"/>
                </a:solidFill>
              </a:ln>
              <a:solidFill>
                <a:srgbClr val="FF3300"/>
              </a:solidFill>
            </a:endParaRPr>
          </a:p>
        </p:txBody>
      </p:sp>
      <p:sp>
        <p:nvSpPr>
          <p:cNvPr id="9" name="Seta para a direita 8"/>
          <p:cNvSpPr/>
          <p:nvPr/>
        </p:nvSpPr>
        <p:spPr>
          <a:xfrm>
            <a:off x="1265690" y="3818300"/>
            <a:ext cx="432048" cy="288032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PT" dirty="0">
                <a:ln>
                  <a:solidFill>
                    <a:srgbClr val="FF0000"/>
                  </a:solidFill>
                </a:ln>
                <a:solidFill>
                  <a:srgbClr val="FF3300"/>
                </a:solidFill>
              </a:rPr>
              <a:t> </a:t>
            </a:r>
          </a:p>
        </p:txBody>
      </p:sp>
      <p:sp>
        <p:nvSpPr>
          <p:cNvPr id="11" name="Seta para a direita 10"/>
          <p:cNvSpPr/>
          <p:nvPr/>
        </p:nvSpPr>
        <p:spPr>
          <a:xfrm>
            <a:off x="1309580" y="2356344"/>
            <a:ext cx="432048" cy="288032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PT" dirty="0">
                <a:ln>
                  <a:solidFill>
                    <a:srgbClr val="FF0000"/>
                  </a:solidFill>
                </a:ln>
                <a:solidFill>
                  <a:srgbClr val="FF3300"/>
                </a:solidFill>
              </a:rPr>
              <a:t>  </a:t>
            </a:r>
          </a:p>
        </p:txBody>
      </p:sp>
      <p:sp>
        <p:nvSpPr>
          <p:cNvPr id="10" name="Seta para a direita 9"/>
          <p:cNvSpPr/>
          <p:nvPr/>
        </p:nvSpPr>
        <p:spPr>
          <a:xfrm>
            <a:off x="2663217" y="4531065"/>
            <a:ext cx="432048" cy="288032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PT" dirty="0">
                <a:ln>
                  <a:solidFill>
                    <a:srgbClr val="FF0000"/>
                  </a:solidFill>
                </a:ln>
                <a:solidFill>
                  <a:srgbClr val="FF3300"/>
                </a:solidFill>
              </a:rPr>
              <a:t>  </a:t>
            </a:r>
          </a:p>
        </p:txBody>
      </p:sp>
      <p:sp>
        <p:nvSpPr>
          <p:cNvPr id="10249" name="AutoShape 2" descr="data:image/jpeg;base64,/9j/4AAQSkZJRgABAQAAAQABAAD/2wCEAAkGBhQSEBQUExQWFRQUFBgVFRcVFxQVFRgXFhQVFxQYFxYXHCYeGBkjGhcVHy8gJCcpLCwtFR4xNTAqNSYrLCkBCQoKDgwOFw8PGikdHCQpLCkpLCwsKSwsLCkpKSosLCwpKSksLCksKSwsKSwsKSksKSkpLCwpKSwpLCksKSwsLP/AABEIAMEBBgMBIgACEQEDEQH/xAAbAAAABwEAAAAAAAAAAAAAAAAAAgMEBQYHAf/EAEoQAAIBAgQDBQQGBgcGBgMAAAECEQADBBIhMQVBUQYTImFxMoGRoQdCUnKxwSMzYrLR8BRzgpKzwuEVJDRTdPElNUODo+Jjk6L/xAAZAQADAQEBAAAAAAAAAAAAAAAAAQIDBAX/xAAlEQEBAAICAgEEAgMAAAAAAAAAAQIRAzESIUEEE1FhFHEyQoH/2gAMAwEAAhEDEQA/AIWK7Fdy12K9hzixQijBaNloAkV2KPFDLT0QsUIo0V0CmBctCKPFDLTAsV2K7lroWjRCxQy0eKDkAEkgAAkk6AACSSelAJNdUEAsATqASATG8DnSkVPcC+jT+kIb99ADeUFFuT+rAIt24GqMf1jGPCSgAMPNc432MxOEci0bhABItky4A3Kj2Lygc11H1gu1cn8qbs008LopFCKg8N2hf66qeRiVM+gBn5b0/s8btHQyh/aBA/vbfhW2PNhl8puNPctCK7auBhKkMOqkH8KNFao2JFCKPFCKehsSKFHihFIE4oUploRQCcUIo8UMtAJ5aEUfLXCKDEiuRR8tcIpAWKFGihRobciugUoFoZaNGJFCKPlroWnoCBa7FHihFPQEy13LR4oRQWxctdijRXYoLYkV2KNlruWgtiRTvgXCGxd8KI7u22siVa4sMcwOht2wUZhszNbTm1M7mYsqJ7bzBILBFHt3GA3CyIXdmKqNWp/2x4qOH4QYO1pfvIO+My1qzqRbLDe45Z2duZdzsVjj+p5dTwn/AFtx4/NQHbLtiDiimEzLhlHduyMwbEH61x9fEZ1DHXnudJPg30qPaAscQU4rDmCtyJvKPqtOmcjrIcfaJrOnNL4U517tt9TbPnzX38vP1rh02a9xPsbh8faOIwd0XlOmZCBeU/ZcGO8Pk+V+cvWd8T4Dcw5OdfCDlLqjNr9lw5zI37LCaiuE8Wv4S4Lli41u4DBI2I6Op0ZfIg1qPBvpHwuOAt8QQYe8RlGITS2w6PmnKJ+q+ZNdxQTMragEFdDy8YBgz/y5PWnuH4peH1iQOTKSDH7TEGrt2n+jV7YNyyfARmzW5Nsg6gssk2/vAsvmu1UW/hDbaLigHcSGuZttVJJBnXaqls9yj1e0hZ7R/bQac0M/LkffT+xxa031spPJwUPz0PuNVzI31swneWFv35V1PpRE8tZ3yrA9c7DatsfqM5+0XjlXIDSeXyoZaqFm4yE5CVJ3yl2+egp7Y7QXF0OVoO7wGPuTb31vj9Vj/tNIvFfhYorkVG2u0SR41ZPPQg+kwflT+zjrbxDDXYGVPpDQZrox5cMuqzuNnY8UIpXLRctWknFCKPlruWg9korhWlctcIoPZKKFKEUKQCKEUaK7FBiRXYo4WhlpkJFdy0fLXYoAgWuhaNFdAoJzLQy0YCuxQQkUW7cCKWYwAJPPT05ny5mKWy044Bw3+k38xOSzYJbOYADJ7d2dot6qnW5J2tEVny8k48dqxx8ro64aRgcM+NxC/pJy2rRO91ZyWvNbWrMRvczf8tKyviPEnvXXu3SS7sWYkcz8vL3VP9tu039MvgIMuHsju7Ccgg0mPtNE/Cqu7dK8m227rr1onM0vas12zZqRs4f+d6ZUhiMPmCsd2JB8yI1980Q2akWsbAnRSTGm5/7UY2fKjRbPeynbnFcPIFs57M62XJKeeQjW2fTTqDV/sNw/jCkWiLGJMlrNwCGPMhRo33kg82B2rLXw9NzagyNwZBEyCNiCNj50tDax8e7H3sI8FBr7MgNP9Xc0Dehg1BWrc7gkjc3GAIMa+CT0q5dn/pSdU7jHp/SrB0LEA3QOUzpcA8yG8zUzjuweHxlrv8BcW8nJZAuofshjBB/YuAHzoNmCidB4gPsCE+I3H+tdQnaTP2UJ+bZfTWpLiHBr1gnOruqGDMqUJ5OkafDWPfUcmwg6TottdjzlsvWJ9aDEXwxsDqAAMz/Pn7q6+0NE9DDvueUADf3UYHLoYSTtIZzrzOtdCkD7AmJYsWPKY5a0AdMU1s6Obfq2Y+UIDl68qfWuPXFPiAYRz0edfsiI06VG20PLwKNCxkEkdOYofVLCVU8xmdmnzOkGrx5MseqVxl7T1ntDbJAcMjdNHj1y6j3in9nFI/sureQIn4b1VD4dNhyVZBPrlHTmTRGsxlUgSNQshFG8TzPurfH6rKd+2d4p8LplrmWqnb4hcX2bjRzJPgH3VfepC12hcDxIG6RKu3mF1H4Vvj9The/SLxWdJrLQpgvHkMyrgjcQD85ihWv3sPynwy/CSy13LR4oRWhCgUIo8UIoIXLQy0eKEUAWKAFHiu5aCFihFQ9/i95HuHuJtI/dhwwjMFDNmJMA+IacpANctdrEPtWro9FzjToyTWP38N62vwySxtNcZbVuQz7soBZEkLKg6F2YhEB0zMCdFaudvONDDWRw/DxML/SSjaDKPBYUnUqo3nUnU6s0l4X2ww2Gw926l1XxrxlQh1yuyFc/6QCVtoSijqXaB3hih4q4SSzSSxJJaZJOpJJ3mvP5uS8mX6dGGPjCFy71B+FctWq4iyakMNZ8qzUPh7FPktRufy+VLYDh5uOqAgFj9YhFHMktyAEk+lXzs/2cw7PiUFpryJ3dkMBllwue7cDsVyksQBBJygaGdS3SdbUJV6D8q6bR/wCw/M/wqzcf7GXrEuozWt5Bzsg/bgD+8BHpUAUHM/E/ltVSy9Fdw0e0PX5mknteXx0p/l6D8h86Ta0fT50y2jLmH/kUfh3EbuFu95YuNbcc1O46Mp0ZfIginT2OvzpFrXT5fzFSpoPB/pGw2NC2+IILF2Mq4hPCmvInU2weatmQ8+lE7S/RsQDctHwkZu8tAlSORuWlmB+0mYeSCs4uYfyipnsz2zxWAIFps9qdbLybfnl52z5r7waXRo/F8PuWCA6hQ2ouznVhOpDExr6xoaQW34jkGYjdmJgabDkf51rW+HcSwHFQQhGHxLatacAh25nLoLn3kKv1jaqf2k7B3cOdiFmB4mNpvJXEZD5MB6Heg1VHtHL42MakQoHLYevOgyjNEZ3HMyVUHqC0DSlrwOYI47uNIGbOT5RAI9KI9sldPCmsyGzHppAmgE48TCQzRBJ0A3gAAk9PjQt2jEKDH1mAIDCdQCdT/O00YiRABVBudQTHuk6Dfyruh1IypvrGpn7PPXqaASkEZvqqfCBsT1kjr/PToVp38R1neFJ5EmAfSjOdMzax7KmFAGkQJ5b69DXe7IOmrkanTKoMeumm+u1AJhA2iyEB3E6nrImaFGuIWACyY3JJGu2+nn8KFBrtloZaOBQivacQkV0CjRXYoAsUMtGiugUELFJYhmlbduO8uZoLezbVVzXLr/soNY5kqOdK4i8ttGdzlVQSxPICpbs1ghat3MZihkyhWZTuoUhrOHE7sDluP1uMq7WyK5/qOX7ePrtpx4eVTfD+BYNMP3bXUgeBSzKGTMdc4J1d7hJfNuzAaZVihdrOxNzDMSoJtmSVWDIA1KFpkDcqQWX0hjX+Pdpb2IxTX3QmTCrKsuTYJE7R+dW7sv8ASCqW1s4vNcwjEKlxpNzDsv1LhHiIXcOPEBrqNvKlrrsUePBqFE/aAcmDE5SI+B91J/7OWZQNpuQSg2nZQD8VrQu1nYGJvYcqyuJDDKUuBoygxorHkw8DabGFNFvI0ZWDEpo3eLGUgwQQWG28CRpVpM1samDPTwoR1Hi0J95pfxLAOST9VSyn3jxH4UuxjmWMRCkAeU5fwMb1wW8oIJCTqcgkmdpOuvuphYex/ayzgyz3cLcLtoLiXLDFV3IVWKmSRrrJgaaa23CfSXgzmIJw4dizNesX2zMYBY92uWSAN36VmUEGYC+byX12I5j58tK6Z+ztrneIE7fV/Fai4ynLpseD7T4K9tj7bn7PepZ92UZG+JO9RHGuzOEuEHCsFuOTlVINu4R7WUkgT1KsR5VmJhhJAfNpmfJlHpm3O4jyoYfDKstbEMpDZ1LWwCsFWGUjUGCPDypTHV9C3fabxmBuWnKXEyMNw28dRGhHmCRTY2TzJ92g+Wvzq0YDtfbxKLax5JUCFxFtFGU6a3DlJTXdk8PUDU02492bGH8S3UvWyJBVlZwDsWQE6R9YaelXMviouP4Vzu15fxPxorJ5fE06J6Kfko+Zn5UQq3kPif4VZGT2qb3cPUkbPmfw/CknsgdPf/rSCIaz05aiOvIgjY1eezH0q3rI7rGKcRYIgsYN5R5zpdHk0HzO1Vd7fqfdTdrR6VNh7a1i+yuE4hZ7zBujpztkkBT0BIzWW/ZYEdAN6z3jPZG7ZbLlZgkN3bBVcAbHY505SCR58qiuH469h7guWLjW3HNeY6MDoy+RBFaRwb6TcPilFniNtbbT4by5hbn7Ug57LeYMeY2pezZuiBgc2UBYIX7OXWDAEDy0HnSY1XM2iaFQAQIHpuPl851HtF9HK3FFy1+lUiVdAhuAHY5R4bq+aw3k9Z9juDXbTBnGe2D7STEjSGUCQ3UaEc15UzRmclQ5k6SBIVdt9dY13rriDqQWYaaiAJiRp+WtLrDuWJ8I9mc2vpqPLSByri3AAzEgDdTOp01jM4Hu+dANrl0qoUaxqRlzATrpk2512lbTBQIOpkyG3E77bUKRrvFdy0aK7Fe1twiBaGWlIoBaNgSK7lo+WkcQ5lUQgXHmCRIRVAL3WHNUBGn1mKqN6WWUxm6JN3TvCsCcXiQij9HZfcgFWvLB2OjJalWPIu1teZpn2/7QLcZcLZ/UWNCQfbua5mJ+tqTrzJJ51N8dxq8NwYw9rw3rqZdwWtW9Tqds5LMzHmzudstZZfMfXJ9VB+YivF5M7yZbrvxx8YTxVzkKV4feyEgiUbR18uRHRhuD/Gm9pJp7bs0gs3ZLtnc4fcNl/wBNhG1a3zAcSWtg6CQdUOh12OtXHjvZGxjbIxGFbOhGjLmLpGhVgPEyDYofGvLMIUZhe8TTEeEL8AB+VW76M8eljEXGuYruEyr4DGS8ZYENOxUAQwg+LpoX0St4vBvafI5KkaoFJhl5G3czagjoT+dEQMuqgJpOZoViNSTvB9Seda/xjg+F4ilzuGS4ymXVSBq2odG+qT19liCDDDMuW8Z4C2FkFMyklRcYDRt8rq4hH1GnmI0IJcuyRiIv1RmmSCR4d9YBUgweYIrvdeIfXbqNl+QOnkaULyFnxtI0kny9kAN7/ENq7lK7zJJhVUgHr4hqT66UwK66kMST0Bhd+ZBEkHqKOxjKH8Wo8EjL79SDrREYjdigGgClQx6DMGM9I0oByo2yTzM94Qeq6j50ArcWIkeKRlQSI6DRZMbc+VS/Z7tRewTfoyGtu0vhzpbM7kazbfzywfrA8ojQAj2YG7CDHUKR/D0o1v2YU+E7sd5PTUN50tBen4Tax6tdwSC06/rLTuqkE8u7AIXybNlPKqxicG9tijgow3UiCPjOnnTTA33tXFuWT3bKf1o9ozuJAIcHmGkHmDvV14bx3D8QVbWMLpdJy2rkqlpifsQPA37DSDyJOgW7j/Q1tTnsjnPvJ/7UnA5R7h/CpzjvZ04VoLI6zAZSCZ6Osllb5edRLHyPwj8Yq5dp0bMvkfkKSe16fjTsg9Pn/AURkP8AIpkj2sUhcsVJNa9f59KSbCE7Kfh/GkZz2X7WYnBOBZcG2zAG08m0SxiYHsH9pfeDtW3Y/hFnEIGbIlxgFLoysC32SSALomQAwnpFYG+Bbp8T/CksMwkq05W032IOh+MehANTYcq69q/o8NsloCAn211sMeWef1Z+/I/b5VDYrstiFUNcQ2rQOXOScjaeEI9sFiDrBgjzipHs39KeIwrdziwcRaGmYx3wX7x0uCOTa/tcqie1faPD3r02bt63Y3t2mUi2jRD5EUkKCZPL2jRszfFcFd9A9uBsReQH3hzIP9kChTJMb0xCkeen8KFATCdrxu1ogbSGEH0kU4TtXa5pcB6QrfIGaqpG06dTt8z4j7xRhsOU6x157CSfXSuj7+cZ/bxW+32lsHTMwPmrflNL2+N2DtdX3kj8RVKCzIjyAGp2+yNfnXVG55AeRI6/sjl19av+Rl+i+1F6fiVoKzm4mVQWMMCYAkwAZJ8qmOF4dcJYuY3FjIQFJRtwV8VmyOuUnMxG9xjytiqp2D7Nd/eF1gMltj3ZOUgusd5eJ5rakAcjcYckNSHaTt13l17IOfCzllgDc8J9tWidCNPnuaw5ue5zTTj45j7ULjPaZ8Ree67AlzMTsOQHkBTC1cLmanOLobZByK6HnHXbroeRps2FAfQAaA6aVivYtizT1LX8/wA+74074Nwhr91babnc8lURmY+Q+ZIHOtC4JwhFxN9Qs27Vq3YAaDmzL3t0tyJJKk+vpU5ZTESbZnkopSrd2p7IGxN21Js/WG5t+p5p58ufWqwVq8bMpuJs1TjhPE7lp1Nu4bdxSe6fkCYlHGzW2gSDpMGtG4Px+zxRWt3FWzjFXK9ttbd1Vnlu6DU750mQYMtlj26NfJZe8BK3rMMHBIJAPhbMNQ69eYpa0c9rJ2h7rCv3FuxcQrrd7wW7yktqoSQQUAOjQCZ12qKHE7JMtbtzzJW4jHylWWo/iPbDE34uX2W4yqFnu0UwDpOUCdz8TTMdputsH4j/ADUwnkfDkyJUnSUuifeGRpHkTXUwFrUq7A/VzIjgT/bEeoWoEdoLbe1Z+B/+pqR4ldw1lbCQ3ed1nuBSPA1x2ZUMR4ghWfM0Edf7KO4uW2I2BFxVE8oKH9/3Vx+GXCdQtwnYLdQgf/0r766io5OJWOVy4vrJ/M0uvEE5Yj+8D+a0A5ucPuJBuWnJgwAjFfiAVNIskAhwC3JCNANsuTQRyjSlLOMg+G7aJ8iqn4zNSNniN/kxYeVxm+RJFGzPOA9sbuGRbN5f6Rh3EG0+XOq9LZJII/YYkaaMu1SFvgljFtmwVzSSGs3WC3UYKTAXUwYPtfE1F4dzJJspJ3PdWpPqQoJqe7NcRt2cRbW3bRb145F8F4zO8nOQAACeQ0PWo8tX0etow9m2E5lIgkHMwAkGDtUdxDBhQMuU67q2bk0ifUD4U5+mnAWxjMxnxomxWNAwnKRv5zUfw7hhXh2HcBu7drmVvZ1F28CpykwZ89RW8u2dhtcs/wAmad8WxS2LIuFC8tliY+110+r0503eyo5D36/jSna6yTg1gEnvRoASdrnIa04SM4X2h/pFw2+6VBkLTMt4Sv7I600ZPLmenU0j2Pwbi+WKMF7phmKsBJKQJIifKn7L5czz8zUmb3rXeLP1l09RUZjMNovlv8qlDKmdPnRcQoZZG8gH46UtHtF28DIoVL2sPpz91CjRbNQm8acuYHuiS3vpRRAnYRv7IPlA3OnM0CJMnXzPiP8A+wwI9KEwCfOJBj/5G0pqBk2B5mQNPOPBt75NOMGbede9zG2G8fdkFws/Vnwqw8+lJTA6CPNVPv8Ar0GTafwgegXcmgLv2r7QphsFbw+G8L37SM0f+lYKzatjfxQxJPMs7a5qzc32jcH3Vauy3Z5sVf8AEItgkszyA2XdTsRbUQX12ypILyG3G+2GHbFsqWbZwgHdz3VrvWjQ3w4UMGnULMQACNaz0rZnwfFyvdXfYPslvqk/VP7JPwNL3sNDxqSAB5k7fGo69ZZbyr4WttJR1EAiJGxj/T3xo/ZLhSXrpxWUhA2WyrlWbMvtOcojQyAOs9KWV8ZujXlU12U7P/0a14h+leC56dEHkPmSfKjcU7XYfDkqWzuN1tgMQf2j7IPlM1XO1nbMy1nDtAEq9wbnkVQ8h1bny01NJa5XNq33W09el7vfSbr4cOI/bufkqxVTx2Ptu5ZLfdg65AxdQf2ZAIHlrFRpcda7nrTGePRWS9ncTqK4DCuInMuXeOYP5Uz76Nj+FPbbZlBraZbY5Y6R+Iw0Wz6fnUU1jUDrVixCeE+lRndeIe/91qotmaNl9nf7XP3dPxpM2qera0rps0jMe5ops0+Nuk2WmDJrVJOCNjTy5TG9ieQ1/n50EVw+Muj2btwejuPwNaj9D+GvX8Z3ty5cuLh7bEZyWAa4CigE7aZz7qzPCcJuNDMSqnoVze5f4xVqwz27FsJ3bEOZZrl6+QTGmZEZF6xHU1ORxsXa3slhcYyvime3lH/MtW9PMmT86b2b/CsPhBhDiMMbSFjke+lxvEzOSYOaZY+lZOcUo0GGwiNOk2FuZh964WINKjjt8Ai2/dEfVtpZt7fdUfiKV3TWLjXD8KPFhLr3VP1Fs33I+6624I9Y9TUXf49ctjTC4sjqbBQc+b7VF3uJXnWTeukjeXuke8EkR8aZ5ZGfYxqN1jqQRoKrG5RNkPcb2pxB0OGf+2/wkKKg34veLZRbSd4Adz8jT63b0lPD5Ayh6x091FSxPiWFbXSAQfz6az7qrytLURrYrENpBnoLagj3MZHvo4uYh0CE5VTqVR9TzgSd9NhUvguF3cU4t2bRe5z2yr1lgdB6n3VonDuw2HwVsX8e/euPYtLJTNHsog1uN8BzOmtK3R6VLsz2BxOITPbTwx+sxJukNrqERbgAHnrQp52g7SXscdPBaQ+CzbZlywCJd7bKHeOQkAbcyRSNT3QiS3uzeGfQHf5UpEATMjTxCW/sgyF+NFRBz5/ZGY8t2nLHlNG1n3bAz57kaf2asgCnUAGTpuWb4E/hR+fSBBgzGvMnVfQURVkaQRMkLJXeZYnf5Uomsn6q6CCSB7/40Apf4xft4S7ZsxkvEBwshsoLEhJMw2mbQEgCNJqoPeIMFSDzBkH4ETVstpEE6zt9o6fVy7e+k8XaR1KkSZ/ZLDbxNcMgD018qQJ9gz/SMSmGb9WxLeYCgswHSQCPKa3K1YVVyqoCgQFAgARtArH+wPBlt8QsNmJIZhGgAmzcmeZ0PQa1svI+hrm5u23H0xXtNwU4a+UBPdnxWzJ9npPVTp8DzqFZ26mtb7UcF/pNgqB+kTxW/WNV9GGnqFrKbluq48vKDKapk6SZ50XLTgrSZFaIJZj1PxNaDwvsuz8OsYi1LMUY3E3bS7cGZOug1G/TpVBy1uP0c/8AleG+6/8AjXajPK4zcPGb9Vm15PCfSo/J4h6n91q0/tn2VVrdy/aAVlUtcXkwGrMOjcz19d82Kaj1P7rVeGUym2eWPj6NkTT3UGWlF2HpTK9jwTlQG43RAT8SKoilyo+/jhsviPID+dacpwm5dXNcfKOSAfjOn41J4XDpaAyLAI8WbVukydvw1oNC2eDvcGa4cq9Oe8bHb51MYThyWnlRygNOpnkdNPwpdWygrr5ExHoeQopuSsQZX108+kUApa+svTlG3Q70RGLKddRsZI26g/61weJQRoQdD1jq2nyFC2eYEGfEDMH0/wBOu1Gg77QEj2TqDzI6Ef670N4IExuCBI9J1+FFtXIkqJHMeGV9+3xijqYaRqG8iCPKFEn3SKALcgQ67TqRof58tDQvnKM66Rvpp7xuvrpXGIBzqZX60EAT5gkL7iZ8qmezvZDEY5s1lTbtH2rz6L5hFXVj6GPOgIUuDGTRmPsgSW9E5/zrV17M/RRcukXMV+gQ692n6xvvfY9NTVz4D2RwvDspCFrjQDeYAtmJ2AH6sQCZHxmu9ovpGwmFsh8xuuy5ktoIcg7Fs36tT1bfkGqPL4itJBrNjAYf9HbCW1yghAATLBQWYxzO5POsz7QXlxF43Lt12OwGXKqrM5QBdYBdJOkmJM1WO030h38Y8XQRbB0so2W2Pvc3bzPuAqMt8d1CraVddyxA5e1AGnUUtXs/S23bmHPty8bZrlvT0HcwBQqr3e1DqYFuyR1GcgyJ3kUKrVJLixa/5T+gd/4mffNdOHsx+pux0z+H+7lj5VV2w9Mxwy87AIjGdjsP7xIA99E/sVbLrWZ/U3tP2hl+HdxTfFcUsIfGLyk7SQdun6L+ZqNwvYzEGC5CidhdtFv34FTOE7LsuyofO5etMenNtPdT2Qlq4jCV74AiQSUG+3tJPwj1ou2gEDUxM89TPOOtSH+wbnW377iE+exPkK4/CLogDuz554Uepykx5AGnuDR32QX/AH6wf2jod9bbk+prVI39D+FZR2a4LiUx2Hd7tggXD4UN3UsrKJm2JiZgsNtIrUsJeLBgYlGKGJAkKrSAdtGGkmDOprm5e2uHRqErOe3fA+6v94o8F4k+QubuPKfaHq3StKqP4xwwYiy9o6ZtVP2WHst8d/ImscMvGtMpuMZZKSZaf38OVYqwhlJUg8iDBHxpIYUnp8a69sdGJFbf9Hi/+F4b0uf412sgOFUe1+JrQ+z/ABC1ZwOS54Ht2ibTXIAVi9xhlf6pllJ2kCJ0rPku5pWM0vziVM6iNR1HMVlz9j7gxi2YbIzOVuBSw7tUcgmNmgAQY1IrTUvq9vOjBkZcyspkFTqCCOUVXO12FuNh2uWf1toFlGXPK6Z1y8zABAGsoOtZ4ZeNVlNxmK9kcXcSblu6B9hUuARA9piJY+QBHnUivZi8irktZcu0siE9ZlgT76Ux3HxZvPbuvLKEkW7dtobLLgsDEg6ROkGkrfaq2x0N3Ux7Nsf5q6fKsdQYdnrs6hACNjdsSPhc09INHHZu4VgvaHq0z7kBHvPwqObtonS+ffbH50Qdq1af0d3YnW4Bt6CjdGomH7NkiO9tiNo74kekWgAPjXW7OrAPfDMOiNHrJA19APWoi1x1WaO7PvuE/wCWirx+2f8A0z7yT+dG6NJleCWgZa7qd8ttf8175kE0F4bYWf0rxMxCfiztHwqIHGU/5Q+H/wBqUfiXhBFtBJO6nlGu/wDMUt09H5wuGDZs7n/3LQP942WPzorLhZJCtrv+kGvqVtKT8ai7/Hijhcinwq0gRuOmtG/2832QPcP4UbpaX3sT2YwGIYEtdu3FBdrbZ+6QZoCkn2gSQQAdQNRpWg8Zu27OGctcWxbVYzGFUDkojadoXXXTWKwzh3bTEWSe5coWgNlVDMbbr5mmfaPjV/E3FN661zLmCzGUaj2VUBQfOJ86N7ORc+N/ShduILeFfKNVa6UyuRO6qZyCD97T6pNZ1axpYkkklSWZyCSWM+JmMkz57+pmlLOIVRrz5bnWAPd5mhhcSbbyog+IqRBB0IjTSSTz25UlEcTbS4/gC5pAFtVbpueX8+VFu4UogZiADO6ZpGu/MQZO3nqBTnD3IYlu7JLFTm1OsA6wFAgjSfLSaGLvqWglWGoJiSoG5zToSekbxRsaiPw9pWEloBnRYn5kculdqXbGWsggiZylkLWSYB0LHQxOwJ3FdpeVGp8kzZpIXCkxJJIgSYAAM7dSw+FSGSmt5Nfj/lq0nli45td5H2ty8HL0M0x/28/2V+Ln/NWicH4T3/AgB7Vs4i4hPVXcsPQrI9Y6VmHd0jOTx259lPgx/wA1FPHbnRP7n8TTUpRCtAT+G4q5tA5F+sWacs5FJgBVMD37wTV5+jTib31xhuM5IuqYdi8FrRLZSQIB008qzjAX86rYPhE3GzhmnW2xjLoNYA99aX9GeHy4e+eZvSfdZtgb+lZ5+orHtYSlcyUcVwb1yNmU8dxrPdv3ICsDcHh//HKKfMwN6i8Pj7hA1Y6xMj8qd41D/vXldxQ+Fxqrd1iNidxzPWu7HHbC1YGuMTbP1p0kBtc5AMHeleJY6+AB3jeImZWzBi2pGkevlTPA/qbR3ILHXXa40TUnicApFq4qrne2S4K+EHM9sQJ5qgY+Zpamxv00zsaSeGYbMIP9HTTb6unpIgx51J4ZJdfvDl5ii8ItZcHaHSxbHwtIKWwftr94fiK5a1YDxfB5L91YgC4+Ufs52yx5RTbBrqv3v81X/tdwbPg7d9R4rbOr9Tba/cj+6xHuc1RcKviH3/8ANXXjluMbNVD2DoR1VvkB/GnGCiI5lGPuApC0NP7Nz8qc8MWXH9U9aUkhw6zNxfUfiKiEvgEy0a1ZeEWf0q+o/EVUsUPEfU/jSxhWpK1i0j2z86lcFD2gQZHeMNZ5KnWoXgeEz3BOy6/wqw9n7c4c/wBfc/ct0soJUTx0BbyZtu7Qn4Gm1u8h2BI0khf9KfdrLX6ZR1s2/L7XWojDka5dAokEgzuAAQDrM+mtOT0Xyk7iKmpQ7jlBB5Dff4b04zZmMwAu2uwPSRrpUamLBbU6CR00gHziSN/P30ri3JYx4pEmeZBKwSCc2uUSTz350tL3DyyikZdYJgRC6SFynKCTrpEidN6Z28QQwCCdgCZ1AEHMCdtJ00/Cl7OJiVABgb+HLIhTOxA9oA+lIYO7mZnCSBroCMmsiAOeokwdjtQVo/dyCVjQgEnwEZTuBqN45fWpTKbaeJRInRhqVZfGc4gkAkU270qCI3E5h4dtxz56mNdxXVx7ExpBmSY6zmJOpM9dunUso3BcZxFswyFktoMiKdwBvPUzuaFdxKlsu7GN22iBoOm/zrtEkTVlyU2upqPf+CVax2MxP2AP7SfxrmJ7FXf0awveN3rNLjKEXuFXXrLGp8o01Vm7Fj/wc+mK/wA9ZEE0HoPwrbOzfCntcPNp8uY9+NDK+OYk+/WsfxOEa2zW20ZDlPMSOh5jn6GlL7FMGSkmWnbrTe5VEU4Wk30HUx8jW29mcMEwqjqCfXkPkorIOx9pXx+HVtVa5BEkfVbmNa3GzZCoFXQKsAeQWBWXLfheBrFcG9Gy10CuVsyTHXLRfFgF8q3sQLhIXMGZjmyciOk1X2u4M/Xv/wBxP41KYoeLiP8A1OI/E1WRhRlmTt5dK9DGenJVlwz22tJ3RYqGYS4AMk5joOXiFWfs7w4vk8zl97FgKp/BBFgf1jfupWsdiuEqcNZvS2aXOXw5ZD3EB2nz3rPO6Xj7WhwAjAbAaeg2pvgj41+8PxpxcPhP3TTfBj9Iv3h+NcrVB4DDrcwuRxKuLisPJrlwGsjfCG1fa22pS8yE9SrkT74n31sfBx+gT+3/AIj1lPGh/v8Af/6l/wDFNbcXdRl1FRt7D7tz8qe8GH6Vf6q5+FMre3nluflUjwFZur07pwT7q6mSw8HX9Ip6QfgQaiLvZi0zH/fLA1OhjSSdD46nOEL4x6fwqiY79Y/3j+NPFNXPhHArdpSBirDEnfMB+dPeGcOFmyUF1Lk3mebZkAMqgA6/sms+wo1NW3saul71tfhdo0C3aDggv3FPe20/QqsNLHwgkkgaj2vOeVRVzhILqAVLZiCxAVZVROckjKNdtjHnSvbCRiFK/wDKTnGmtQdjFEEglhm3ykrm8iYJiRRYcp3iuFBWhrtvnOTMxEQQDAjnPuNdLhBmMncCQBpHIyemuvLypjiXG6iOupYyDyJOn+tPlxRUgjQQmgDKCcqxuIXUTMfI6I4Uw/dGM5zkuFPd5xOZZJMjXWQB7tjTjE3O7YZYUEwFiIKky0+ztqR5ij4UPbeGRCN2QFoUECDAI3gifIe9nZwzgkuRBXmXgHQ8tgoUAncZxvpSoOcJhDeORLa3GIZvB4TAJzQx00GkR7tajmsgtAGYrJYakxMR5x5DpUpaaLZLZTmEswZkIdpARyw1yzJIPUDUzTfD5M/6N8jc2nbXKTOvh+ZA67owZTacKY9iSGIEMYME8yKFWbs99Ga4vOy4tRGX2kJJzA9XBG2xAIkaazQqfPGDVXl6b4zaz63/AMcNQoVlWy0cB/4T33ay/tZ/xT/dT9xaFCnj2m9INqbXaFCtkJPsX/5jhv63/K1baNvcfwrlCsOXteBsaAoUK5mzHMX7XEP+oxH4moEfqz9yu0K9HHpyVJcH/UD77fupWxdif+As/wBv/FehQrHlXgmb3sn0NJYP21+8PxoUK5mqJ4T+pT0b996y7jf/AB1//qX/AMSuUK24v8qjPqKjb2H3bn5VL9nfa/st+7QoV0sosfCfbX0H5VQ8f+tf7x/GhQqp0kXDc6tvY3a962vwu0KFUDHtv+uH9WlQ+L2X0NChSE6Nhsf55VJcS/Ur/WH8KFCkEnwv2bv3G/OmY+p6L+4KFCo+V/Bve3X7q/hUzwD2f7a/4qUKFHwPlJ8D/wCIf/3f8S3QoUKlUf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PT"/>
          </a:p>
        </p:txBody>
      </p:sp>
      <p:sp>
        <p:nvSpPr>
          <p:cNvPr id="10250" name="AutoShape 4" descr="data:image/jpeg;base64,/9j/4AAQSkZJRgABAQAAAQABAAD/2wCEAAkGBhQSEBQUExQWFRQUFBgVFRcVFxQVFRgXFhQVFxQYFxYXHCYeGBkjGhcVHy8gJCcpLCwtFR4xNTAqNSYrLCkBCQoKDgwOFw8PGikdHCQpLCkpLCwsKSwsLCkpKSosLCwpKSksLCksKSwsKSwsKSksKSkpLCwpKSwpLCksKSwsLP/AABEIAMEBBgMBIgACEQEDEQH/xAAbAAAABwEAAAAAAAAAAAAAAAAAAgMEBQYHAf/EAEoQAAIBAgQDBQQGBgcGBgMAAAECEQADBBIhMQVBUQYTImFxMoGRoQdCUnKxwSMzYrLR8BRzgpKzwuEVJDRTdPElNUODo+Jjk6L/xAAZAQADAQEBAAAAAAAAAAAAAAAAAQIDBAX/xAAlEQEBAAICAgEEAgMAAAAAAAAAAQIRAzESIUEEE1FhFHEyQoH/2gAMAwEAAhEDEQA/AIWK7Fdy12K9hzixQijBaNloAkV2KPFDLT0QsUIo0V0CmBctCKPFDLTAsV2K7lroWjRCxQy0eKDkAEkgAAkk6AACSSelAJNdUEAsATqASATG8DnSkVPcC+jT+kIb99ADeUFFuT+rAIt24GqMf1jGPCSgAMPNc432MxOEci0bhABItky4A3Kj2Lygc11H1gu1cn8qbs008LopFCKg8N2hf66qeRiVM+gBn5b0/s8btHQyh/aBA/vbfhW2PNhl8puNPctCK7auBhKkMOqkH8KNFao2JFCKPFCKehsSKFHihFIE4oUploRQCcUIo8UMtAJ5aEUfLXCKDEiuRR8tcIpAWKFGihRobciugUoFoZaNGJFCKPlroWnoCBa7FHihFPQEy13LR4oRQWxctdijRXYoLYkV2KNlruWgtiRTvgXCGxd8KI7u22siVa4sMcwOht2wUZhszNbTm1M7mYsqJ7bzBILBFHt3GA3CyIXdmKqNWp/2x4qOH4QYO1pfvIO+My1qzqRbLDe45Z2duZdzsVjj+p5dTwn/AFtx4/NQHbLtiDiimEzLhlHduyMwbEH61x9fEZ1DHXnudJPg30qPaAscQU4rDmCtyJvKPqtOmcjrIcfaJrOnNL4U517tt9TbPnzX38vP1rh02a9xPsbh8faOIwd0XlOmZCBeU/ZcGO8Pk+V+cvWd8T4Dcw5OdfCDlLqjNr9lw5zI37LCaiuE8Wv4S4Lli41u4DBI2I6Op0ZfIg1qPBvpHwuOAt8QQYe8RlGITS2w6PmnKJ+q+ZNdxQTMragEFdDy8YBgz/y5PWnuH4peH1iQOTKSDH7TEGrt2n+jV7YNyyfARmzW5Nsg6gssk2/vAsvmu1UW/hDbaLigHcSGuZttVJJBnXaqls9yj1e0hZ7R/bQac0M/LkffT+xxa031spPJwUPz0PuNVzI31swneWFv35V1PpRE8tZ3yrA9c7DatsfqM5+0XjlXIDSeXyoZaqFm4yE5CVJ3yl2+egp7Y7QXF0OVoO7wGPuTb31vj9Vj/tNIvFfhYorkVG2u0SR41ZPPQg+kwflT+zjrbxDDXYGVPpDQZrox5cMuqzuNnY8UIpXLRctWknFCKPlruWg9korhWlctcIoPZKKFKEUKQCKEUaK7FBiRXYo4WhlpkJFdy0fLXYoAgWuhaNFdAoJzLQy0YCuxQQkUW7cCKWYwAJPPT05ny5mKWy044Bw3+k38xOSzYJbOYADJ7d2dot6qnW5J2tEVny8k48dqxx8ro64aRgcM+NxC/pJy2rRO91ZyWvNbWrMRvczf8tKyviPEnvXXu3SS7sWYkcz8vL3VP9tu039MvgIMuHsju7Ccgg0mPtNE/Cqu7dK8m227rr1onM0vas12zZqRs4f+d6ZUhiMPmCsd2JB8yI1980Q2akWsbAnRSTGm5/7UY2fKjRbPeynbnFcPIFs57M62XJKeeQjW2fTTqDV/sNw/jCkWiLGJMlrNwCGPMhRo33kg82B2rLXw9NzagyNwZBEyCNiCNj50tDax8e7H3sI8FBr7MgNP9Xc0Dehg1BWrc7gkjc3GAIMa+CT0q5dn/pSdU7jHp/SrB0LEA3QOUzpcA8yG8zUzjuweHxlrv8BcW8nJZAuofshjBB/YuAHzoNmCidB4gPsCE+I3H+tdQnaTP2UJ+bZfTWpLiHBr1gnOruqGDMqUJ5OkafDWPfUcmwg6TottdjzlsvWJ9aDEXwxsDqAAMz/Pn7q6+0NE9DDvueUADf3UYHLoYSTtIZzrzOtdCkD7AmJYsWPKY5a0AdMU1s6Obfq2Y+UIDl68qfWuPXFPiAYRz0edfsiI06VG20PLwKNCxkEkdOYofVLCVU8xmdmnzOkGrx5MseqVxl7T1ntDbJAcMjdNHj1y6j3in9nFI/sureQIn4b1VD4dNhyVZBPrlHTmTRGsxlUgSNQshFG8TzPurfH6rKd+2d4p8LplrmWqnb4hcX2bjRzJPgH3VfepC12hcDxIG6RKu3mF1H4Vvj9The/SLxWdJrLQpgvHkMyrgjcQD85ihWv3sPynwy/CSy13LR4oRWhCgUIo8UIoIXLQy0eKEUAWKAFHiu5aCFihFQ9/i95HuHuJtI/dhwwjMFDNmJMA+IacpANctdrEPtWro9FzjToyTWP38N62vwySxtNcZbVuQz7soBZEkLKg6F2YhEB0zMCdFaudvONDDWRw/DxML/SSjaDKPBYUnUqo3nUnU6s0l4X2ww2Gw926l1XxrxlQh1yuyFc/6QCVtoSijqXaB3hih4q4SSzSSxJJaZJOpJJ3mvP5uS8mX6dGGPjCFy71B+FctWq4iyakMNZ8qzUPh7FPktRufy+VLYDh5uOqAgFj9YhFHMktyAEk+lXzs/2cw7PiUFpryJ3dkMBllwue7cDsVyksQBBJygaGdS3SdbUJV6D8q6bR/wCw/M/wqzcf7GXrEuozWt5Bzsg/bgD+8BHpUAUHM/E/ltVSy9Fdw0e0PX5mknteXx0p/l6D8h86Ta0fT50y2jLmH/kUfh3EbuFu95YuNbcc1O46Mp0ZfIginT2OvzpFrXT5fzFSpoPB/pGw2NC2+IILF2Mq4hPCmvInU2weatmQ8+lE7S/RsQDctHwkZu8tAlSORuWlmB+0mYeSCs4uYfyipnsz2zxWAIFps9qdbLybfnl52z5r7waXRo/F8PuWCA6hQ2ouznVhOpDExr6xoaQW34jkGYjdmJgabDkf51rW+HcSwHFQQhGHxLatacAh25nLoLn3kKv1jaqf2k7B3cOdiFmB4mNpvJXEZD5MB6Heg1VHtHL42MakQoHLYevOgyjNEZ3HMyVUHqC0DSlrwOYI47uNIGbOT5RAI9KI9sldPCmsyGzHppAmgE48TCQzRBJ0A3gAAk9PjQt2jEKDH1mAIDCdQCdT/O00YiRABVBudQTHuk6Dfyruh1IypvrGpn7PPXqaASkEZvqqfCBsT1kjr/PToVp38R1neFJ5EmAfSjOdMzax7KmFAGkQJ5b69DXe7IOmrkanTKoMeumm+u1AJhA2iyEB3E6nrImaFGuIWACyY3JJGu2+nn8KFBrtloZaOBQivacQkV0CjRXYoAsUMtGiugUELFJYhmlbduO8uZoLezbVVzXLr/soNY5kqOdK4i8ttGdzlVQSxPICpbs1ghat3MZihkyhWZTuoUhrOHE7sDluP1uMq7WyK5/qOX7ePrtpx4eVTfD+BYNMP3bXUgeBSzKGTMdc4J1d7hJfNuzAaZVihdrOxNzDMSoJtmSVWDIA1KFpkDcqQWX0hjX+Pdpb2IxTX3QmTCrKsuTYJE7R+dW7sv8ASCqW1s4vNcwjEKlxpNzDsv1LhHiIXcOPEBrqNvKlrrsUePBqFE/aAcmDE5SI+B91J/7OWZQNpuQSg2nZQD8VrQu1nYGJvYcqyuJDDKUuBoygxorHkw8DabGFNFvI0ZWDEpo3eLGUgwQQWG28CRpVpM1samDPTwoR1Hi0J95pfxLAOST9VSyn3jxH4UuxjmWMRCkAeU5fwMb1wW8oIJCTqcgkmdpOuvuphYex/ayzgyz3cLcLtoLiXLDFV3IVWKmSRrrJgaaa23CfSXgzmIJw4dizNesX2zMYBY92uWSAN36VmUEGYC+byX12I5j58tK6Z+ztrneIE7fV/Fai4ynLpseD7T4K9tj7bn7PepZ92UZG+JO9RHGuzOEuEHCsFuOTlVINu4R7WUkgT1KsR5VmJhhJAfNpmfJlHpm3O4jyoYfDKstbEMpDZ1LWwCsFWGUjUGCPDypTHV9C3fabxmBuWnKXEyMNw28dRGhHmCRTY2TzJ92g+Wvzq0YDtfbxKLax5JUCFxFtFGU6a3DlJTXdk8PUDU02492bGH8S3UvWyJBVlZwDsWQE6R9YaelXMviouP4Vzu15fxPxorJ5fE06J6Kfko+Zn5UQq3kPif4VZGT2qb3cPUkbPmfw/CknsgdPf/rSCIaz05aiOvIgjY1eezH0q3rI7rGKcRYIgsYN5R5zpdHk0HzO1Vd7fqfdTdrR6VNh7a1i+yuE4hZ7zBujpztkkBT0BIzWW/ZYEdAN6z3jPZG7ZbLlZgkN3bBVcAbHY505SCR58qiuH469h7guWLjW3HNeY6MDoy+RBFaRwb6TcPilFniNtbbT4by5hbn7Ug57LeYMeY2pezZuiBgc2UBYIX7OXWDAEDy0HnSY1XM2iaFQAQIHpuPl851HtF9HK3FFy1+lUiVdAhuAHY5R4bq+aw3k9Z9juDXbTBnGe2D7STEjSGUCQ3UaEc15UzRmclQ5k6SBIVdt9dY13rriDqQWYaaiAJiRp+WtLrDuWJ8I9mc2vpqPLSByri3AAzEgDdTOp01jM4Hu+dANrl0qoUaxqRlzATrpk2512lbTBQIOpkyG3E77bUKRrvFdy0aK7Fe1twiBaGWlIoBaNgSK7lo+WkcQ5lUQgXHmCRIRVAL3WHNUBGn1mKqN6WWUxm6JN3TvCsCcXiQij9HZfcgFWvLB2OjJalWPIu1teZpn2/7QLcZcLZ/UWNCQfbua5mJ+tqTrzJJ51N8dxq8NwYw9rw3rqZdwWtW9Tqds5LMzHmzudstZZfMfXJ9VB+YivF5M7yZbrvxx8YTxVzkKV4feyEgiUbR18uRHRhuD/Gm9pJp7bs0gs3ZLtnc4fcNl/wBNhG1a3zAcSWtg6CQdUOh12OtXHjvZGxjbIxGFbOhGjLmLpGhVgPEyDYofGvLMIUZhe8TTEeEL8AB+VW76M8eljEXGuYruEyr4DGS8ZYENOxUAQwg+LpoX0St4vBvafI5KkaoFJhl5G3czagjoT+dEQMuqgJpOZoViNSTvB9Seda/xjg+F4ilzuGS4ymXVSBq2odG+qT19liCDDDMuW8Z4C2FkFMyklRcYDRt8rq4hH1GnmI0IJcuyRiIv1RmmSCR4d9YBUgweYIrvdeIfXbqNl+QOnkaULyFnxtI0kny9kAN7/ENq7lK7zJJhVUgHr4hqT66UwK66kMST0Bhd+ZBEkHqKOxjKH8Wo8EjL79SDrREYjdigGgClQx6DMGM9I0oByo2yTzM94Qeq6j50ArcWIkeKRlQSI6DRZMbc+VS/Z7tRewTfoyGtu0vhzpbM7kazbfzywfrA8ojQAj2YG7CDHUKR/D0o1v2YU+E7sd5PTUN50tBen4Tax6tdwSC06/rLTuqkE8u7AIXybNlPKqxicG9tijgow3UiCPjOnnTTA33tXFuWT3bKf1o9ozuJAIcHmGkHmDvV14bx3D8QVbWMLpdJy2rkqlpifsQPA37DSDyJOgW7j/Q1tTnsjnPvJ/7UnA5R7h/CpzjvZ04VoLI6zAZSCZ6Osllb5edRLHyPwj8Yq5dp0bMvkfkKSe16fjTsg9Pn/AURkP8AIpkj2sUhcsVJNa9f59KSbCE7Kfh/GkZz2X7WYnBOBZcG2zAG08m0SxiYHsH9pfeDtW3Y/hFnEIGbIlxgFLoysC32SSALomQAwnpFYG+Bbp8T/CksMwkq05W032IOh+MehANTYcq69q/o8NsloCAn211sMeWef1Z+/I/b5VDYrstiFUNcQ2rQOXOScjaeEI9sFiDrBgjzipHs39KeIwrdziwcRaGmYx3wX7x0uCOTa/tcqie1faPD3r02bt63Y3t2mUi2jRD5EUkKCZPL2jRszfFcFd9A9uBsReQH3hzIP9kChTJMb0xCkeen8KFATCdrxu1ogbSGEH0kU4TtXa5pcB6QrfIGaqpG06dTt8z4j7xRhsOU6x157CSfXSuj7+cZ/bxW+32lsHTMwPmrflNL2+N2DtdX3kj8RVKCzIjyAGp2+yNfnXVG55AeRI6/sjl19av+Rl+i+1F6fiVoKzm4mVQWMMCYAkwAZJ8qmOF4dcJYuY3FjIQFJRtwV8VmyOuUnMxG9xjytiqp2D7Nd/eF1gMltj3ZOUgusd5eJ5rakAcjcYckNSHaTt13l17IOfCzllgDc8J9tWidCNPnuaw5ue5zTTj45j7ULjPaZ8Ree67AlzMTsOQHkBTC1cLmanOLobZByK6HnHXbroeRps2FAfQAaA6aVivYtizT1LX8/wA+74074Nwhr91babnc8lURmY+Q+ZIHOtC4JwhFxN9Qs27Vq3YAaDmzL3t0tyJJKk+vpU5ZTESbZnkopSrd2p7IGxN21Js/WG5t+p5p58ufWqwVq8bMpuJs1TjhPE7lp1Nu4bdxSe6fkCYlHGzW2gSDpMGtG4Px+zxRWt3FWzjFXK9ttbd1Vnlu6DU750mQYMtlj26NfJZe8BK3rMMHBIJAPhbMNQ69eYpa0c9rJ2h7rCv3FuxcQrrd7wW7yktqoSQQUAOjQCZ12qKHE7JMtbtzzJW4jHylWWo/iPbDE34uX2W4yqFnu0UwDpOUCdz8TTMdputsH4j/ADUwnkfDkyJUnSUuifeGRpHkTXUwFrUq7A/VzIjgT/bEeoWoEdoLbe1Z+B/+pqR4ldw1lbCQ3ed1nuBSPA1x2ZUMR4ghWfM0Edf7KO4uW2I2BFxVE8oKH9/3Vx+GXCdQtwnYLdQgf/0r766io5OJWOVy4vrJ/M0uvEE5Yj+8D+a0A5ucPuJBuWnJgwAjFfiAVNIskAhwC3JCNANsuTQRyjSlLOMg+G7aJ8iqn4zNSNniN/kxYeVxm+RJFGzPOA9sbuGRbN5f6Rh3EG0+XOq9LZJII/YYkaaMu1SFvgljFtmwVzSSGs3WC3UYKTAXUwYPtfE1F4dzJJspJ3PdWpPqQoJqe7NcRt2cRbW3bRb145F8F4zO8nOQAACeQ0PWo8tX0etow9m2E5lIgkHMwAkGDtUdxDBhQMuU67q2bk0ifUD4U5+mnAWxjMxnxomxWNAwnKRv5zUfw7hhXh2HcBu7drmVvZ1F28CpykwZ89RW8u2dhtcs/wAmad8WxS2LIuFC8tliY+110+r0503eyo5D36/jSna6yTg1gEnvRoASdrnIa04SM4X2h/pFw2+6VBkLTMt4Sv7I600ZPLmenU0j2Pwbi+WKMF7phmKsBJKQJIifKn7L5czz8zUmb3rXeLP1l09RUZjMNovlv8qlDKmdPnRcQoZZG8gH46UtHtF28DIoVL2sPpz91CjRbNQm8acuYHuiS3vpRRAnYRv7IPlA3OnM0CJMnXzPiP8A+wwI9KEwCfOJBj/5G0pqBk2B5mQNPOPBt75NOMGbede9zG2G8fdkFws/Vnwqw8+lJTA6CPNVPv8Ar0GTafwgegXcmgLv2r7QphsFbw+G8L37SM0f+lYKzatjfxQxJPMs7a5qzc32jcH3Vauy3Z5sVf8AEItgkszyA2XdTsRbUQX12ypILyG3G+2GHbFsqWbZwgHdz3VrvWjQ3w4UMGnULMQACNaz0rZnwfFyvdXfYPslvqk/VP7JPwNL3sNDxqSAB5k7fGo69ZZbyr4WttJR1EAiJGxj/T3xo/ZLhSXrpxWUhA2WyrlWbMvtOcojQyAOs9KWV8ZujXlU12U7P/0a14h+leC56dEHkPmSfKjcU7XYfDkqWzuN1tgMQf2j7IPlM1XO1nbMy1nDtAEq9wbnkVQ8h1bny01NJa5XNq33W09el7vfSbr4cOI/bufkqxVTx2Ptu5ZLfdg65AxdQf2ZAIHlrFRpcda7nrTGePRWS9ncTqK4DCuInMuXeOYP5Uz76Nj+FPbbZlBraZbY5Y6R+Iw0Wz6fnUU1jUDrVixCeE+lRndeIe/91qotmaNl9nf7XP3dPxpM2qera0rps0jMe5ops0+Nuk2WmDJrVJOCNjTy5TG9ieQ1/n50EVw+Muj2btwejuPwNaj9D+GvX8Z3ty5cuLh7bEZyWAa4CigE7aZz7qzPCcJuNDMSqnoVze5f4xVqwz27FsJ3bEOZZrl6+QTGmZEZF6xHU1ORxsXa3slhcYyvime3lH/MtW9PMmT86b2b/CsPhBhDiMMbSFjke+lxvEzOSYOaZY+lZOcUo0GGwiNOk2FuZh964WINKjjt8Ai2/dEfVtpZt7fdUfiKV3TWLjXD8KPFhLr3VP1Fs33I+6624I9Y9TUXf49ctjTC4sjqbBQc+b7VF3uJXnWTeukjeXuke8EkR8aZ5ZGfYxqN1jqQRoKrG5RNkPcb2pxB0OGf+2/wkKKg34veLZRbSd4Adz8jT63b0lPD5Ayh6x091FSxPiWFbXSAQfz6az7qrytLURrYrENpBnoLagj3MZHvo4uYh0CE5VTqVR9TzgSd9NhUvguF3cU4t2bRe5z2yr1lgdB6n3VonDuw2HwVsX8e/euPYtLJTNHsog1uN8BzOmtK3R6VLsz2BxOITPbTwx+sxJukNrqERbgAHnrQp52g7SXscdPBaQ+CzbZlywCJd7bKHeOQkAbcyRSNT3QiS3uzeGfQHf5UpEATMjTxCW/sgyF+NFRBz5/ZGY8t2nLHlNG1n3bAz57kaf2asgCnUAGTpuWb4E/hR+fSBBgzGvMnVfQURVkaQRMkLJXeZYnf5Uomsn6q6CCSB7/40Apf4xft4S7ZsxkvEBwshsoLEhJMw2mbQEgCNJqoPeIMFSDzBkH4ETVstpEE6zt9o6fVy7e+k8XaR1KkSZ/ZLDbxNcMgD018qQJ9gz/SMSmGb9WxLeYCgswHSQCPKa3K1YVVyqoCgQFAgARtArH+wPBlt8QsNmJIZhGgAmzcmeZ0PQa1svI+hrm5u23H0xXtNwU4a+UBPdnxWzJ9npPVTp8DzqFZ26mtb7UcF/pNgqB+kTxW/WNV9GGnqFrKbluq48vKDKapk6SZ50XLTgrSZFaIJZj1PxNaDwvsuz8OsYi1LMUY3E3bS7cGZOug1G/TpVBy1uP0c/8AleG+6/8AjXajPK4zcPGb9Vm15PCfSo/J4h6n91q0/tn2VVrdy/aAVlUtcXkwGrMOjcz19d82Kaj1P7rVeGUym2eWPj6NkTT3UGWlF2HpTK9jwTlQG43RAT8SKoilyo+/jhsviPID+dacpwm5dXNcfKOSAfjOn41J4XDpaAyLAI8WbVukydvw1oNC2eDvcGa4cq9Oe8bHb51MYThyWnlRygNOpnkdNPwpdWygrr5ExHoeQopuSsQZX108+kUApa+svTlG3Q70RGLKddRsZI26g/61weJQRoQdD1jq2nyFC2eYEGfEDMH0/wBOu1Gg77QEj2TqDzI6Ef670N4IExuCBI9J1+FFtXIkqJHMeGV9+3xijqYaRqG8iCPKFEn3SKALcgQ67TqRof58tDQvnKM66Rvpp7xuvrpXGIBzqZX60EAT5gkL7iZ8qmezvZDEY5s1lTbtH2rz6L5hFXVj6GPOgIUuDGTRmPsgSW9E5/zrV17M/RRcukXMV+gQ692n6xvvfY9NTVz4D2RwvDspCFrjQDeYAtmJ2AH6sQCZHxmu9ovpGwmFsh8xuuy5ktoIcg7Fs36tT1bfkGqPL4itJBrNjAYf9HbCW1yghAATLBQWYxzO5POsz7QXlxF43Lt12OwGXKqrM5QBdYBdJOkmJM1WO030h38Y8XQRbB0so2W2Pvc3bzPuAqMt8d1CraVddyxA5e1AGnUUtXs/S23bmHPty8bZrlvT0HcwBQqr3e1DqYFuyR1GcgyJ3kUKrVJLixa/5T+gd/4mffNdOHsx+pux0z+H+7lj5VV2w9Mxwy87AIjGdjsP7xIA99E/sVbLrWZ/U3tP2hl+HdxTfFcUsIfGLyk7SQdun6L+ZqNwvYzEGC5CidhdtFv34FTOE7LsuyofO5etMenNtPdT2Qlq4jCV74AiQSUG+3tJPwj1ou2gEDUxM89TPOOtSH+wbnW377iE+exPkK4/CLogDuz554Uepykx5AGnuDR32QX/AH6wf2jod9bbk+prVI39D+FZR2a4LiUx2Hd7tggXD4UN3UsrKJm2JiZgsNtIrUsJeLBgYlGKGJAkKrSAdtGGkmDOprm5e2uHRqErOe3fA+6v94o8F4k+QubuPKfaHq3StKqP4xwwYiy9o6ZtVP2WHst8d/ImscMvGtMpuMZZKSZaf38OVYqwhlJUg8iDBHxpIYUnp8a69sdGJFbf9Hi/+F4b0uf412sgOFUe1+JrQ+z/ABC1ZwOS54Ht2ibTXIAVi9xhlf6pllJ2kCJ0rPku5pWM0vziVM6iNR1HMVlz9j7gxi2YbIzOVuBSw7tUcgmNmgAQY1IrTUvq9vOjBkZcyspkFTqCCOUVXO12FuNh2uWf1toFlGXPK6Z1y8zABAGsoOtZ4ZeNVlNxmK9kcXcSblu6B9hUuARA9piJY+QBHnUivZi8irktZcu0siE9ZlgT76Ux3HxZvPbuvLKEkW7dtobLLgsDEg6ROkGkrfaq2x0N3Ux7Nsf5q6fKsdQYdnrs6hACNjdsSPhc09INHHZu4VgvaHq0z7kBHvPwqObtonS+ffbH50Qdq1af0d3YnW4Bt6CjdGomH7NkiO9tiNo74kekWgAPjXW7OrAPfDMOiNHrJA19APWoi1x1WaO7PvuE/wCWirx+2f8A0z7yT+dG6NJleCWgZa7qd8ttf8175kE0F4bYWf0rxMxCfiztHwqIHGU/5Q+H/wBqUfiXhBFtBJO6nlGu/wDMUt09H5wuGDZs7n/3LQP942WPzorLhZJCtrv+kGvqVtKT8ai7/Hijhcinwq0gRuOmtG/2832QPcP4UbpaX3sT2YwGIYEtdu3FBdrbZ+6QZoCkn2gSQQAdQNRpWg8Zu27OGctcWxbVYzGFUDkojadoXXXTWKwzh3bTEWSe5coWgNlVDMbbr5mmfaPjV/E3FN661zLmCzGUaj2VUBQfOJ86N7ORc+N/ShduILeFfKNVa6UyuRO6qZyCD97T6pNZ1axpYkkklSWZyCSWM+JmMkz57+pmlLOIVRrz5bnWAPd5mhhcSbbyog+IqRBB0IjTSSTz25UlEcTbS4/gC5pAFtVbpueX8+VFu4UogZiADO6ZpGu/MQZO3nqBTnD3IYlu7JLFTm1OsA6wFAgjSfLSaGLvqWglWGoJiSoG5zToSekbxRsaiPw9pWEloBnRYn5kculdqXbGWsggiZylkLWSYB0LHQxOwJ3FdpeVGp8kzZpIXCkxJJIgSYAAM7dSw+FSGSmt5Nfj/lq0nli45td5H2ty8HL0M0x/28/2V+Ln/NWicH4T3/AgB7Vs4i4hPVXcsPQrI9Y6VmHd0jOTx259lPgx/wA1FPHbnRP7n8TTUpRCtAT+G4q5tA5F+sWacs5FJgBVMD37wTV5+jTib31xhuM5IuqYdi8FrRLZSQIB008qzjAX86rYPhE3GzhmnW2xjLoNYA99aX9GeHy4e+eZvSfdZtgb+lZ5+orHtYSlcyUcVwb1yNmU8dxrPdv3ICsDcHh//HKKfMwN6i8Pj7hA1Y6xMj8qd41D/vXldxQ+Fxqrd1iNidxzPWu7HHbC1YGuMTbP1p0kBtc5AMHeleJY6+AB3jeImZWzBi2pGkevlTPA/qbR3ILHXXa40TUnicApFq4qrne2S4K+EHM9sQJ5qgY+Zpamxv00zsaSeGYbMIP9HTTb6unpIgx51J4ZJdfvDl5ii8ItZcHaHSxbHwtIKWwftr94fiK5a1YDxfB5L91YgC4+Ufs52yx5RTbBrqv3v81X/tdwbPg7d9R4rbOr9Tba/cj+6xHuc1RcKviH3/8ANXXjluMbNVD2DoR1VvkB/GnGCiI5lGPuApC0NP7Nz8qc8MWXH9U9aUkhw6zNxfUfiKiEvgEy0a1ZeEWf0q+o/EVUsUPEfU/jSxhWpK1i0j2z86lcFD2gQZHeMNZ5KnWoXgeEz3BOy6/wqw9n7c4c/wBfc/ct0soJUTx0BbyZtu7Qn4Gm1u8h2BI0khf9KfdrLX6ZR1s2/L7XWojDka5dAokEgzuAAQDrM+mtOT0Xyk7iKmpQ7jlBB5Dff4b04zZmMwAu2uwPSRrpUamLBbU6CR00gHziSN/P30ri3JYx4pEmeZBKwSCc2uUSTz350tL3DyyikZdYJgRC6SFynKCTrpEidN6Z28QQwCCdgCZ1AEHMCdtJ00/Cl7OJiVABgb+HLIhTOxA9oA+lIYO7mZnCSBroCMmsiAOeokwdjtQVo/dyCVjQgEnwEZTuBqN45fWpTKbaeJRInRhqVZfGc4gkAkU270qCI3E5h4dtxz56mNdxXVx7ExpBmSY6zmJOpM9dunUso3BcZxFswyFktoMiKdwBvPUzuaFdxKlsu7GN22iBoOm/zrtEkTVlyU2upqPf+CVax2MxP2AP7SfxrmJ7FXf0awveN3rNLjKEXuFXXrLGp8o01Vm7Fj/wc+mK/wA9ZEE0HoPwrbOzfCntcPNp8uY9+NDK+OYk+/WsfxOEa2zW20ZDlPMSOh5jn6GlL7FMGSkmWnbrTe5VEU4Wk30HUx8jW29mcMEwqjqCfXkPkorIOx9pXx+HVtVa5BEkfVbmNa3GzZCoFXQKsAeQWBWXLfheBrFcG9Gy10CuVsyTHXLRfFgF8q3sQLhIXMGZjmyciOk1X2u4M/Xv/wBxP41KYoeLiP8A1OI/E1WRhRlmTt5dK9DGenJVlwz22tJ3RYqGYS4AMk5joOXiFWfs7w4vk8zl97FgKp/BBFgf1jfupWsdiuEqcNZvS2aXOXw5ZD3EB2nz3rPO6Xj7WhwAjAbAaeg2pvgj41+8PxpxcPhP3TTfBj9Iv3h+NcrVB4DDrcwuRxKuLisPJrlwGsjfCG1fa22pS8yE9SrkT74n31sfBx+gT+3/AIj1lPGh/v8Af/6l/wDFNbcXdRl1FRt7D7tz8qe8GH6Vf6q5+FMre3nluflUjwFZur07pwT7q6mSw8HX9Ip6QfgQaiLvZi0zH/fLA1OhjSSdD46nOEL4x6fwqiY79Y/3j+NPFNXPhHArdpSBirDEnfMB+dPeGcOFmyUF1Lk3mebZkAMqgA6/sms+wo1NW3saul71tfhdo0C3aDggv3FPe20/QqsNLHwgkkgaj2vOeVRVzhILqAVLZiCxAVZVROckjKNdtjHnSvbCRiFK/wDKTnGmtQdjFEEglhm3ykrm8iYJiRRYcp3iuFBWhrtvnOTMxEQQDAjnPuNdLhBmMncCQBpHIyemuvLypjiXG6iOupYyDyJOn+tPlxRUgjQQmgDKCcqxuIXUTMfI6I4Uw/dGM5zkuFPd5xOZZJMjXWQB7tjTjE3O7YZYUEwFiIKky0+ztqR5ij4UPbeGRCN2QFoUECDAI3gifIe9nZwzgkuRBXmXgHQ8tgoUAncZxvpSoOcJhDeORLa3GIZvB4TAJzQx00GkR7tajmsgtAGYrJYakxMR5x5DpUpaaLZLZTmEswZkIdpARyw1yzJIPUDUzTfD5M/6N8jc2nbXKTOvh+ZA67owZTacKY9iSGIEMYME8yKFWbs99Ga4vOy4tRGX2kJJzA9XBG2xAIkaazQqfPGDVXl6b4zaz63/AMcNQoVlWy0cB/4T33ay/tZ/xT/dT9xaFCnj2m9INqbXaFCtkJPsX/5jhv63/K1baNvcfwrlCsOXteBsaAoUK5mzHMX7XEP+oxH4moEfqz9yu0K9HHpyVJcH/UD77fupWxdif+As/wBv/FehQrHlXgmb3sn0NJYP21+8PxoUK5mqJ4T+pT0b996y7jf/AB1//qX/AMSuUK24v8qjPqKjb2H3bn5VL9nfa/st+7QoV0sosfCfbX0H5VQ8f+tf7x/GhQqp0kXDc6tvY3a962vwu0KFUDHtv+uH9WlQ+L2X0NChSE6Nhsf55VJcS/Ur/WH8KFCkEnwv2bv3G/OmY+p6L+4KFCo+V/Bve3X7q/hUzwD2f7a/4qUKFHwPlJ8D/wCIf/3f8S3QoUKlUf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PT"/>
          </a:p>
        </p:txBody>
      </p:sp>
      <p:pic>
        <p:nvPicPr>
          <p:cNvPr id="10252" name="Picture 1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06313" y="1484784"/>
            <a:ext cx="3586167" cy="24354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4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4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154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00"/>
                                        <p:tgtEl>
                                          <p:spTgt spid="154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00"/>
                                        <p:tgtEl>
                                          <p:spTgt spid="154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00"/>
                                        <p:tgtEl>
                                          <p:spTgt spid="154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00"/>
                                        <p:tgtEl>
                                          <p:spTgt spid="154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626" grpId="0"/>
      <p:bldP spid="154627" grpId="0" uiExpand="1" build="p"/>
      <p:bldP spid="6" grpId="0" animBg="1"/>
      <p:bldP spid="8" grpId="0" animBg="1"/>
      <p:bldP spid="9" grpId="0" animBg="1"/>
      <p:bldP spid="11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pPr eaLnBrk="1" hangingPunct="1"/>
            <a:r>
              <a:rPr lang="en-US" sz="2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Most nouns that end in </a:t>
            </a:r>
            <a:r>
              <a:rPr lang="en-US" sz="2800" b="1" dirty="0" smtClean="0">
                <a:solidFill>
                  <a:srgbClr val="FF9933"/>
                </a:solidFill>
                <a:latin typeface="Calibri" pitchFamily="34" charset="0"/>
                <a:cs typeface="Calibri" pitchFamily="34" charset="0"/>
              </a:rPr>
              <a:t>“-</a:t>
            </a:r>
            <a:r>
              <a:rPr lang="en-US" sz="2800" b="1" dirty="0" err="1" smtClean="0">
                <a:solidFill>
                  <a:srgbClr val="FF9933"/>
                </a:solidFill>
                <a:latin typeface="Calibri" pitchFamily="34" charset="0"/>
                <a:cs typeface="Calibri" pitchFamily="34" charset="0"/>
              </a:rPr>
              <a:t>fe</a:t>
            </a:r>
            <a:r>
              <a:rPr lang="en-US" sz="2800" b="1" dirty="0" smtClean="0">
                <a:solidFill>
                  <a:srgbClr val="FF9933"/>
                </a:solidFill>
                <a:latin typeface="Calibri" pitchFamily="34" charset="0"/>
                <a:cs typeface="Calibri" pitchFamily="34" charset="0"/>
              </a:rPr>
              <a:t>” </a:t>
            </a:r>
            <a:r>
              <a:rPr lang="en-US" sz="2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or </a:t>
            </a:r>
            <a:r>
              <a:rPr lang="en-US" sz="2800" b="1" dirty="0" smtClean="0">
                <a:solidFill>
                  <a:srgbClr val="FF9933"/>
                </a:solidFill>
                <a:latin typeface="Calibri" pitchFamily="34" charset="0"/>
                <a:cs typeface="Calibri" pitchFamily="34" charset="0"/>
              </a:rPr>
              <a:t>“-f”</a:t>
            </a:r>
            <a:r>
              <a:rPr lang="en-US" sz="2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are made plural by changing the </a:t>
            </a:r>
            <a:r>
              <a:rPr lang="en-US" sz="2800" b="1" dirty="0" smtClean="0">
                <a:solidFill>
                  <a:srgbClr val="FF9933"/>
                </a:solidFill>
                <a:latin typeface="Calibri" pitchFamily="34" charset="0"/>
                <a:cs typeface="Calibri" pitchFamily="34" charset="0"/>
              </a:rPr>
              <a:t>“-f”</a:t>
            </a:r>
            <a:r>
              <a:rPr lang="en-US" sz="2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to </a:t>
            </a:r>
            <a:r>
              <a:rPr lang="en-US" sz="2800" b="1" dirty="0" smtClean="0">
                <a:solidFill>
                  <a:srgbClr val="FF9933"/>
                </a:solidFill>
                <a:latin typeface="Calibri" pitchFamily="34" charset="0"/>
                <a:cs typeface="Calibri" pitchFamily="34" charset="0"/>
              </a:rPr>
              <a:t>“-v” </a:t>
            </a:r>
            <a:r>
              <a:rPr lang="en-US" sz="2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and adding </a:t>
            </a:r>
            <a:r>
              <a:rPr lang="en-US" sz="2800" b="1" dirty="0" smtClean="0">
                <a:solidFill>
                  <a:srgbClr val="FF9933"/>
                </a:solidFill>
                <a:latin typeface="Calibri" pitchFamily="34" charset="0"/>
                <a:cs typeface="Calibri" pitchFamily="34" charset="0"/>
              </a:rPr>
              <a:t>“-</a:t>
            </a:r>
            <a:r>
              <a:rPr lang="en-US" sz="2800" b="1" dirty="0" err="1" smtClean="0">
                <a:solidFill>
                  <a:srgbClr val="FF9933"/>
                </a:solidFill>
                <a:latin typeface="Calibri" pitchFamily="34" charset="0"/>
                <a:cs typeface="Calibri" pitchFamily="34" charset="0"/>
              </a:rPr>
              <a:t>es</a:t>
            </a:r>
            <a:r>
              <a:rPr lang="en-US" sz="2800" b="1" dirty="0" smtClean="0">
                <a:solidFill>
                  <a:srgbClr val="FF9933"/>
                </a:solidFill>
                <a:latin typeface="Calibri" pitchFamily="34" charset="0"/>
                <a:cs typeface="Calibri" pitchFamily="34" charset="0"/>
              </a:rPr>
              <a:t>”.</a:t>
            </a:r>
            <a:endParaRPr lang="pt-PT" sz="4800" b="1" dirty="0" smtClean="0">
              <a:solidFill>
                <a:srgbClr val="FF9933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462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97818"/>
            <a:ext cx="8229600" cy="4525963"/>
          </a:xfrm>
        </p:spPr>
        <p:txBody>
          <a:bodyPr/>
          <a:lstStyle/>
          <a:p>
            <a:pPr marL="0" indent="0" eaLnBrk="1" hangingPunct="1">
              <a:lnSpc>
                <a:spcPct val="150000"/>
              </a:lnSpc>
              <a:buNone/>
              <a:defRPr/>
            </a:pP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Knife        kni</a:t>
            </a:r>
            <a:r>
              <a:rPr lang="en-US" sz="2800" b="1" dirty="0" smtClean="0">
                <a:solidFill>
                  <a:srgbClr val="FF9933"/>
                </a:solidFill>
                <a:latin typeface="Calibri" pitchFamily="34" charset="0"/>
                <a:cs typeface="Calibri" pitchFamily="34" charset="0"/>
              </a:rPr>
              <a:t>ves</a:t>
            </a:r>
            <a:endParaRPr lang="en-US" sz="2800" b="1" dirty="0" smtClean="0">
              <a:latin typeface="Calibri" pitchFamily="34" charset="0"/>
              <a:cs typeface="Calibri" pitchFamily="34" charset="0"/>
            </a:endParaRPr>
          </a:p>
          <a:p>
            <a:pPr marL="0" indent="0" eaLnBrk="1" hangingPunct="1">
              <a:lnSpc>
                <a:spcPct val="150000"/>
              </a:lnSpc>
              <a:buNone/>
              <a:defRPr/>
            </a:pP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Wife         wi</a:t>
            </a:r>
            <a:r>
              <a:rPr lang="en-US" sz="2800" b="1" dirty="0" smtClean="0">
                <a:solidFill>
                  <a:srgbClr val="FF9933"/>
                </a:solidFill>
                <a:latin typeface="Calibri" pitchFamily="34" charset="0"/>
                <a:cs typeface="Calibri" pitchFamily="34" charset="0"/>
              </a:rPr>
              <a:t>ves</a:t>
            </a:r>
            <a:endParaRPr lang="en-US" sz="2800" b="1" dirty="0" smtClean="0">
              <a:latin typeface="Calibri" pitchFamily="34" charset="0"/>
              <a:cs typeface="Calibri" pitchFamily="34" charset="0"/>
            </a:endParaRPr>
          </a:p>
          <a:p>
            <a:pPr marL="0" indent="0" eaLnBrk="1" hangingPunct="1">
              <a:lnSpc>
                <a:spcPct val="150000"/>
              </a:lnSpc>
              <a:buNone/>
              <a:defRPr/>
            </a:pP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Life          li</a:t>
            </a:r>
            <a:r>
              <a:rPr lang="en-US" sz="2800" b="1" dirty="0" smtClean="0">
                <a:solidFill>
                  <a:srgbClr val="FF9933"/>
                </a:solidFill>
                <a:latin typeface="Calibri" pitchFamily="34" charset="0"/>
                <a:cs typeface="Calibri" pitchFamily="34" charset="0"/>
              </a:rPr>
              <a:t>ves</a:t>
            </a:r>
            <a:endParaRPr lang="en-US" sz="2800" b="1" dirty="0" smtClean="0">
              <a:latin typeface="Calibri" pitchFamily="34" charset="0"/>
              <a:cs typeface="Calibri" pitchFamily="34" charset="0"/>
            </a:endParaRPr>
          </a:p>
          <a:p>
            <a:pPr marL="0" indent="0" eaLnBrk="1" hangingPunct="1">
              <a:lnSpc>
                <a:spcPct val="150000"/>
              </a:lnSpc>
              <a:buNone/>
              <a:defRPr/>
            </a:pP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Half        hal</a:t>
            </a:r>
            <a:r>
              <a:rPr lang="en-US" sz="2800" b="1" dirty="0">
                <a:solidFill>
                  <a:srgbClr val="FF9933"/>
                </a:solidFill>
                <a:latin typeface="Calibri" pitchFamily="34" charset="0"/>
                <a:cs typeface="Calibri" pitchFamily="34" charset="0"/>
              </a:rPr>
              <a:t>ves</a:t>
            </a:r>
            <a:endParaRPr lang="en-US" sz="2800" b="1" dirty="0" smtClean="0">
              <a:latin typeface="Calibri" pitchFamily="34" charset="0"/>
              <a:cs typeface="Calibri" pitchFamily="34" charset="0"/>
            </a:endParaRPr>
          </a:p>
          <a:p>
            <a:pPr marL="0" indent="0" eaLnBrk="1" hangingPunct="1">
              <a:lnSpc>
                <a:spcPct val="150000"/>
              </a:lnSpc>
              <a:buNone/>
              <a:defRPr/>
            </a:pP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Loaf        loa</a:t>
            </a:r>
            <a:r>
              <a:rPr lang="en-US" sz="2800" b="1" dirty="0">
                <a:solidFill>
                  <a:srgbClr val="FF9933"/>
                </a:solidFill>
                <a:latin typeface="Calibri" pitchFamily="34" charset="0"/>
                <a:cs typeface="Calibri" pitchFamily="34" charset="0"/>
              </a:rPr>
              <a:t>ves</a:t>
            </a:r>
            <a:endParaRPr lang="en-US" sz="2800" b="1" dirty="0" smtClean="0">
              <a:latin typeface="Calibri" pitchFamily="34" charset="0"/>
              <a:cs typeface="Calibri" pitchFamily="34" charset="0"/>
            </a:endParaRPr>
          </a:p>
          <a:p>
            <a:pPr marL="0" indent="0" eaLnBrk="1" hangingPunct="1">
              <a:lnSpc>
                <a:spcPct val="150000"/>
              </a:lnSpc>
              <a:buNone/>
              <a:defRPr/>
            </a:pPr>
            <a:endParaRPr lang="en-US" sz="2800" b="1" dirty="0" smtClean="0">
              <a:latin typeface="Calibri" pitchFamily="34" charset="0"/>
              <a:cs typeface="Calibri" pitchFamily="34" charset="0"/>
            </a:endParaRPr>
          </a:p>
          <a:p>
            <a:pPr marL="0" indent="0" eaLnBrk="1" hangingPunct="1">
              <a:lnSpc>
                <a:spcPct val="150000"/>
              </a:lnSpc>
              <a:buNone/>
              <a:defRPr/>
            </a:pPr>
            <a:endParaRPr lang="en-US" sz="28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Seta para a direita 5"/>
          <p:cNvSpPr/>
          <p:nvPr/>
        </p:nvSpPr>
        <p:spPr>
          <a:xfrm>
            <a:off x="1458613" y="1883935"/>
            <a:ext cx="431800" cy="287338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 dirty="0">
              <a:ln>
                <a:solidFill>
                  <a:srgbClr val="FF0000"/>
                </a:solidFill>
              </a:ln>
              <a:solidFill>
                <a:srgbClr val="FF3300"/>
              </a:solidFill>
            </a:endParaRPr>
          </a:p>
        </p:txBody>
      </p:sp>
      <p:sp>
        <p:nvSpPr>
          <p:cNvPr id="8" name="Seta para a direita 7"/>
          <p:cNvSpPr/>
          <p:nvPr/>
        </p:nvSpPr>
        <p:spPr>
          <a:xfrm>
            <a:off x="1315986" y="3342082"/>
            <a:ext cx="431800" cy="287337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 dirty="0">
              <a:ln>
                <a:solidFill>
                  <a:srgbClr val="FF0000"/>
                </a:solidFill>
              </a:ln>
              <a:solidFill>
                <a:srgbClr val="FF3300"/>
              </a:solidFill>
            </a:endParaRPr>
          </a:p>
        </p:txBody>
      </p:sp>
      <p:sp>
        <p:nvSpPr>
          <p:cNvPr id="11" name="Seta para a direita 10"/>
          <p:cNvSpPr/>
          <p:nvPr/>
        </p:nvSpPr>
        <p:spPr>
          <a:xfrm>
            <a:off x="1459035" y="2613604"/>
            <a:ext cx="432048" cy="288032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PT" dirty="0">
                <a:ln>
                  <a:solidFill>
                    <a:srgbClr val="FF0000"/>
                  </a:solidFill>
                </a:ln>
                <a:solidFill>
                  <a:srgbClr val="FF3300"/>
                </a:solidFill>
              </a:rPr>
              <a:t>  </a:t>
            </a:r>
          </a:p>
        </p:txBody>
      </p:sp>
      <p:sp>
        <p:nvSpPr>
          <p:cNvPr id="12" name="Seta para a direita 11"/>
          <p:cNvSpPr/>
          <p:nvPr/>
        </p:nvSpPr>
        <p:spPr>
          <a:xfrm>
            <a:off x="1268032" y="4069170"/>
            <a:ext cx="431800" cy="288925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 dirty="0">
              <a:ln>
                <a:solidFill>
                  <a:srgbClr val="FF0000"/>
                </a:solidFill>
              </a:ln>
              <a:solidFill>
                <a:srgbClr val="FF3300"/>
              </a:solidFill>
            </a:endParaRPr>
          </a:p>
        </p:txBody>
      </p:sp>
      <p:sp>
        <p:nvSpPr>
          <p:cNvPr id="13" name="Seta para a direita 12"/>
          <p:cNvSpPr/>
          <p:nvPr/>
        </p:nvSpPr>
        <p:spPr>
          <a:xfrm>
            <a:off x="1315617" y="4797846"/>
            <a:ext cx="431800" cy="287338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 dirty="0">
              <a:ln>
                <a:solidFill>
                  <a:srgbClr val="FF0000"/>
                </a:solidFill>
              </a:ln>
              <a:solidFill>
                <a:srgbClr val="FF3300"/>
              </a:solidFill>
            </a:endParaRPr>
          </a:p>
        </p:txBody>
      </p:sp>
      <p:pic>
        <p:nvPicPr>
          <p:cNvPr id="11273" name="Picture 10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61980" y="1844824"/>
            <a:ext cx="4397375" cy="28797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4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4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154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00"/>
                                        <p:tgtEl>
                                          <p:spTgt spid="154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00"/>
                                        <p:tgtEl>
                                          <p:spTgt spid="154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00"/>
                                        <p:tgtEl>
                                          <p:spTgt spid="154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00"/>
                                        <p:tgtEl>
                                          <p:spTgt spid="154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626" grpId="0"/>
      <p:bldP spid="154627" grpId="0" uiExpand="1" build="p"/>
      <p:bldP spid="6" grpId="0" animBg="1"/>
      <p:bldP spid="8" grpId="0" animBg="1"/>
      <p:bldP spid="11" grpId="0" animBg="1"/>
      <p:bldP spid="12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9" name="AutoShape 2" descr="data:image/jpeg;base64,/9j/4AAQSkZJRgABAQAAAQABAAD/2wCEAAkGBhQSEBUUEhQUFRUUGBgXGBQXGBQWGBcXFRwXGBkZFBYXHCYeFxokGRUaHy8gJCcpLCwsFR4xNTAqNSYrLCoBCQoKDgwOGg8PGiwdHCAsLCwpLCkuKSwsKSksLCksLCkpKSwsLCwsLCksLDQsLSkqLCkpLCwpLCwpKSksLCksLP/AABEIAKcBLgMBIgACEQEDEQH/xAAcAAABBQEBAQAAAAAAAAAAAAAAAwQFBgcCCAH/xABLEAACAQIDBAcEBggDBQgDAAABAgMAEQQSIQUGMUEHEyJRYYGRMnGhsRQjUmKCwQhCcpKiwtHwFbLhJENTg5MlM3N0o7PD8TQ1VP/EABoBAAIDAQEAAAAAAAAAAAAAAAADAQIEBQb/xAAwEQACAgECAwYEBgMAAAAAAAAAAQIRAxIxBCFBBRMiMmGBI3HB8BQzQlGR8aHR4f/aAAwDAQACEQMRAD8A3GiiigAooooAKKKKACiobe3eiPZ+FfESgm2ioNC7m9lvy4Ek8gD7qx6fpY2ujiZoohCbERmPs2OvtA5wbc7+VVcktyyi5bG9UVDbo7ypj8ImIQZc1wyE3yuujLfn3g9xFTNWKhRUDvTvrhsAF69mLvfJDGpeR7ccqjgPEkDxphsHpOwmKmEP10Er+wk8ZiMnPsHVSfC96CaLbRRUNvkpOzsUASD1EuoNj7J4EUEFV2904YHDTGJRJOVNmaIJkBGhszMM1u8aeNWHdPfzC7RDfR3bMgBaN1KsAeB5gjxBNZLsDorwxgEuJlJYoHZbqqICNDxvltrrSe7Ox0wG28G+GLSQzhgGUhlsRke5GlgSrX5UmOVN0aZcO1Gz0BRRRTjMFFVrenpEwWzzlnkJktfqo1Mj2PMgaKP2iL043Z32wmPB+jShmUAtGQUkUHmyNrbxFx40BRO0UUUAFFFFABRRRQAUUUUAFFFFABRRRQAUUUUAFFFFABRRRQAUUUUAI4zFrFG8jnKiKWY9yqLk+grNMJvdtbF3nw8cEMB1iSUEs6g6F7G4zD3W+JsHS7iGTY2KK6XCKT915EVvgbedV7YMqnBwlJHyvAo7JAWwUC66XzX5fCs+ebilRq4bEpt2XbdDeYY3D9Zl6uRGMcsRNzHInEX5jmD3GpysV3b2/wDRNvzRKx6mYRdYDrlkYKAWtwOZrHxkF9OG1U6EtUUxOSOmTRUek7YP0rBKuYBY5o5H8UF1YXPDR7+VV3FbPupjLuVJFxYWAIPYseXhVr3s31wWFjZJ5UZmBXqVN3ObTUD2BrxNqgp9hyhxHmJzE5TZSCvM5rXAH5+6s3EQk2mjVws4pNMlujbYn0bCOo9l55XQfZQkKB/AathrMsF01YSF2w86SoYXaLrEUOjCNigawOYXAvaxq0Qb7YXFYaZsLOkjJE7lNVcAKdSjANa9he1q1JUqMUnbbM73P26+LxOMx7IZC0whjAH/AHcKDs27hZtbc799SXSBsw4nCy/VsrQKZophYEOgzWU5swJtbhbhrcVQuh/eYI8uEckLIC6MBwZfazd4I1/D41et+9sHD7NneJy7kKobkuZlW/DU2NYp2sh0cel4i59G285x+zYZ3/7yxST/AMSM5SfMWb8VWSeMMrKeBBHLmLc9KyL9HHaF8JioidUmD2J1AkUAm3vjrRdo754SE2aZWb7Kds+eXQeZrcc0pkmx48Jo0YEhRUY/aVQAt9SLWHDXnUrgMAszwmNFHVsDrdMqH27KBrew00+FEGMO0etkVhF1TZVDAEFMua79xvc+HxrtMOcPhZ5+sPWopI5ZSNRmB4g24cLH0yd01k9Dod+ni9S7UVUdl9JOGcKJSYnPG4JS/gw4eYq0wYlXXMjKwPNSCPUVrOeZRtKZVxchILddI75wLjVsqgm2oyhQPAeFSO7kaPjMPLGuXI8iEkZSVMbgjxXMFPiQLcKU34wKxzDKVUN2+61yb8PG/rU3ubhA4Eja5NFPItbU+h+Nc2MX3vrZ2Jyj3HpRbKSxeJWONpHNlRSzHwUXPwFK1S+lbbHVYExA9qc5PwDVz8h+Kui3Ss5EVboqSzbV2g4xcWKOFjueqhUmwXlnFrSHTXNfy4VoG5G33xOHInAGIgcxTAaAutiGUdzKQfWqRulOrYGBg0nbiVCBwUr2WK2GhuDrS3R9tlRtnHYcMSHVCt+JeBQj+diT+Gs2PI3Kma8uKKgmjUqSxGJRBd2VR3sQo7+J91K1iM+14tqbUxJnJfD4dlihS/YJOYNJZeJJW9+6nznoVmfHjc5UjaMLjEkF43RwDYlWDC/dcHxpasG2hjf8HxcU+EEghZikkJzhGIF9C3evA62I8q23ZG1o8TCk0Ruji47x3g9xB0qITU1ZOTG8bpiG2t44MIAZ5Apb2V1LNbuUa+dLbJ21DiY+sgkWReFxyPcQdQffVM3r2Vn2h1sqRyIkcYRXFxYl81gdM2a3EU+3O2cyYqaQKipJGmi8Lhmy8vs/Oo71a9JZ4GsesuVFFQe9+KkSBViLKZHVWZPbCWLPk7mIXKDxGbTWmN0rYqMXJ0icoqhbtqYcTGsMmJZJDaVJ3mkUBkd1ZGluVcMoBAP6xuL2IvtVhNTVotkxuDphRSc+IVFLOwVVFyzEAAd5J4UngtoRzLmidJFva6sGAPcbcDrwq4scUUUUAFFFR+3sYYsNI68Qth4FuyD6mh8gMx6bd+gME+FjQkSsEaU6AdWweyrxNygF9OdNOiPBt/h980g1YhRbW+tlzDTXmO+uWySFkkUNlINmAYdrgdfOjHbxTYKK+HEepClWUkWOgyAEW108xWTI9ao14nodmdbKjxeH2ikpjcPI5LZ0ZlOYklZPMd4IIB0sK0DpL6QJ5MPh0Qth2cSddGj8SpVV7YsShFyBpx14U861mW8hGc6tbQZjxsOQvVA36mDSrxuFNx3anS3LhTcc23QqcVRW3a9/GvQO7G0jicPhJCzMSkYbUgK0fZJHcSw18hzrz0puAfCtk6MXI2YrXsBMzE+Cstl9QdOZPq2bpL5ojErfszJNqSZp5T3yOfVj/WnOxt4nwbSMqgmSGSKxJGkqlb6cbcbeApjObu37R+ZppjG7Q9wHpVmLSJ7o6xax7ShJAGdigPcz3A8iez+Kto6RoVbZk4ZeyEuR4ixHx18q85xSFWBBsQQQe4jUH1rZd+N70n3filVh1mJZYnT7Dx9qUceHZFvCQd9ZcmNykmjXjyKMXFlM3KuIpnue26gnvygk383Bqdc2Itpx/v8AvuqJ3WS2C/aeQ/Jf5alwc8anvAbzIvW1bGQvnRsgaHEqdQSLjmQVOnnqPOnm87KmAxFiWb6uIseYJU2B7tTUP0dOWXEAHLmCXP2dWDfI063/AMWEw2UCyM627zkuSfiKRKXxEh8Y/Db+/v0M/wD1hcm1jp7uf5VYNzdpMmMjysRc5T+LTXvqvxMbEnifgO7+/Gl93cSBLHJ3SA+Qe3yFPEGkbdgd5EDWZWJ1PFSBc9onsrbmOFtQRpU5swuiBbgWGgAtpp7QvYnjr4+dRWJGedueQZRxNmIvwA0bXldrDTL7VS8PAe7w7vAkUhJXZ0Z+RIkcPtQW7dgBe7cALcSe6sZ332x/iW0CEdI8NEluuZgLqNXdFOrMScqqASbCtPxMoDhPt20/GAfg3wrBsRBlmeM/7tmX91sv8tRPYyyWl2jatibJw4hT6IfqCPq8pOq+NxcNmzXHG96p28mFwWDxa4iHEPHjYmDuqIZI5CxYlHNwFJU5SQeDDQ1dOjGBTs6Fu4yAjxztWe9KMNtpyn7Sxn+BR/LSVGvETLJaSNCw/SDFidn4qaING8ETEo1jZirZMpGjDMLVjXRvj5YcZLDlYrKl2IF8r2zK1tLgqSLf0p/utjCvWopsrgXHI5TwPeLnhVk2WMNhpM8jxxA37Tsqgt3AnjpfT31XLNtNHQ4ThLx99qqmQfS/jm6vDx2YrnaRpCLAWGUAD8ZNz3VbOibeSDDbPY4nELGA3ZD5VFiL/V83N73sNLUlt2SHE2CPHKoHaysrgE6i+U8ba+dVDefd2JMIXiUBoiCxubsjHKb+4stvAGowPZMtxHBylieaLv8A4aG2/WH2jNJHA2VMPH1nWyDKJLsEIUGzAC6kE2JLcufEPSbh8DP9GxAYqUSQTRrmH1lzlZfasAOIvx4czlW4GP6vFkf8WKSL96zfyVz0iY8S45iP1Y4kPvRAD/fjWvTHvPY5WqXd6elno/Yu8OHxaZ8NMkoFr5Tqt+GZT2l4cwKS27jIwvVl065r9VGWGZnsSMq8eF9bcL15l2RvHJh4sUsTuhmiVMyMVYFZEe9xqOwHXT7dSnRJ/wDuoGYk2WZiSbkkQycSdTTHC0xSdO0bHsTaAwidbjz1KGTJG8jhgHKkm7DRRZSBf4XsLbgdswTAGGaKS/2HR/8AKazjpYw4OxDpqs8ZJ43uSL/xW8qxPY21jhsTDMmjROHv+yRp5i486rjxKMaL5ZucrZvfSPjmlxWGwiMtheaRWJsQguoYDiBa/wCIUtu84i2jGECKmJilBRNATD1bIxXhmGeQXHIiqriN3pZ9pnGNL2WbOhUsOwwsq8LWEZt424VOzYT/AG6HFISXgvHlv2XTUN7jmJ4d1YnJ95Ztji+E41zNLopts/GCWMOBa/I8qc1tOe006YVAb7SWwh8WUfG/5VP1W9/HthgO+QfAMfyqstiY7mbGA5i4vqQvhwYg/P0r7iYrprY2seHNSCOPur7hjd27gbDyAvSG2MXkfDqP15lB8QOPxYVmHkzsXA9bNGh4Mwv7uJ+ANUPpjxAO1sRlAFsi6cyI1JPqfhWl7tyAYmI/eA9dPzrGN/MYZNoYuQ85pR5KxUfBRTcPUXk6EBhm091bh0dYS+yYg+iEysBwzFncfIceAF/G2MYvCdVKycMuXTxKqT8Sa2zo62hG2zYQrB3iBQp9hgxbtDzBA/W48uzOXyl8PKRieKgKSujcVdlPvViD8aj8b/f9+VWzf/BdXtGfQ2dhILi3tgFrd4zE61UsQbmnS5MSj5m0rrrmygXOUEkLc2BIFzbhewA8hSZXU+819y6edUJL7u41sFH73/zt/SnuxZs0C+F1/dYj5CozZTFdnx5RqRJbw7b6mnO7CkYcA8cz/wCZqctipeNwEAmkzaKbNofayhha3vZac9JqlhAW0BLZU8AFtSm4AS7PbM4uAnvK2JHd2CR33p10i4a8KMe04YljyQEVll+b9/5+i9zVH8r+ftfV+xm2Kkyxue5SfQGkt2GzQIOZW494JNd48XikH3G+RpDdlssMJPAAX9xOvwrUZTYMFJftHXNc3vpZie/TLf8ADfj1jaCegTS1QWBW9rEnXTU8tCb6kkDTQ3HAmMdmp9BpSUdPL0RH4kg4qMfrBSx93aC6e9j8KyTfzBdTtGcjhJllH4wS38eatRmiC7QDZjd4R2eQyOoJ8L5wLfdqmdLmGHWQSc2V0PuQqR/nNVnsZp80i49Ec19n27pH+Nj/AH76pXS6bY8NbjEoPkW/qKs3QpI30FwbW6xreQUG/wADUH0xQnro2PNSv5/lS35RHUom7mKs58Wt6sP6076RZh9HhHe5/hUg/Oo3c7E5Z7kXOd1t4sCAfIsD5U636wMspiESM4jViwXUguQBpxOicqqvOjscM5Pg8kUr5/6H3RyAMI5+1KfgqAVPYhOtw2KUC5Kygd5yXta/7IqE3IhK4UBgVIdyQwIOpsLg+A+NWHYIJuABoe/vN8xFud7+dUk/HZ2MMF+FUHyuJmOwJyuLgYfbUeTG350rvO18ZMT9r8hX3dqHNjIhpo5bw7ILaeYrve5MuLk8bH1Fa7+J7HkP0+5BK2j+H9BVm6M8Vk2phj9oun/UjdfzqqwntOPI+YtVp6Kp8Om0EkxMqxiKNurBzduaS8ajQWFgxNyRwHjTkxZsPSRhi+xcUF1MfVy2+6jqW9FBPlXm9JCG/vlXpneLfXB4GIpjQzLiAydWqhyy2IfMLjs2Nq85bfEBxTHCLIsBsY0kN3UEDRiOPavbUm1rkmiwZtm520gcFA2bVUHvshI+AsKnWxiBWJ0AVm79DdiQefH41Tdw8D/s0b82BIGtuYJ1N+HKrHjETqsrG2cMoPgfatfnblx00rDLzM68K0L5Fy3QmvDY/db94f6VPVU9wr5DrcFVI8ONWynw2OdxCrIwqrb/AB+qjH3z/lP9atNVrfnBtJCuS1wx4m3EH+lE/KKgrkZ9hIzlBPO59TcfCo/amHD4iEm947Ea8y44jn7IqZy2AHcAPTSoDaEh+mxAeyRr70Bb+b4VmQ8nsLIQ6lSAVZSL343FgANSSdNBWW7cwpkx0/ZOQ4lg1gSAHlIsWGnOtMDfn8RYi/uNvOrPs3YcZdInIsxEpQiwk6y0zEW4lX5D8qmEnF/MvoUo+qPP+8AtjcRcWIlcWPLKSLfCo3/E5FLIjsAwAYBmFwLEcDrwHHuqe38S21cb/wCYl+LE/nVX4uTWroZRcTs0jM5uz9ok8zz4e+m8tKquoPj8KTmGtDBHxa6zaW8b+lfAK+1BYvOwVvhIh4OPV3pbYT/UjS3td2tmIpPdZ74RPBnH8RP81c7EH1sov7JKgcgpYvp5v8KatihcN1994MNJ1bSIrSKFLEPeMh2sScuUKQ+pvpb31J7577YSONobs2dWtOoDI7AlGVSDeytxNrX4X41lEZ63FO/iwH7K9kfL40vtLZymM8zlNudtL6edL7vx6huvwaSak4Ed+nrpTPd1fqEU8tPQkUtmzxjiMyg3HEE2OnnSWwR9Wp72Y+rGmChynS9MhC9VFdDkJLML5DYORfgBwXgLG1r0htDprxhZhGYkAuA6oSSO8dY7AX91Z9jTeV/2m+ZpCl0MeWT3ZtG4G9r4mUSTzFmSJxdyLg9YraWAHC3kAOVS/SvN9ThgfaLuR7gqg/Ej0qtdDuCJwuIZl7Ek0UYawNmGranho6nyp70sTD6bGga+SFez3F2dvO4sfSlS2Y39CHvRVvlHhpPo0rLHHJ10pdyFUMBFkFzw0ST1FOOlLeDCz9WIZ45HBvZGzaDNfUac6yjFXMwA7uPMW/8AulZIwkiH3gn3jmapfKhPUcbFbLiH8JVPyq+jSWQ91h6C/wDNVe2TufI6tPnUKxDAWNyDp7uIqdxAaPtHXMbt4Zvfy4Ckyds9L2RCUYyclydUGFfsE/aZretvyqTa8ODmxAA7ERNgddAVB9QP3fConDN2QpB0vwBPEk8qdb7bTeLZHYjGWZuoZ76qLFjmXiMwDAcuNEU3JJGzj8rx4XIyjD7SbDyxyJYsp4HgRYgg+RpXaW2TiZnkK5eAC3vYAW1PM6VF4l7sAOP5mvqqY5GV9CCVI7ipsfiDW+ldnjL6CuFH1h9P79RS2PhXrHyrkUk9nU2HiSSf9b1rXQ5u7nwUkwS7yYkRq3LqlVDJmvoVuD5i3M1TekTdlcFtB4ULMgVGVnILEMovfKAPauOHIVaDttEySSTsrOJxTSkGV2kYKEDMWYhVFgATfQUl1Yv33Fr91v7+FPdqbGMMOGl1tiEkbwvHK8dh+FVP4qt3Qxu1DjMe4xEYkjjiL5DexbMqrmA4jVtDpVypM7L38wceFQkkOqD6oI+rAcA1rceZNNth9IsBwjDElxMucXVWbOrZipB4aA5de7xqnT7LtizhzxE/U/8AqZKZ4fZubEHDrzlMS+b5BWKkbu9lyPSfR614M173VPiL1bait39hjDJlFu4Wv7K3yg3PGx1PeTUrTYJpczLmkpTbQU22jgVmjZG/WBAPMG1rinNFWavkLTadoy7a+zHw8mRrHQEMDxHDmNDpVa2l2Z4WYH/eHQXPsgDhV330lJxJB4Kqge4639SfSqZtk2eI8hmHrasslTHrmiV2HgXxLFYla4FzmGUAHTidPKtYigAVRxygAeQtVT6OU7Ep7yv839auNOxxpWLm+dHmnpv2OINquUGVZkWU8dXcuHOveUvp31nMkdq2/wDSMwFjhZhzWWMn3ZXX5vWJsCSoAJJIFhxPgPfTSgvAulXzam4mH/wr6TD1jyCISliezpkLDIBoAC446FaoUT207u/Sr90e4sHBbVjdcwGDeRSSSFYBlOVeFzmXX7oqkot1TGQko3asznMaTZje9KNSXOrIozQujKSObNh5CykZpARbtaotrnhbjwPCnowKRYl2QsVdS3atcGOR42vYDnHVP3JdhtDDZGylpUS9ri0jZDccxZjpV73v2ZLBNOjkO4UoGUZQQ9nLEEnXtnzNQtWr0GLRop7lS2HxZj/d6k5sSPZALN9kcvFjwA+NNNnwZRr7z5UpsuIGMNYEm+p1PEjTu/0pwsdbPa8QB4rdSO7Lw/hI9ac4bBjC4AzSNfqyRkCm5OfLa5Omp+FdbvbGkmxghS1pzxP6jKOJHEgqP4R31B9Iu0GilfAD2cPIcz8DI3G9v1R2jpc8u4UqTlar3Lx0aXq36FMka5J7yTXNFFSKNw6OIGXYsShJW+kYiZ7ohNsirGtzYi2cAm+uhtwqA6RdnMu0JOtAzZY7eAyKQB5kj1ra+jTZnUbIwaaX6lXNu+X6w+fbrPOnLDZcVFJ9uK3nGx/JxSJw56h/eXFQMvw8YMptyA+J/wBKkDh8xAtc309/KmGzn7TnxX86tm5eC67H4dLXvIpI+6hztfyU0t7lTTd4dgLhsNCFvyVuFuyoAAAFraHxN9Saqm0IrxP3hT8K0rfeK+Fv9l1PrcfnWduLqw+6fkarlVSPVdlz1cMvRsj8GdKn+lXBhd30Fv8AeQt+8W/Jqr+AXNlA56eZ0FXTpuhtsVgP1ZIfgwH50zAubZl7an4IR/dt/wAf2edtm4UNiIVA9qWMerKKkd67NtHGkAAfScRYeHWPUfsnEBcVAzXyrNGTbjYOpNvIVYelLYv0LauIQHsyt1y63NprsQe6z5h7gK19TznU2PoGcHZNh+rPKP8AKfkaz/ptQLtVif1ooyPQr/LVq/R4676LiCcnUGUZdTn6wKubS1suUpz4g1TOnfHZ9rlbW6uGJPfmzyX9GA8qmO5DK5vBPfAYBeanFgH7hkjI0/az1of6OuG+txj/AGUhT1MjH5CsnxeJJggDcE60DzYE/MVtX6OuDIwuKlPB5UUe9Euf/cFTLYgzHeuZk2niWuLriZWBHC6yMQfgK66OU6/a+GLfrThz7wTJ/LUn0s7HOF2pLp2JmWZf2ZCc/o4f4Vx0LQBtsQHkBM4H4HC/5qzJGhvl7HpmiiimmcKKKKAKDv7J/tCjuQfEtVK21iBlUHjn09DVv36e+Lt3Ig9Sf61R9upcjx+Y0rNPc0R2NM6NmvBJ+0PlVwqm9F8X+yMx4l7fuj/WrlToeUTLczD9ITC5tmRvzSdfR0kX5kV55wc+SWNzwR1Y+5SD+Vemum3DZ9izn7DRP6SID8Ca8vcvKrkFj6RdnjD7VxSKQQZTICPszWlUeQkA8qlujbAmRdom9guz8SD45gtgfMX8qR6YdnGPajNe6zRQSIe9erVNO/WM1cuj3dwxbB2liydZ8PMirbgsSyXN+d2JH4PGgDGSa4bjXRrlqgll96Gtg/SdrQXBKQXnb/l+xf8A5hX0NaB0tQ5caD/xI1b90lD8hSn6Omz0GGxE2XtmQR59fZVQ2W3AWLX8xX3pfiIxaMeBhUDyZ7/MVMSDNdpT5IXPM9ke86UvsqHLBGPuj1tUJvNi7ZFHK7efKrFhRaJB91fkKuSWzo1jvtGL8fwRyfy9apnTrsgw7Ykb9WdElHpkb+KM+tXzorgzbQB/4cbt+9lX+aqt+kaD/ikXd9GS3/UlqrIZlVdILm1Su7uxfpJm42hw807EcuqQ5fVyg86jcPJldW+yQdfDX8qgg9r4LDCOJEXRUVVA8FAA+ArM+njCXgw0ndI6H/mKD80rT4JQyqw4MAR7jrVJ6Z8Jn2U7f8OSN/U5P56rLYlbnnjZ7kBu8EH8jWh9D83/AGpHrlukot3m17D0J8qzzCHtMeY1+OtaJ0P4bNtND9hZW9Vyj/PSFui/Q2jemO+Ek8AD6EGsvnWyN7m+RrWdsJfDyj7jfI1lki30PA3HrRmXM9F2NL4Uo+v0E9zcJ1mJiUi4DAn8Ov5Vb+mLD59i4r7oR/3JEJ+F6g+jSK+Iuf1QfkRV33z2acRs7FQqCWkhkCgc2ykr/EBV8K5GPtid5lH9kePJDVg3t3ibaeNSWxv1cMduZZVUN6yFj5iq+57+NTmAwcmEbCYsKGDWnUMOy3UTshXx1RT+IVoZxj0t0b7mHZmD6lnDu7mRiBYAkKuUa6gBeOl+6sg6fcBl2ojj/ewIT71aRPkBXoPCYgSRo68HUMPcwBHzrFf0g8GPpGFkzL2kaPLc30bNm4cO1bvojuQY3IxbKpPZW5A7i1r/AOUelequjDYf0XZWHQizOvWv+1L2tfcCB+GsNh6OMQ0eFkjhMobM0i3C3tIwC6spsUAIOntHUWr0xhxZFsLCw07tOFEnYGC9ObX2rGJAQgw11P2ivXNp+PKtR3QdCf8AFkPdFL5DKB8yK13pE3VjxMEzhS2I+jtFFw0zMrmw7yVAv3XHM3qPQ1uViMLipJ8QqoGiMarmu9yyNcgDQWXvvrSmuY1PwmwUUUVcUFFFFAGd78x2xRb7qEfxD51SdrLcx+f8taD0iRjPGxIAynUkC5B0Fz76z/as4Ux6jiTfS3Ks09x8djW9yMOEwMdv1szH3lj/AEqeqH3RUDAwW1GS/qSfzqYp8dkJe5A7+YDrtmYyPvgkI/aVSy/FRXj817dZQQQdQeIryHv1saPDbSxMEN8kchCg8gQGy+Nr29wFWIJjf7DtNs/ZmNzXDYcYYi9yHwxdeHiK2DcrJNuxkj54aeNhzzkPm+Jv7iKyKfYs0mwcLMLtFFipwy8Agl6oKxJ4LnRhc6DOK1ToKwh/w2YNfK8zhb8CMiKSDzF+Y7qAPN1fG5V3MmViO4kemlOtk7IlxMqxxLdiQL8FUE2zO36qjmagnc3D9HJD1OLbWxaEW5ZgHuffqKtnSzslZMEZrHPCRYj7LkBg3hwPvFRfQPsWTDYCdZkKP9JkU3BF+rVE0PMZg2o8a0Dauzlngkhf2ZFKk91xx8uPlUoDyBtiMszX4irYJNE8FX5Cozb2ymSYxuLOrNG37UZtf0safM3aPcNPyphJpvQrATJiJPuov7xY/wAoqmfpIJ/2jAe/Dj4SSf1rTOh7CZcHI/25LeSKPzJrNv0kf/zsN/4H/wAj1RlSm7l4kxYbacg//j6r/rzQJ8r1Vac4baDJHKg4TBVb3KyuPiop7ujAr7QwqSJ1iNPCrJxzKzqCtudwagD17sAr9EgyEsvVR5WPErkWxPvFMt+Nn9fs7ExjiYmZf2k7a/FRU2qgAACwGgA/KhluLHgaGB5BicZ9Oa1pfQc4+nvc6iFwB39qM/KqNt/Aph9ozwRMWjiZlDGwJy2vw00a48qk9xdq/RtoQy3sodQx+690b4N8Kz1T5jNz0tiY8yMvepHqLVkYbvrX68/7yQ4ibbbYPDyNBEXEakkccupLAZtXvpyFtKvkhqOl2dxkOGUlJN3W3uXnoyT6+Y8lzD41o5qrdHO6kmz8K8UsgldpXk6wEm+cLxuAb3B0148dasuJeyk1aEdKoycZxH4jK51R5T3w2Op2xPBhrMHnIQCwGaQ3yAnTRiVGttBW67u7kQHZWEw+NjBeFT7LsCrSFi4DoQbENYi9j42Br7Bu3ho5jMkESya9sIoIvxt9knvFTETFiBTGZCewsCpGqIAEVQqgcAqiwA9wFVHfLdfD4uVWmQllFrhiDYG9j4X10sauMa2AqG2qnbqAI2OIKAALBQAB3AaADyqy4GS6CoIpoKldkt2SKkBttX2642V7ddbQbM/uo2cLPVSSaoooqSAooooAqfSDut9OjjS6jIxazC4NxbTuPj4mozC9H+EWKJJIlkMQID9pTqxbipF9WNr8KueM40zkFVZZEhs/DLHEiIoVVAAUcgPfTiksM11FK1YqJ4ktkbIAXynKG0Ba2lyOAvXnzaG4G0MXjGlxMcaM5BdmeIgcLkLHctoOGnC1eg53spNVeQ3JNACW52yV2dghCrtJd2YlgBq1rgKOA0vbXias+AxOdeFqhp0AjXvqV2VFZPfQB4624lsVOO6WQejMKsHRhh2kxwiW/wBapTQX0JXU+GmvDTnetP3/AOhfDZpMUs0kbSy3KER5AZDchRYW14a1PdFG4+FwfWSRM0kpyqWcoco19kKBlub8zVG03pYyMZJa0aJGgAAGgAsB4CuqKKuLMZ6YtkJHjYpl061WLd2ZMq395U/wiqGo/s95rUemqUE4VNL/AFjH3dkf19KyzGSgIbeveaYtiTe+jKO2zIfEyH33kfX0+VZ/+knsm8WFxAGqs8THnZgGX0Kt+9Wi9HKW2Xhb847/ALxY/nTXf/dKHHoizmUBb2CMFvex7QIIOoFLZB5awmw5ZIJZ1Q9VDkzvra8jBFAPM3PwNWroYwoO28NmAIXrW111WNyD5HXyrWsXu1hsFsbGRLnKvGzMXK30HZAIUADMBp4nvrLNxIJIMUJ8MU6wg9XGcsrFXHa7KtcC3PjVZSUdy0YuWx6hBoNJ4SQtGjMMpKgle4kAkeRruRrA1YqYdtzos+jfScS+I6zKrsF6vKe0ebFjrY8hqQKi+iXZ6Q7RBnw3W9bpFIUzdS4JObXQAjTNxBA8a2yRcxNwDfkdfWltn4cA2UAAcgAB6CoJJS+lQuI2ajS9ZkTOOD5VzD3Na4qZfhTIihjIJPcUwB0sa62gewa4wvGutoexQiklTIMJSrw5GFdxJqKVxXaapKklhJ8y0w2it2pzs8WHhSGJN2qQG8kfZFO9mDjSTC4FLYRrGgBvMnaNd4VLMKVK63r6i61Ukf0V8U19qSAooooAa4oa00lWn8603dKgkXwfs0vSWHGlK1JA2x57BqBWPWp3aHs1FrFrQB8x66gdwqT2bJdLd1R+Jj7VONm6E0Ac7x7OjxMBickA63U2II4HuPuOhqO3H3XGCjdRJnzMSLXAC3JAsSTfXvtpS2JBLGltnSEN4VBN8qJuigUVJBkHTJGwxcTWupisptpcM1x4ntKfMVm2H2X1siqLlnYKNeJJsPia2LpwizYBVEUkhL6MiFsnZOpKglQSR78tqz7ob2Y306PrIJnyknOySKiWF1YkgC4Yc/KrWSb7svAiGCOJeEaKg/CAPypntXVqlqjscl2qpBGGK/EUbK2TDHLnSGJWP6yxorX/AGgL09WHSvsK2INAEtSWJPZpQGksRwoAjwtOcINa5CUtAutQAvJwpoRTqThSGWhjIbHzD8a7xvs1ygoxBvQiJjJF1Fdsmtd9XXYSpKCkOiUhkpblauo0oAREdBjp4Y6TZaAOUh0rpYq7UV1QSCV1XwV9oICiiigDhxSbLRRUAKRV3RRUgN8WLimnV18ooAGjvS2FjsTRRQA0kj1NfYhY0UUASeHluKVoooAaYzupvHoa+UUASanSmuIXWiigDlE0NfFTWvtFADwVxKK+UUAJha7jGtfaKAOnri1FFQXR8tSeWiipIZ0ErrJRRQVPhWlFFfKKAFDXFqKKAOgK+0UUEn0UUUUEH//Z"/>
          <p:cNvSpPr>
            <a:spLocks noGrp="1" noChangeAspect="1" noChangeArrowheads="1"/>
          </p:cNvSpPr>
          <p:nvPr>
            <p:ph type="title"/>
          </p:nvPr>
        </p:nvSpPr>
        <p:spPr>
          <a:xfrm>
            <a:off x="1171339" y="-27384"/>
            <a:ext cx="6801323" cy="944628"/>
          </a:xfrm>
          <a:noFill/>
        </p:spPr>
        <p:txBody>
          <a:bodyPr anchor="t"/>
          <a:lstStyle/>
          <a:p>
            <a:pPr eaLnBrk="1" hangingPunct="1"/>
            <a:r>
              <a:rPr lang="en-US" sz="2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Some nouns change spelling from the singular form to the plural form.</a:t>
            </a:r>
            <a:endParaRPr lang="pt-PT" sz="2800" b="1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462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12776"/>
            <a:ext cx="8229600" cy="4525963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en-US" sz="2800" b="1" dirty="0" smtClean="0">
                <a:solidFill>
                  <a:srgbClr val="F79646"/>
                </a:solidFill>
                <a:latin typeface="Calibri" pitchFamily="34" charset="0"/>
                <a:cs typeface="Calibri" pitchFamily="34" charset="0"/>
              </a:rPr>
              <a:t>Man         men</a:t>
            </a:r>
          </a:p>
          <a:p>
            <a:pPr marL="0" indent="0" eaLnBrk="1" hangingPunct="1">
              <a:buNone/>
              <a:defRPr/>
            </a:pPr>
            <a:r>
              <a:rPr lang="en-US" sz="2800" b="1" dirty="0" smtClean="0">
                <a:solidFill>
                  <a:srgbClr val="F79646"/>
                </a:solidFill>
                <a:latin typeface="Calibri" pitchFamily="34" charset="0"/>
                <a:cs typeface="Calibri" pitchFamily="34" charset="0"/>
              </a:rPr>
              <a:t>Woman        women</a:t>
            </a:r>
          </a:p>
          <a:p>
            <a:pPr marL="0" indent="0" eaLnBrk="1" hangingPunct="1">
              <a:buNone/>
              <a:defRPr/>
            </a:pPr>
            <a:r>
              <a:rPr lang="en-US" sz="2800" b="1" dirty="0" smtClean="0">
                <a:solidFill>
                  <a:srgbClr val="F79646"/>
                </a:solidFill>
                <a:latin typeface="Calibri" pitchFamily="34" charset="0"/>
                <a:cs typeface="Calibri" pitchFamily="34" charset="0"/>
              </a:rPr>
              <a:t>Child          children</a:t>
            </a:r>
          </a:p>
          <a:p>
            <a:pPr marL="0" indent="0" eaLnBrk="1" hangingPunct="1">
              <a:buNone/>
              <a:defRPr/>
            </a:pPr>
            <a:r>
              <a:rPr lang="en-US" sz="2800" b="1" dirty="0" smtClean="0">
                <a:solidFill>
                  <a:srgbClr val="F79646"/>
                </a:solidFill>
                <a:latin typeface="Calibri" pitchFamily="34" charset="0"/>
                <a:cs typeface="Calibri" pitchFamily="34" charset="0"/>
              </a:rPr>
              <a:t>Person           people</a:t>
            </a:r>
          </a:p>
          <a:p>
            <a:pPr marL="0" indent="0" eaLnBrk="1" hangingPunct="1">
              <a:buNone/>
              <a:defRPr/>
            </a:pPr>
            <a:r>
              <a:rPr lang="en-US" sz="2800" b="1" dirty="0" smtClean="0">
                <a:solidFill>
                  <a:srgbClr val="F79646"/>
                </a:solidFill>
                <a:latin typeface="Calibri" pitchFamily="34" charset="0"/>
                <a:cs typeface="Calibri" pitchFamily="34" charset="0"/>
              </a:rPr>
              <a:t>Mouse         mice</a:t>
            </a:r>
          </a:p>
          <a:p>
            <a:pPr marL="0" indent="0" eaLnBrk="1" hangingPunct="1">
              <a:buNone/>
              <a:defRPr/>
            </a:pPr>
            <a:r>
              <a:rPr lang="en-US" sz="2800" b="1" dirty="0" smtClean="0">
                <a:solidFill>
                  <a:srgbClr val="F79646"/>
                </a:solidFill>
                <a:latin typeface="Calibri" pitchFamily="34" charset="0"/>
                <a:cs typeface="Calibri" pitchFamily="34" charset="0"/>
              </a:rPr>
              <a:t>Tooth         teeth</a:t>
            </a:r>
          </a:p>
          <a:p>
            <a:pPr marL="0" indent="0" eaLnBrk="1" hangingPunct="1">
              <a:buNone/>
              <a:defRPr/>
            </a:pPr>
            <a:r>
              <a:rPr lang="en-US" sz="2800" b="1" dirty="0" smtClean="0">
                <a:solidFill>
                  <a:srgbClr val="F79646"/>
                </a:solidFill>
                <a:latin typeface="Calibri" pitchFamily="34" charset="0"/>
                <a:cs typeface="Calibri" pitchFamily="34" charset="0"/>
              </a:rPr>
              <a:t>Foot         feet</a:t>
            </a:r>
          </a:p>
          <a:p>
            <a:pPr marL="0" indent="0" eaLnBrk="1" hangingPunct="1">
              <a:buNone/>
              <a:defRPr/>
            </a:pPr>
            <a:r>
              <a:rPr lang="en-US" sz="2800" b="1" dirty="0" smtClean="0">
                <a:solidFill>
                  <a:srgbClr val="F79646"/>
                </a:solidFill>
                <a:latin typeface="Calibri" pitchFamily="34" charset="0"/>
                <a:cs typeface="Calibri" pitchFamily="34" charset="0"/>
              </a:rPr>
              <a:t>Goose          geese</a:t>
            </a:r>
          </a:p>
          <a:p>
            <a:pPr marL="0" indent="0" eaLnBrk="1" hangingPunct="1">
              <a:lnSpc>
                <a:spcPct val="150000"/>
              </a:lnSpc>
              <a:buNone/>
              <a:defRPr/>
            </a:pPr>
            <a:endParaRPr lang="en-US" sz="2800" b="1" dirty="0" smtClean="0">
              <a:solidFill>
                <a:schemeClr val="accent6"/>
              </a:solidFill>
              <a:latin typeface="Calibri" pitchFamily="34" charset="0"/>
              <a:cs typeface="Calibri" pitchFamily="34" charset="0"/>
            </a:endParaRPr>
          </a:p>
          <a:p>
            <a:pPr marL="0" indent="0" eaLnBrk="1" hangingPunct="1">
              <a:lnSpc>
                <a:spcPct val="150000"/>
              </a:lnSpc>
              <a:buNone/>
              <a:defRPr/>
            </a:pPr>
            <a:endParaRPr lang="en-US" sz="2800" b="1" dirty="0">
              <a:solidFill>
                <a:srgbClr val="F79646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Seta para a direita 5"/>
          <p:cNvSpPr/>
          <p:nvPr/>
        </p:nvSpPr>
        <p:spPr>
          <a:xfrm>
            <a:off x="1387297" y="1557338"/>
            <a:ext cx="431800" cy="287337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 dirty="0">
              <a:ln>
                <a:solidFill>
                  <a:srgbClr val="FF0000"/>
                </a:solidFill>
              </a:ln>
              <a:solidFill>
                <a:srgbClr val="FF3300"/>
              </a:solidFill>
            </a:endParaRPr>
          </a:p>
        </p:txBody>
      </p:sp>
      <p:sp>
        <p:nvSpPr>
          <p:cNvPr id="8" name="Seta para a direita 7"/>
          <p:cNvSpPr/>
          <p:nvPr/>
        </p:nvSpPr>
        <p:spPr>
          <a:xfrm>
            <a:off x="1507785" y="2573351"/>
            <a:ext cx="431800" cy="287338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 dirty="0">
              <a:ln>
                <a:solidFill>
                  <a:srgbClr val="FF0000"/>
                </a:solidFill>
              </a:ln>
              <a:solidFill>
                <a:srgbClr val="FF3300"/>
              </a:solidFill>
            </a:endParaRPr>
          </a:p>
        </p:txBody>
      </p:sp>
      <p:sp>
        <p:nvSpPr>
          <p:cNvPr id="11" name="Seta para a direita 10"/>
          <p:cNvSpPr/>
          <p:nvPr/>
        </p:nvSpPr>
        <p:spPr>
          <a:xfrm>
            <a:off x="1843501" y="2068799"/>
            <a:ext cx="432048" cy="288032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PT" dirty="0">
                <a:ln>
                  <a:solidFill>
                    <a:srgbClr val="FF0000"/>
                  </a:solidFill>
                </a:ln>
                <a:solidFill>
                  <a:srgbClr val="FF3300"/>
                </a:solidFill>
              </a:rPr>
              <a:t>  </a:t>
            </a:r>
          </a:p>
        </p:txBody>
      </p:sp>
      <p:sp>
        <p:nvSpPr>
          <p:cNvPr id="7" name="Seta para a direita 6"/>
          <p:cNvSpPr/>
          <p:nvPr/>
        </p:nvSpPr>
        <p:spPr>
          <a:xfrm>
            <a:off x="1819794" y="3100442"/>
            <a:ext cx="431800" cy="288925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 dirty="0">
              <a:ln>
                <a:solidFill>
                  <a:srgbClr val="FF0000"/>
                </a:solidFill>
              </a:ln>
              <a:solidFill>
                <a:srgbClr val="FF3300"/>
              </a:solidFill>
            </a:endParaRPr>
          </a:p>
        </p:txBody>
      </p:sp>
      <p:sp>
        <p:nvSpPr>
          <p:cNvPr id="9" name="Seta para a direita 8"/>
          <p:cNvSpPr/>
          <p:nvPr/>
        </p:nvSpPr>
        <p:spPr>
          <a:xfrm>
            <a:off x="1755489" y="3596425"/>
            <a:ext cx="431800" cy="288925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 dirty="0">
              <a:ln>
                <a:solidFill>
                  <a:srgbClr val="FF0000"/>
                </a:solidFill>
              </a:ln>
              <a:solidFill>
                <a:srgbClr val="FF3300"/>
              </a:solidFill>
            </a:endParaRPr>
          </a:p>
        </p:txBody>
      </p:sp>
      <p:sp>
        <p:nvSpPr>
          <p:cNvPr id="10" name="Seta para a direita 9"/>
          <p:cNvSpPr/>
          <p:nvPr/>
        </p:nvSpPr>
        <p:spPr>
          <a:xfrm>
            <a:off x="1595125" y="4102019"/>
            <a:ext cx="431800" cy="287338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 dirty="0">
              <a:ln>
                <a:solidFill>
                  <a:srgbClr val="FF0000"/>
                </a:solidFill>
              </a:ln>
              <a:solidFill>
                <a:srgbClr val="FF3300"/>
              </a:solidFill>
            </a:endParaRPr>
          </a:p>
        </p:txBody>
      </p:sp>
      <p:sp>
        <p:nvSpPr>
          <p:cNvPr id="12" name="Seta para a direita 11"/>
          <p:cNvSpPr/>
          <p:nvPr/>
        </p:nvSpPr>
        <p:spPr>
          <a:xfrm>
            <a:off x="1403078" y="4613208"/>
            <a:ext cx="431800" cy="288925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 dirty="0">
              <a:ln>
                <a:solidFill>
                  <a:srgbClr val="FF0000"/>
                </a:solidFill>
              </a:ln>
              <a:solidFill>
                <a:srgbClr val="FF3300"/>
              </a:solidFill>
            </a:endParaRPr>
          </a:p>
        </p:txBody>
      </p:sp>
      <p:sp>
        <p:nvSpPr>
          <p:cNvPr id="13" name="Seta para a direita 12"/>
          <p:cNvSpPr/>
          <p:nvPr/>
        </p:nvSpPr>
        <p:spPr>
          <a:xfrm>
            <a:off x="1691881" y="5140420"/>
            <a:ext cx="431800" cy="288925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 dirty="0">
              <a:ln>
                <a:solidFill>
                  <a:srgbClr val="FF0000"/>
                </a:solidFill>
              </a:ln>
              <a:solidFill>
                <a:srgbClr val="FF3300"/>
              </a:solidFill>
            </a:endParaRPr>
          </a:p>
        </p:txBody>
      </p:sp>
      <p:sp>
        <p:nvSpPr>
          <p:cNvPr id="12300" name="AutoShape 4" descr="data:image/jpeg;base64,/9j/4AAQSkZJRgABAQAAAQABAAD/2wCEAAkGBhQSEBUUEhQUFRUUGBgXGBQXGBQWGBcXFRwXGBkZFBYXHCYeFxokGRUaHy8gJCcpLCwsFR4xNTAqNSYrLCoBCQoKDgwOGg8PGiwdHCAsLCwpLCkuKSwsKSksLCksLCkpKSwsLCwsLCksLDQsLSkqLCkpLCwpLCwpKSksLCksLP/AABEIAKcBLgMBIgACEQEDEQH/xAAcAAABBQEBAQAAAAAAAAAAAAAAAwQFBgcCCAH/xABLEAACAQIDBAcEBggDBQgDAAABAgMAEQQSIQUGMUEHEyJRYYGRMnGhsRQjUmKCwQhCcpKiwtHwFbLhJENTg5MlM3N0o7PD8TQ1VP/EABoBAAIDAQEAAAAAAAAAAAAAAAADAQIEBQb/xAAwEQACAgECAwYEBgMAAAAAAAAAAQIRAxIxBCFBBRMiMmGBI3HB8BQzQlGR8aHR4f/aAAwDAQACEQMRAD8A3GiiigAooooAKKKKACiobe3eiPZ+FfESgm2ioNC7m9lvy4Ek8gD7qx6fpY2ujiZoohCbERmPs2OvtA5wbc7+VVcktyyi5bG9UVDbo7ypj8ImIQZc1wyE3yuujLfn3g9xFTNWKhRUDvTvrhsAF69mLvfJDGpeR7ccqjgPEkDxphsHpOwmKmEP10Er+wk8ZiMnPsHVSfC96CaLbRRUNvkpOzsUASD1EuoNj7J4EUEFV2904YHDTGJRJOVNmaIJkBGhszMM1u8aeNWHdPfzC7RDfR3bMgBaN1KsAeB5gjxBNZLsDorwxgEuJlJYoHZbqqICNDxvltrrSe7Ox0wG28G+GLSQzhgGUhlsRke5GlgSrX5UmOVN0aZcO1Gz0BRRRTjMFFVrenpEwWzzlnkJktfqo1Mj2PMgaKP2iL043Z32wmPB+jShmUAtGQUkUHmyNrbxFx40BRO0UUUAFFFFABRRRQAUUUUAFFFFABRRRQAUUUUAFFFFABRRRQAUUUUAI4zFrFG8jnKiKWY9yqLk+grNMJvdtbF3nw8cEMB1iSUEs6g6F7G4zD3W+JsHS7iGTY2KK6XCKT915EVvgbedV7YMqnBwlJHyvAo7JAWwUC66XzX5fCs+ebilRq4bEpt2XbdDeYY3D9Zl6uRGMcsRNzHInEX5jmD3GpysV3b2/wDRNvzRKx6mYRdYDrlkYKAWtwOZrHxkF9OG1U6EtUUxOSOmTRUek7YP0rBKuYBY5o5H8UF1YXPDR7+VV3FbPupjLuVJFxYWAIPYseXhVr3s31wWFjZJ5UZmBXqVN3ObTUD2BrxNqgp9hyhxHmJzE5TZSCvM5rXAH5+6s3EQk2mjVws4pNMlujbYn0bCOo9l55XQfZQkKB/AathrMsF01YSF2w86SoYXaLrEUOjCNigawOYXAvaxq0Qb7YXFYaZsLOkjJE7lNVcAKdSjANa9he1q1JUqMUnbbM73P26+LxOMx7IZC0whjAH/AHcKDs27hZtbc799SXSBsw4nCy/VsrQKZophYEOgzWU5swJtbhbhrcVQuh/eYI8uEckLIC6MBwZfazd4I1/D41et+9sHD7NneJy7kKobkuZlW/DU2NYp2sh0cel4i59G285x+zYZ3/7yxST/AMSM5SfMWb8VWSeMMrKeBBHLmLc9KyL9HHaF8JioidUmD2J1AkUAm3vjrRdo754SE2aZWb7Kds+eXQeZrcc0pkmx48Jo0YEhRUY/aVQAt9SLWHDXnUrgMAszwmNFHVsDrdMqH27KBrew00+FEGMO0etkVhF1TZVDAEFMua79xvc+HxrtMOcPhZ5+sPWopI5ZSNRmB4g24cLH0yd01k9Dod+ni9S7UVUdl9JOGcKJSYnPG4JS/gw4eYq0wYlXXMjKwPNSCPUVrOeZRtKZVxchILddI75wLjVsqgm2oyhQPAeFSO7kaPjMPLGuXI8iEkZSVMbgjxXMFPiQLcKU34wKxzDKVUN2+61yb8PG/rU3ubhA4Eja5NFPItbU+h+Nc2MX3vrZ2Jyj3HpRbKSxeJWONpHNlRSzHwUXPwFK1S+lbbHVYExA9qc5PwDVz8h+Kui3Ss5EVboqSzbV2g4xcWKOFjueqhUmwXlnFrSHTXNfy4VoG5G33xOHInAGIgcxTAaAutiGUdzKQfWqRulOrYGBg0nbiVCBwUr2WK2GhuDrS3R9tlRtnHYcMSHVCt+JeBQj+diT+Gs2PI3Kma8uKKgmjUqSxGJRBd2VR3sQo7+J91K1iM+14tqbUxJnJfD4dlihS/YJOYNJZeJJW9+6nznoVmfHjc5UjaMLjEkF43RwDYlWDC/dcHxpasG2hjf8HxcU+EEghZikkJzhGIF9C3evA62I8q23ZG1o8TCk0Ruji47x3g9xB0qITU1ZOTG8bpiG2t44MIAZ5Apb2V1LNbuUa+dLbJ21DiY+sgkWReFxyPcQdQffVM3r2Vn2h1sqRyIkcYRXFxYl81gdM2a3EU+3O2cyYqaQKipJGmi8Lhmy8vs/Oo71a9JZ4GsesuVFFQe9+KkSBViLKZHVWZPbCWLPk7mIXKDxGbTWmN0rYqMXJ0icoqhbtqYcTGsMmJZJDaVJ3mkUBkd1ZGluVcMoBAP6xuL2IvtVhNTVotkxuDphRSc+IVFLOwVVFyzEAAd5J4UngtoRzLmidJFva6sGAPcbcDrwq4scUUUUAFFFR+3sYYsNI68Qth4FuyD6mh8gMx6bd+gME+FjQkSsEaU6AdWweyrxNygF9OdNOiPBt/h980g1YhRbW+tlzDTXmO+uWySFkkUNlINmAYdrgdfOjHbxTYKK+HEepClWUkWOgyAEW108xWTI9ao14nodmdbKjxeH2ikpjcPI5LZ0ZlOYklZPMd4IIB0sK0DpL6QJ5MPh0Qth2cSddGj8SpVV7YsShFyBpx14U861mW8hGc6tbQZjxsOQvVA36mDSrxuFNx3anS3LhTcc23QqcVRW3a9/GvQO7G0jicPhJCzMSkYbUgK0fZJHcSw18hzrz0puAfCtk6MXI2YrXsBMzE+Cstl9QdOZPq2bpL5ojErfszJNqSZp5T3yOfVj/WnOxt4nwbSMqgmSGSKxJGkqlb6cbcbeApjObu37R+ZppjG7Q9wHpVmLSJ7o6xax7ShJAGdigPcz3A8iez+Kto6RoVbZk4ZeyEuR4ixHx18q85xSFWBBsQQQe4jUH1rZd+N70n3filVh1mJZYnT7Dx9qUceHZFvCQd9ZcmNykmjXjyKMXFlM3KuIpnue26gnvygk383Bqdc2Itpx/v8AvuqJ3WS2C/aeQ/Jf5alwc8anvAbzIvW1bGQvnRsgaHEqdQSLjmQVOnnqPOnm87KmAxFiWb6uIseYJU2B7tTUP0dOWXEAHLmCXP2dWDfI063/AMWEw2UCyM627zkuSfiKRKXxEh8Y/Db+/v0M/wD1hcm1jp7uf5VYNzdpMmMjysRc5T+LTXvqvxMbEnifgO7+/Gl93cSBLHJ3SA+Qe3yFPEGkbdgd5EDWZWJ1PFSBc9onsrbmOFtQRpU5swuiBbgWGgAtpp7QvYnjr4+dRWJGedueQZRxNmIvwA0bXldrDTL7VS8PAe7w7vAkUhJXZ0Z+RIkcPtQW7dgBe7cALcSe6sZ332x/iW0CEdI8NEluuZgLqNXdFOrMScqqASbCtPxMoDhPt20/GAfg3wrBsRBlmeM/7tmX91sv8tRPYyyWl2jatibJw4hT6IfqCPq8pOq+NxcNmzXHG96p28mFwWDxa4iHEPHjYmDuqIZI5CxYlHNwFJU5SQeDDQ1dOjGBTs6Fu4yAjxztWe9KMNtpyn7Sxn+BR/LSVGvETLJaSNCw/SDFidn4qaING8ETEo1jZirZMpGjDMLVjXRvj5YcZLDlYrKl2IF8r2zK1tLgqSLf0p/utjCvWopsrgXHI5TwPeLnhVk2WMNhpM8jxxA37Tsqgt3AnjpfT31XLNtNHQ4ThLx99qqmQfS/jm6vDx2YrnaRpCLAWGUAD8ZNz3VbOibeSDDbPY4nELGA3ZD5VFiL/V83N73sNLUlt2SHE2CPHKoHaysrgE6i+U8ba+dVDefd2JMIXiUBoiCxubsjHKb+4stvAGowPZMtxHBylieaLv8A4aG2/WH2jNJHA2VMPH1nWyDKJLsEIUGzAC6kE2JLcufEPSbh8DP9GxAYqUSQTRrmH1lzlZfasAOIvx4czlW4GP6vFkf8WKSL96zfyVz0iY8S45iP1Y4kPvRAD/fjWvTHvPY5WqXd6elno/Yu8OHxaZ8NMkoFr5Tqt+GZT2l4cwKS27jIwvVl065r9VGWGZnsSMq8eF9bcL15l2RvHJh4sUsTuhmiVMyMVYFZEe9xqOwHXT7dSnRJ/wDuoGYk2WZiSbkkQycSdTTHC0xSdO0bHsTaAwidbjz1KGTJG8jhgHKkm7DRRZSBf4XsLbgdswTAGGaKS/2HR/8AKazjpYw4OxDpqs8ZJ43uSL/xW8qxPY21jhsTDMmjROHv+yRp5i486rjxKMaL5ZucrZvfSPjmlxWGwiMtheaRWJsQguoYDiBa/wCIUtu84i2jGECKmJilBRNATD1bIxXhmGeQXHIiqriN3pZ9pnGNL2WbOhUsOwwsq8LWEZt424VOzYT/AG6HFISXgvHlv2XTUN7jmJ4d1YnJ95Ztji+E41zNLopts/GCWMOBa/I8qc1tOe006YVAb7SWwh8WUfG/5VP1W9/HthgO+QfAMfyqstiY7mbGA5i4vqQvhwYg/P0r7iYrprY2seHNSCOPur7hjd27gbDyAvSG2MXkfDqP15lB8QOPxYVmHkzsXA9bNGh4Mwv7uJ+ANUPpjxAO1sRlAFsi6cyI1JPqfhWl7tyAYmI/eA9dPzrGN/MYZNoYuQ85pR5KxUfBRTcPUXk6EBhm091bh0dYS+yYg+iEysBwzFncfIceAF/G2MYvCdVKycMuXTxKqT8Sa2zo62hG2zYQrB3iBQp9hgxbtDzBA/W48uzOXyl8PKRieKgKSujcVdlPvViD8aj8b/f9+VWzf/BdXtGfQ2dhILi3tgFrd4zE61UsQbmnS5MSj5m0rrrmygXOUEkLc2BIFzbhewA8hSZXU+819y6edUJL7u41sFH73/zt/SnuxZs0C+F1/dYj5CozZTFdnx5RqRJbw7b6mnO7CkYcA8cz/wCZqctipeNwEAmkzaKbNofayhha3vZac9JqlhAW0BLZU8AFtSm4AS7PbM4uAnvK2JHd2CR33p10i4a8KMe04YljyQEVll+b9/5+i9zVH8r+ftfV+xm2Kkyxue5SfQGkt2GzQIOZW494JNd48XikH3G+RpDdlssMJPAAX9xOvwrUZTYMFJftHXNc3vpZie/TLf8ADfj1jaCegTS1QWBW9rEnXTU8tCb6kkDTQ3HAmMdmp9BpSUdPL0RH4kg4qMfrBSx93aC6e9j8KyTfzBdTtGcjhJllH4wS38eatRmiC7QDZjd4R2eQyOoJ8L5wLfdqmdLmGHWQSc2V0PuQqR/nNVnsZp80i49Ec19n27pH+Nj/AH76pXS6bY8NbjEoPkW/qKs3QpI30FwbW6xreQUG/wADUH0xQnro2PNSv5/lS35RHUom7mKs58Wt6sP6076RZh9HhHe5/hUg/Oo3c7E5Z7kXOd1t4sCAfIsD5U636wMspiESM4jViwXUguQBpxOicqqvOjscM5Pg8kUr5/6H3RyAMI5+1KfgqAVPYhOtw2KUC5Kygd5yXta/7IqE3IhK4UBgVIdyQwIOpsLg+A+NWHYIJuABoe/vN8xFud7+dUk/HZ2MMF+FUHyuJmOwJyuLgYfbUeTG350rvO18ZMT9r8hX3dqHNjIhpo5bw7ILaeYrve5MuLk8bH1Fa7+J7HkP0+5BK2j+H9BVm6M8Vk2phj9oun/UjdfzqqwntOPI+YtVp6Kp8Om0EkxMqxiKNurBzduaS8ajQWFgxNyRwHjTkxZsPSRhi+xcUF1MfVy2+6jqW9FBPlXm9JCG/vlXpneLfXB4GIpjQzLiAydWqhyy2IfMLjs2Nq85bfEBxTHCLIsBsY0kN3UEDRiOPavbUm1rkmiwZtm520gcFA2bVUHvshI+AsKnWxiBWJ0AVm79DdiQefH41Tdw8D/s0b82BIGtuYJ1N+HKrHjETqsrG2cMoPgfatfnblx00rDLzM68K0L5Fy3QmvDY/db94f6VPVU9wr5DrcFVI8ONWynw2OdxCrIwqrb/AB+qjH3z/lP9atNVrfnBtJCuS1wx4m3EH+lE/KKgrkZ9hIzlBPO59TcfCo/amHD4iEm947Ea8y44jn7IqZy2AHcAPTSoDaEh+mxAeyRr70Bb+b4VmQ8nsLIQ6lSAVZSL343FgANSSdNBWW7cwpkx0/ZOQ4lg1gSAHlIsWGnOtMDfn8RYi/uNvOrPs3YcZdInIsxEpQiwk6y0zEW4lX5D8qmEnF/MvoUo+qPP+8AtjcRcWIlcWPLKSLfCo3/E5FLIjsAwAYBmFwLEcDrwHHuqe38S21cb/wCYl+LE/nVX4uTWroZRcTs0jM5uz9ok8zz4e+m8tKquoPj8KTmGtDBHxa6zaW8b+lfAK+1BYvOwVvhIh4OPV3pbYT/UjS3td2tmIpPdZ74RPBnH8RP81c7EH1sov7JKgcgpYvp5v8KatihcN1994MNJ1bSIrSKFLEPeMh2sScuUKQ+pvpb31J7577YSONobs2dWtOoDI7AlGVSDeytxNrX4X41lEZ63FO/iwH7K9kfL40vtLZymM8zlNudtL6edL7vx6huvwaSak4Ed+nrpTPd1fqEU8tPQkUtmzxjiMyg3HEE2OnnSWwR9Wp72Y+rGmChynS9MhC9VFdDkJLML5DYORfgBwXgLG1r0htDprxhZhGYkAuA6oSSO8dY7AX91Z9jTeV/2m+ZpCl0MeWT3ZtG4G9r4mUSTzFmSJxdyLg9YraWAHC3kAOVS/SvN9ThgfaLuR7gqg/Ej0qtdDuCJwuIZl7Ek0UYawNmGranho6nyp70sTD6bGga+SFez3F2dvO4sfSlS2Y39CHvRVvlHhpPo0rLHHJ10pdyFUMBFkFzw0ST1FOOlLeDCz9WIZ45HBvZGzaDNfUac6yjFXMwA7uPMW/8AulZIwkiH3gn3jmapfKhPUcbFbLiH8JVPyq+jSWQ91h6C/wDNVe2TufI6tPnUKxDAWNyDp7uIqdxAaPtHXMbt4Zvfy4Ckyds9L2RCUYyclydUGFfsE/aZretvyqTa8ODmxAA7ERNgddAVB9QP3fConDN2QpB0vwBPEk8qdb7bTeLZHYjGWZuoZ76qLFjmXiMwDAcuNEU3JJGzj8rx4XIyjD7SbDyxyJYsp4HgRYgg+RpXaW2TiZnkK5eAC3vYAW1PM6VF4l7sAOP5mvqqY5GV9CCVI7ipsfiDW+ldnjL6CuFH1h9P79RS2PhXrHyrkUk9nU2HiSSf9b1rXQ5u7nwUkwS7yYkRq3LqlVDJmvoVuD5i3M1TekTdlcFtB4ULMgVGVnILEMovfKAPauOHIVaDttEySSTsrOJxTSkGV2kYKEDMWYhVFgATfQUl1Yv33Fr91v7+FPdqbGMMOGl1tiEkbwvHK8dh+FVP4qt3Qxu1DjMe4xEYkjjiL5DexbMqrmA4jVtDpVypM7L38wceFQkkOqD6oI+rAcA1rceZNNth9IsBwjDElxMucXVWbOrZipB4aA5de7xqnT7LtizhzxE/U/8AqZKZ4fZubEHDrzlMS+b5BWKkbu9lyPSfR614M173VPiL1bait39hjDJlFu4Wv7K3yg3PGx1PeTUrTYJpczLmkpTbQU22jgVmjZG/WBAPMG1rinNFWavkLTadoy7a+zHw8mRrHQEMDxHDmNDpVa2l2Z4WYH/eHQXPsgDhV330lJxJB4Kqge4639SfSqZtk2eI8hmHrasslTHrmiV2HgXxLFYla4FzmGUAHTidPKtYigAVRxygAeQtVT6OU7Ep7yv839auNOxxpWLm+dHmnpv2OINquUGVZkWU8dXcuHOveUvp31nMkdq2/wDSMwFjhZhzWWMn3ZXX5vWJsCSoAJJIFhxPgPfTSgvAulXzam4mH/wr6TD1jyCISliezpkLDIBoAC446FaoUT207u/Sr90e4sHBbVjdcwGDeRSSSFYBlOVeFzmXX7oqkot1TGQko3asznMaTZje9KNSXOrIozQujKSObNh5CykZpARbtaotrnhbjwPCnowKRYl2QsVdS3atcGOR42vYDnHVP3JdhtDDZGylpUS9ri0jZDccxZjpV73v2ZLBNOjkO4UoGUZQQ9nLEEnXtnzNQtWr0GLRop7lS2HxZj/d6k5sSPZALN9kcvFjwA+NNNnwZRr7z5UpsuIGMNYEm+p1PEjTu/0pwsdbPa8QB4rdSO7Lw/hI9ac4bBjC4AzSNfqyRkCm5OfLa5Omp+FdbvbGkmxghS1pzxP6jKOJHEgqP4R31B9Iu0GilfAD2cPIcz8DI3G9v1R2jpc8u4UqTlar3Lx0aXq36FMka5J7yTXNFFSKNw6OIGXYsShJW+kYiZ7ohNsirGtzYi2cAm+uhtwqA6RdnMu0JOtAzZY7eAyKQB5kj1ra+jTZnUbIwaaX6lXNu+X6w+fbrPOnLDZcVFJ9uK3nGx/JxSJw56h/eXFQMvw8YMptyA+J/wBKkDh8xAtc309/KmGzn7TnxX86tm5eC67H4dLXvIpI+6hztfyU0t7lTTd4dgLhsNCFvyVuFuyoAAAFraHxN9Saqm0IrxP3hT8K0rfeK+Fv9l1PrcfnWduLqw+6fkarlVSPVdlz1cMvRsj8GdKn+lXBhd30Fv8AeQt+8W/Jqr+AXNlA56eZ0FXTpuhtsVgP1ZIfgwH50zAubZl7an4IR/dt/wAf2edtm4UNiIVA9qWMerKKkd67NtHGkAAfScRYeHWPUfsnEBcVAzXyrNGTbjYOpNvIVYelLYv0LauIQHsyt1y63NprsQe6z5h7gK19TznU2PoGcHZNh+rPKP8AKfkaz/ptQLtVif1ooyPQr/LVq/R4676LiCcnUGUZdTn6wKubS1suUpz4g1TOnfHZ9rlbW6uGJPfmzyX9GA8qmO5DK5vBPfAYBeanFgH7hkjI0/az1of6OuG+txj/AGUhT1MjH5CsnxeJJggDcE60DzYE/MVtX6OuDIwuKlPB5UUe9Euf/cFTLYgzHeuZk2niWuLriZWBHC6yMQfgK66OU6/a+GLfrThz7wTJ/LUn0s7HOF2pLp2JmWZf2ZCc/o4f4Vx0LQBtsQHkBM4H4HC/5qzJGhvl7HpmiiimmcKKKKAKDv7J/tCjuQfEtVK21iBlUHjn09DVv36e+Lt3Ig9Sf61R9upcjx+Y0rNPc0R2NM6NmvBJ+0PlVwqm9F8X+yMx4l7fuj/WrlToeUTLczD9ITC5tmRvzSdfR0kX5kV55wc+SWNzwR1Y+5SD+Vemum3DZ9izn7DRP6SID8Ca8vcvKrkFj6RdnjD7VxSKQQZTICPszWlUeQkA8qlujbAmRdom9guz8SD45gtgfMX8qR6YdnGPajNe6zRQSIe9erVNO/WM1cuj3dwxbB2liydZ8PMirbgsSyXN+d2JH4PGgDGSa4bjXRrlqgll96Gtg/SdrQXBKQXnb/l+xf8A5hX0NaB0tQ5caD/xI1b90lD8hSn6Omz0GGxE2XtmQR59fZVQ2W3AWLX8xX3pfiIxaMeBhUDyZ7/MVMSDNdpT5IXPM9ke86UvsqHLBGPuj1tUJvNi7ZFHK7efKrFhRaJB91fkKuSWzo1jvtGL8fwRyfy9apnTrsgw7Ykb9WdElHpkb+KM+tXzorgzbQB/4cbt+9lX+aqt+kaD/ikXd9GS3/UlqrIZlVdILm1Su7uxfpJm42hw807EcuqQ5fVyg86jcPJldW+yQdfDX8qgg9r4LDCOJEXRUVVA8FAA+ArM+njCXgw0ndI6H/mKD80rT4JQyqw4MAR7jrVJ6Z8Jn2U7f8OSN/U5P56rLYlbnnjZ7kBu8EH8jWh9D83/AGpHrlukot3m17D0J8qzzCHtMeY1+OtaJ0P4bNtND9hZW9Vyj/PSFui/Q2jemO+Ek8AD6EGsvnWyN7m+RrWdsJfDyj7jfI1lki30PA3HrRmXM9F2NL4Uo+v0E9zcJ1mJiUi4DAn8Ov5Vb+mLD59i4r7oR/3JEJ+F6g+jSK+Iuf1QfkRV33z2acRs7FQqCWkhkCgc2ykr/EBV8K5GPtid5lH9kePJDVg3t3ibaeNSWxv1cMduZZVUN6yFj5iq+57+NTmAwcmEbCYsKGDWnUMOy3UTshXx1RT+IVoZxj0t0b7mHZmD6lnDu7mRiBYAkKuUa6gBeOl+6sg6fcBl2ojj/ewIT71aRPkBXoPCYgSRo68HUMPcwBHzrFf0g8GPpGFkzL2kaPLc30bNm4cO1bvojuQY3IxbKpPZW5A7i1r/AOUelequjDYf0XZWHQizOvWv+1L2tfcCB+GsNh6OMQ0eFkjhMobM0i3C3tIwC6spsUAIOntHUWr0xhxZFsLCw07tOFEnYGC9ObX2rGJAQgw11P2ivXNp+PKtR3QdCf8AFkPdFL5DKB8yK13pE3VjxMEzhS2I+jtFFw0zMrmw7yVAv3XHM3qPQ1uViMLipJ8QqoGiMarmu9yyNcgDQWXvvrSmuY1PwmwUUUVcUFFFFAGd78x2xRb7qEfxD51SdrLcx+f8taD0iRjPGxIAynUkC5B0Fz76z/as4Ux6jiTfS3Ks09x8djW9yMOEwMdv1szH3lj/AEqeqH3RUDAwW1GS/qSfzqYp8dkJe5A7+YDrtmYyPvgkI/aVSy/FRXj817dZQQQdQeIryHv1saPDbSxMEN8kchCg8gQGy+Nr29wFWIJjf7DtNs/ZmNzXDYcYYi9yHwxdeHiK2DcrJNuxkj54aeNhzzkPm+Jv7iKyKfYs0mwcLMLtFFipwy8Agl6oKxJ4LnRhc6DOK1ToKwh/w2YNfK8zhb8CMiKSDzF+Y7qAPN1fG5V3MmViO4kemlOtk7IlxMqxxLdiQL8FUE2zO36qjmagnc3D9HJD1OLbWxaEW5ZgHuffqKtnSzslZMEZrHPCRYj7LkBg3hwPvFRfQPsWTDYCdZkKP9JkU3BF+rVE0PMZg2o8a0Dauzlngkhf2ZFKk91xx8uPlUoDyBtiMszX4irYJNE8FX5Cozb2ymSYxuLOrNG37UZtf0safM3aPcNPyphJpvQrATJiJPuov7xY/wAoqmfpIJ/2jAe/Dj4SSf1rTOh7CZcHI/25LeSKPzJrNv0kf/zsN/4H/wAj1RlSm7l4kxYbacg//j6r/rzQJ8r1Vac4baDJHKg4TBVb3KyuPiop7ujAr7QwqSJ1iNPCrJxzKzqCtudwagD17sAr9EgyEsvVR5WPErkWxPvFMt+Nn9fs7ExjiYmZf2k7a/FRU2qgAACwGgA/KhluLHgaGB5BicZ9Oa1pfQc4+nvc6iFwB39qM/KqNt/Aph9ozwRMWjiZlDGwJy2vw00a48qk9xdq/RtoQy3sodQx+690b4N8Kz1T5jNz0tiY8yMvepHqLVkYbvrX68/7yQ4ibbbYPDyNBEXEakkccupLAZtXvpyFtKvkhqOl2dxkOGUlJN3W3uXnoyT6+Y8lzD41o5qrdHO6kmz8K8UsgldpXk6wEm+cLxuAb3B0148dasuJeyk1aEdKoycZxH4jK51R5T3w2Op2xPBhrMHnIQCwGaQ3yAnTRiVGttBW67u7kQHZWEw+NjBeFT7LsCrSFi4DoQbENYi9j42Br7Bu3ho5jMkESya9sIoIvxt9knvFTETFiBTGZCewsCpGqIAEVQqgcAqiwA9wFVHfLdfD4uVWmQllFrhiDYG9j4X10sauMa2AqG2qnbqAI2OIKAALBQAB3AaADyqy4GS6CoIpoKldkt2SKkBttX2642V7ddbQbM/uo2cLPVSSaoooqSAooooAqfSDut9OjjS6jIxazC4NxbTuPj4mozC9H+EWKJJIlkMQID9pTqxbipF9WNr8KueM40zkFVZZEhs/DLHEiIoVVAAUcgPfTiksM11FK1YqJ4ktkbIAXynKG0Ba2lyOAvXnzaG4G0MXjGlxMcaM5BdmeIgcLkLHctoOGnC1eg53spNVeQ3JNACW52yV2dghCrtJd2YlgBq1rgKOA0vbXias+AxOdeFqhp0AjXvqV2VFZPfQB4624lsVOO6WQejMKsHRhh2kxwiW/wBapTQX0JXU+GmvDTnetP3/AOhfDZpMUs0kbSy3KER5AZDchRYW14a1PdFG4+FwfWSRM0kpyqWcoco19kKBlub8zVG03pYyMZJa0aJGgAAGgAsB4CuqKKuLMZ6YtkJHjYpl061WLd2ZMq395U/wiqGo/s95rUemqUE4VNL/AFjH3dkf19KyzGSgIbeveaYtiTe+jKO2zIfEyH33kfX0+VZ/+knsm8WFxAGqs8THnZgGX0Kt+9Wi9HKW2Xhb847/ALxY/nTXf/dKHHoizmUBb2CMFvex7QIIOoFLZB5awmw5ZIJZ1Q9VDkzvra8jBFAPM3PwNWroYwoO28NmAIXrW111WNyD5HXyrWsXu1hsFsbGRLnKvGzMXK30HZAIUADMBp4nvrLNxIJIMUJ8MU6wg9XGcsrFXHa7KtcC3PjVZSUdy0YuWx6hBoNJ4SQtGjMMpKgle4kAkeRruRrA1YqYdtzos+jfScS+I6zKrsF6vKe0ebFjrY8hqQKi+iXZ6Q7RBnw3W9bpFIUzdS4JObXQAjTNxBA8a2yRcxNwDfkdfWltn4cA2UAAcgAB6CoJJS+lQuI2ajS9ZkTOOD5VzD3Na4qZfhTIihjIJPcUwB0sa62gewa4wvGutoexQiklTIMJSrw5GFdxJqKVxXaapKklhJ8y0w2it2pzs8WHhSGJN2qQG8kfZFO9mDjSTC4FLYRrGgBvMnaNd4VLMKVK63r6i61Ukf0V8U19qSAooooAa4oa00lWn8603dKgkXwfs0vSWHGlK1JA2x57BqBWPWp3aHs1FrFrQB8x66gdwqT2bJdLd1R+Jj7VONm6E0Ac7x7OjxMBickA63U2II4HuPuOhqO3H3XGCjdRJnzMSLXAC3JAsSTfXvtpS2JBLGltnSEN4VBN8qJuigUVJBkHTJGwxcTWupisptpcM1x4ntKfMVm2H2X1siqLlnYKNeJJsPia2LpwizYBVEUkhL6MiFsnZOpKglQSR78tqz7ob2Y306PrIJnyknOySKiWF1YkgC4Yc/KrWSb7svAiGCOJeEaKg/CAPypntXVqlqjscl2qpBGGK/EUbK2TDHLnSGJWP6yxorX/AGgL09WHSvsK2INAEtSWJPZpQGksRwoAjwtOcINa5CUtAutQAvJwpoRTqThSGWhjIbHzD8a7xvs1ygoxBvQiJjJF1Fdsmtd9XXYSpKCkOiUhkpblauo0oAREdBjp4Y6TZaAOUh0rpYq7UV1QSCV1XwV9oICiiigDhxSbLRRUAKRV3RRUgN8WLimnV18ooAGjvS2FjsTRRQA0kj1NfYhY0UUASeHluKVoooAaYzupvHoa+UUASanSmuIXWiigDlE0NfFTWvtFADwVxKK+UUAJha7jGtfaKAOnri1FFQXR8tSeWiipIZ0ErrJRRQVPhWlFFfKKAFDXFqKKAOgK+0UUEn0UUUUE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PT"/>
          </a:p>
        </p:txBody>
      </p:sp>
      <p:pic>
        <p:nvPicPr>
          <p:cNvPr id="12301" name="Picture 14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1628775"/>
            <a:ext cx="4214813" cy="28082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154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00"/>
                                        <p:tgtEl>
                                          <p:spTgt spid="154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00"/>
                                        <p:tgtEl>
                                          <p:spTgt spid="154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00"/>
                                        <p:tgtEl>
                                          <p:spTgt spid="154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00"/>
                                        <p:tgtEl>
                                          <p:spTgt spid="154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00"/>
                                        <p:tgtEl>
                                          <p:spTgt spid="154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00"/>
                                        <p:tgtEl>
                                          <p:spTgt spid="154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700"/>
                                        <p:tgtEl>
                                          <p:spTgt spid="154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9" grpId="0"/>
      <p:bldP spid="154627" grpId="0" uiExpand="1" build="p"/>
      <p:bldP spid="6" grpId="0" animBg="1"/>
      <p:bldP spid="8" grpId="0" animBg="1"/>
      <p:bldP spid="11" grpId="0" animBg="1"/>
      <p:bldP spid="7" grpId="0" animBg="1"/>
      <p:bldP spid="9" grpId="0" animBg="1"/>
      <p:bldP spid="10" grpId="0" animBg="1"/>
      <p:bldP spid="12" grpId="0" animBg="1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AutoShape 2" descr="data:image/jpeg;base64,/9j/4AAQSkZJRgABAQAAAQABAAD/2wCEAAkGBhMSERQSExQWFRUWGRsYGRcYGB4YGhwaGRgaGRoaGBoYHSYeGhkjGhoZHy8iIycpLCwsHB8yNTAqNSYrLCkBCQoKDgwOGg8PGiwkHyQsLCwsLCwsLCwsLCwsLCwsLCwsLCwsLCwsLCwsLCwsLCwsLCwsLCwsLCwsLCwsLCwsLP/AABEIAMIBAwMBIgACEQEDEQH/xAAbAAACAgMBAAAAAAAAAAAAAAADBAIFAAEGB//EAEEQAAEDAwIDBgUCBAQEBgMAAAECESEAAzESQQRRYQUTInGBkQYyobHwQsEUUtHhI2Jy8RWCkrIHFjNDU+I0c6L/xAAZAQADAQEBAAAAAAAAAAAAAAAAAQIDBAX/xAAoEQACAgICAgIBAwUAAAAAAAAAAQIREiEDMUFREzIiBHGRM0KBscH/2gAMAwEAAhEDEQA/ALkqEDn1rQtpGMZ/P6VDvMMkkks3+4qNxJgsqMzHSB0rxTnMJaDPJvzzoq1YgPkN9/7VgWQOerLH6F60FBRcnT+dKAIXV6TlhWW07hWH3n8JmiqWgEPJ+m1aKksXDH2H3pCMZiSVeg6Vlp4cyfX68/zrW7YTqBy85/DWABzAZ8yaBkFrO7EPMbdKKSlJdKd3gOYYeT+XWprWJYyA0/tioXUswI5tO8daLAkkkYb18/7VBSg/Mt/atC3g6d+bcqmTIYAbZ26ChMDNQInIZhsebjL1C5Z20kRGwogQW8J9pJrBaJIk86dgDAhm9OdbWhgwD53JomiZUYOOn7xDCoXglO7N+S1FiIpQdOcxjHo+a0Ujz68m/eiBDsoKDelTQkjb7UWMAtKmG/qR6msAVJPnzo6lK5O27z6/SokKYOwI2IG8Ybk3tQIglYx18q0oSyd+v5ms1FwCBEwZdt5qSX6AtsfPciDFFgDWohxL1lu1zJbyY/St920q67/ea2YAAM+fvAoAjcSAAfOeX4KihjuSD6/aiKRsx5+fk9RNoPmCz75z9zRYGyoUPSMl/wA2iiaAztjf0PtUdJzty60wNqvOnCY30gH3FCJ5iTzxWzpaTMPtPJqgqIeB5lwZosDRUByHQPWC6HPOsCAS4LH1PsGijptkwlvPH3pgL/xCeQPp/etVMJPM/T+lZQGyRbUQPLNYpJDM454br/WoESxIJ++HajqQOfWJ+nvUWAIIIdRVPU49KJbDNJIfGz+VTuaVJJI3DDJP5PvQ2JgYyz/edhTYWDTxBBIdLnG/lAzvU0tgj1ke0dKLdtwT4geTiJ3PP19qim3DlxH6dwdp+9AEVXgAAJeG+ggZetAktPUscTsDnp+GtLtkgFggSBLwAMtiTUlo1SwAiTOzCOtMDFli0sP1Bo2zh/6URIjwmfP0Yv1FQLFwEuQ4w3PHvUkFpPtgfQUgMASzkaS2+w/Z3PuaKi4CnYsIJLnGSRSN5Tl3BiAGUSPTP96ZTcJBAGltoG/ToOdDAYuX9KW8MkPzh4xQzxJ2jJzlvtO9Bv8ADBREYDsN+WJMms7ttTOXb23BBpATTdOpnSHYmAW/atd4/UcgwEc/d6heLeIP12jMj83oafGXaNn6Dk/lToA/fttnE+/Q1K2p50yz826GgkNKm0v8sh32/GowUxB22GWEDl96K9AbReEk56yfoXqQVqeDuXxyGOWM0PvDyBYvjpz2yT7VFV2ZBY504d29aAC6chwPQbcvTnUEX3OCGG/0bnQyHlylJhzln3mGo1tMpGRu0Rg70AaCwQ8+35+PWAMMnoRkz/uaGeMDOHdzzGdwKiFr2OOZBLfjUAFWwZ1EtsxfG5oyyrHR3PnG/KlXcyXkvgezCid6NTp+WW/mbrGf70xmayxc9Jgk1NKTlnPX2D/2qF5ZZ0+W8QNvzetKW7NuNvrmgRoWjqOGz1wORgbVHQlnDy0+XpzqCSX0tpc51cnGBtRLlsgO6g2z+mPWmMiuy0xJgMSff8xUV3HYAN5t9N62pLuZeYJONvPesKxMA/1By3pQAK4tTnA/5SayipURBJ92+lZRQgV25plR04AkPh9oxU7NwFilQYNvu3M0obQBdZcmWbmW5UyEpSEk/KWjP26Vm17An34EDL7ueedvptRlFLFRbmJgv0H9qWCks2o5OMDcR7eVSKHBUAVAP5csigAo4hCngpOBG+2Z/wB+lZbspOnUpj/LIdjsJmSZoX8UMtLl9Lkcv65qZvhxCuQgy8eTh4p2BFdnxMhRUeRUD6NNEGofKB5nz26VJNsJDiA+dONi+/4KgpWqHgupwIdmxzJigRrvTqLlzMpBYuWh9vLpU0BsZBjVgzj71O4TgkgHA5HLefLyrXepA0uWwWD4w5JaedFgRShIKilKTvpSGcCTMQ1ZeuQQMfyswO4Jbr9/OolQAdi2W69ekVpKQoYff2enY7CBBVLbYcmNs/ntWC2o5I8jEdR6ia0i4JD7AbEenrQrqxEeFySElo5n+370rAJxIMtOzNG4gjqD9KjaJYlJw2AznmS/TnvTNtSSmHcnKo/aaXu3mbUNecjGckYL9KaYzYUXAILbY3DuesvmpFMgBiTyy5LEPAG2KLaQkgnSEAQIGSPd33/rSyLlvWRBKSXaW6ZloMU7ERWtlaVQRJBID+2eUnajJXL4El9vdo8hyqSeABdWkBPIiVATDn+9ANsQwYM4bGeZ3P5tSdAbXxIII1zOYhiwaoC4kNIUYjkAJ/atlb7hZKjADn+jnpNbAS6DpbIIA8XV6fgCa1Bwo45y8u8mtoW88h5mNoipXrWstochoMF3P3FaKtIKSCDhoc9GecNRQAkgB3jqfya0gl8xsXd+T/nOohS8AHYSGD5nNFKdCWAg5LDLv4f5aVgDXecEyS/ltz8/tWrd4EtzAPP1ralASrSI3Lu8PEfSoo4hBUWMERjNFis1fvpS+SdoIg9Kl35LAJMfzHcy/Wh3i4nUQGkORjzit21gSfMTnDRVDJG+AVAFR5v+7RB+z1orOSxJcdXHlQ1qSogkdBueZ8zUrW7JAD7Tnny2mgDBbJkkA9SHrdaUJgFq3RQ6IXeJCP5XEN5N7VC6sqT4kvLEg8+vlQUWFYuJCDupZc7t7/tRbdlITClbF0lhhoYmfTmKVB2OLvEBkpAEAEke5+0UO9xhA+bABOkQ/KfyaVTwqQpzqUQcqzMSPzNMjgVFX6RsAoADyk7MKmgGLF0rYJGSCGgOSwjeCKnYClgASweMvnAzjNDTYSkEJCSoN4gdIh3SBuN36UBdxYDhO4LjA8mO2Px6T9CHLtkkZwd2A3Gd5+ppZXDr5223GrbPvNV94KVp/maWSQ5ckgnGCJqx7M7FQ6TdlI2Gzg6XMlnafOrxHRAcH4lFPiILlnyPVj/enU8DfIbu1gKJA8OX3HIxVn2bYtniLaboUEnxJkKSpiwmGAKfau/urAkkADn7VvDgyVs1fE1qR5JxPDKtEIWCl5ALuWJgv5GgWL5DaQSCJA8848sGu6+KPiTh7WgrQm+tStKUpHiSCDqU5dgP3qh7P+FuIu3Cod2bb+FThm5aQ8h38xRPgknoiXG10UlwspRNpR5y4J2cM/VqKm1Eg5HSHcksYmu/7K+EUWpuL1nyYeu5p+1wHDW1QlOpt/Epv+aaF+nl5dDXG2edJQHAZwTDyPMHPTy9Kiu2XTEtgTjqd4r0jiOPsDwrCRzcCPPlVNxg4NbhLS8hRA8z08qHwP8AtY3xM5IWxm4WDs3zSAMDOSPqKFZSAptI9Gdg80LjOx+4VklJ/Ukkg7v0ZjFZ3gVpS7Q4OHjKn2/tXO006MhwrdnUEvEj7F+mfOhIuKlStLNAwWEQefXaga7ejU5APViTiXkQ52+tat2AfE5LQSZj1MUOwGbtt2DkOkQmGedJj8FLDhyHnpMH2FSdCSSTpxD4V1OagntVJDi0SRM5LOccno2Ax3CiRBgc42nPUBpod5Hi1CTnw5dsHlWk31kaiNDxPzf5sxzjemErWGSEuM6tgDIOlMuct5U7AVUgqIKjpSAwHU5o67bjAbH1mehpdfFEqCWEkh2Zs+o9KlZQnfADOXyWciWPrh6P3BBO5TcAX4ShOSSzsosPWoXTbYnwEHozyPONvShHjCYAgY6HO+er1BwAApnMsBEACOQ5nNNDsZARzGlo0ndI3O+aWv8AFHSOexJ2B29IrRu+HAE4AAj2DH+uKcTaISSoAEiA0gbsw3Eu9FCE04OvUzPB6betatvqiIyZJ86Ncs4JJJIgl25MG2n6UG2kl38TGdPliTHpQKiSuJYsQSRuGb0asqdu1cIB0JMch+5rdOh7MQRrKSNZks8CG6ORHSRUbl8IOk6XMkAcz0MQS4ajW7ttlK0lThsiBD8jIpdBQlThISWElju9RdLYWSt8N3iwQSA7zEc4lvKg8Vxx1BAHXGxIDhy0ls/3ow4wrMK16hJcpnAL7miaVJMAOrqxZ5eMO0daS0BlmxqB1Sww3TL8nfetJ7oEkGYJAJ5nI9umfKiW7ykpWUW1kkmch4IkRSiLC1E6glSlMmASrL+HkTTYNE/41YI8TJcMkDcbTjOKdsXEk5csQ0s53YfNJ96teF+BL5S+lKC0BSiCC2fCDvsae7N+DrqbiBdCCgEkhJwOTkBUk7fStFxT1opRZ0NrsxH8Oi0XSVMQQwIV82AB7cqX+K7xt8KEgyWS+8CftTvaVlT21I/9su3MMxA9HrifjP4qvJ4n+EPdaAQsqGpwmWSQcqIY8q9Hjktr0dDVKzlO1tSVoJUStYKjLgAMAByzXT/C3xMeHSQfElTR1/aK4ftbtLvLusAhIGlMSRz6CneFunTII896MrYVSPSuK+MkkpbGSx8QYeVAv/EoUtKLRAQrT4jJYwXJkf3rhSss4odq5pJnNOkwsvO2+1LxWtleFih045bh5Z6prdzSopBcZCsO/Mc6NbuwoFi4z+b0K9bh+VSliNuxoXnySwy1Qto1LZTgMQnYEM4cHOfKhIuZptMh3T8uN9sz6RXPz+GY8iojatJUX1MzCQWDfmBU7aR8jBQMGWLD6O5x51OXSUEEATAHv7nrRwLZcH5i5Ye0da5DIChOQWCQWZQduTvyDF/PlW7d3QdVtIKjtiSzdRzfzo6OzlKSQEKIjqTHoE8m/pS1pSkrUgpDHIZmh5eWdvbegZDiuMUeQJlgCwcs0j8es/iVaWZRdn5Y8uo9qcBCUAK0g9SHwd2dvPE1y9n4xe93N20bbq0hYZUEw7tE5Bpxi5dDUW+i9t3SksPCTzEgEQ+00ZN9SSHDkf5XERpB5jo+fKq7iO07RSoquEgfMVABIc4SGcmaW4v4k4VF1Fu2o3lZe2HSOTlTYDBgPOqUG/Bb4px7Q7dURCmBJJY+W+4E0RBJ0kEEDJAYfk/Sp2+HQk+NQKiHB1Ps46NNR78Fg7afmIUD126fap6Mgl1adOp2brjmx83x1oP8SFk92oMA5PJ/v5UFSka2clwwODJP3cYpazxiEahbafCX6N6b4mgB4zneHI9Xd4PStJQANi+4SR6CZ8+uKhbUILmM4bzZm+tNaFFWzBy5EyIYAxDUIACbi0wEqYEiA+/SsoSU3hhm/wBQrKLEbTaS+pUAF4O/qfq1O9l8Qm3c1t8wCXCZBDfI4g9fOq1PZ8scTDiE+T5xmjW+EYuz7yRuHfwnlzpJ0VFtOzs/hNQXeWFNcSQ6VFLkGTJIiOu1WPxJ2+LT2whKsO6dQnYJ32NVv/h/xaXupwSxDmSz4B2nPnVDxvb/AHyrl0jT4yAHf5Yd26V6HE18aZ1Ob5Hkyy7P7M4vilG4VoQh9ISg6UIAz4AfmeevNq6zs3sixwwcEat1qz6chXlXDdurRc8CiJljVovtJRkqNJSS3WzRwyZ23avxKEhrZc86qeweMXc4tOouTqP/APJrnP42rr4L43Vxekf/ABqJ9Cmozbki8Eos6fi1X+8CUMoEgq/SEpfGo5J/bFI9s/DfDKJu33LBiE8pZ2DttVh2/wBsHh7SlAS3hJw/Xf8A2rzXtH4vvG2pCzkQXOCCCSN+j0mletslPRW/EXD2031i18gbTLxzfcH96rb/ABcNS/eqILHDOTUVpcQZ5+prSJm3ZaWuJ8IPSRUf4gKkVWqunSx2Gaq+HvLEvkn0rQk6u3epjvgQZqitOZCj1FFXxmkF/KpsosrPaGhaVDSdJSpjIg7jcV3vYVwX+IS4Fy2pJJC0AkRgQxDkT9K8ht8QVONz/WvYPgKyhNwsXV3QGeSpj2+tJ/aKJza17L3tztBNhA/wUqBiWA9v7VQ2LNzi7lu5b4W0myXJuqIU7KykBQIEcpPStfHPHIUsJCwSgHUkGQ535VznC/EFxA7tKiE8tp+1bYpiuj03iu07VgAQByDRXL/EHxXZUCk20rfn+xEieVcpxPHKJkk1W8XejNNpVsmyx4i33khHgVGRqciMl/brTHB9kJvLTZXOtyxH6tJUGJD/ADAQCKS4bikhACizyPTmdhRf4gFSbiVEMQXTAdJERGd682SUZ6M7xkcf8bX03eIRYtQlAAYDkwf23866jsHtXs6yhNtXBpK0pAVcCi6izEkvBM9OVVn/AIl9lWeF45SrYY3BrIdwCSXCeQd4qj4NTlzvXbGmqOibtnqvZfb3ZioNhIIYAL8fl8z86dvfFdlCVFNq3GWSmvH73FMXFTtcWSDJqsV4ITo9M7S+OuHWkEWrZPJSQSOYxBrl+8s3LjoHdqVDZST0fBrmLVzxmaavXFJAuIlSCCAPMcqiXGmhS/I627wqlg+KUsByiCG2gVX3eELhzqJ3kBhAh550z/xgJBZgYJmXLhh/ttQrvaAITp5kuw5Nnfkzb1wUYB7ZUAxSpxBZLjNZW0cS4Bgeo/espWFgEWpJU5Uos3ME/q6O000eGMpLqjY5aCX3OaXu8Ui0NYV4jhLvHkelRXfTcEq8Tggl0dWSOQNZjLzsFITxFkJTpIWAeshgHwPLM7VD/wASOzO7va0hgsPGH3qs4e+tCvmDpIUA2+p9RcOdj7cq6n4iv2+N4TWx7y38wHI9P5ceVdPFJViawa6PNuEy9WN7iilB6CkBaWCyQT5fvVj2ZwBvXUWFR3hCSeQME1u1fRvGQkO0X3qz7C7WXwfF2rtweAggsf0qLE+hlulSvdjWuGvXUpJULZICjnk5ah8ZaC0kvgQJLHO+ze7PWN1NJES5XdHpfbPEpu2lLASu2EavmBCkkyR/mAYjaa8m7V4QouArLpwlzDbCM+j1bdkrULYSCWI8QjTpJ3L9YjPN6T+LraygC2XQBpwklLGQ7Py86cZfkPNNUUSlQQwD5PTOPMVG3jP55UDhLSmcnVvu8+lF3jNaqQrN8VcZB5496WRbDB6d4/se53PePhj15Yb71PsjsLvbepRW7kR0D+pwaXyKrFkha0tzpH9B7mGq6T2MhaEoDKUp/EXjEjbOD509/wCW0218Rb0xaKUO7+ZJAy4+9M8PwqEBZSpKcanMlROJ6QcMCTWPJyNPFESk7o5bszs3u74RcjSZ3wOhxXWdjdtdxeQtBUQH+dnIPMDEVV8daSm+hSTqJgw3kOsGlb3ZykA3QpxqIMuR+NWsXck36JvaZe/FXaYuXVXEn52JEwwZvINVFw10maWv3SQZJbao8HdJEBhzroXZd2P3eK8VKqvalBL4k0e72OvxLJaNQTuQzz6UmhPjBH6kj6RQpqXQIvkBPdgKZ3gHBjqWijosOAUJZwCH6CS/InYitI4UslJAMOHdnB6VqzxZS2oxybVqP+UywDZHKvPm05NozfdlP8b9nG6E8UgKWyQLpInUI1NyLbbiuc4VZAESrAGa7nje0UIQTdL2if0R8njKY/mbTiM1xXYN08TxVy+dKEOVAYSkq2AGwdvaumE2oWzZv8cmKjWHC0kFzBeKb4SytT6EKWwchIJbzbFdda4s69TyAG54HP1NFTxYsErUopS22+oEMWMw/sahfqL1RnGWTo83t9oEqOqGM103YHaKe8AJGIDO52ApL4b7JCrt24pBKLjoQEh4cEljtgP51Tdp8EvhOJAJLAhQOIeQ43GC1bOSknFFOnaO8u8QhSiVIIcO4xAhwPWst3klMJfT+lX1L5gig9n8AWLFSpJOz/y+lHRxQ0qIUFNtOIxzncVwM5xkXxyHvWVu1xigGKHbqf2rVLfsBBfZyLitRBIBzkZIGQ22MUf+DQdSoIAJTAaNtilT7aRTfe3EpGXLKLgiBCW65PrQTbVqI8LkuSAAGExsfU0qYzVtS9aUBLqMxltg200z2XxSrS+9yUkaxgad0tu4j1oV+9LBguSVNidmOGqZupSGJClchLnmRt7Urx35GtFpw3AoVdvG0QEaVKOqGSBq+xFa+FbAF1fEmU2UKWOqiNKQPU0zwHd3xZthkqXbucOobhwrS/uPauaPF3bFtfDhWlIAKpIBYlID75xzruzxjkbuVLIJ3qP/AHI1KJJL4l9i3IGppVbVavLCh/hpCRLnxKAZ+QBNU1/jALbhTGRAc4YgkFpxQOFvG66SAHcnxMJDgv5TXLGbbyowyt2WVrtxFoIlQ1Ajodj7u1N9oP3WdNzTBf5gFMREEM89KpCmyPmCVEDJJJ3A1cgIdulI8BxaEKJUsqLEBvlaf3PTFaRipyTXsaLJa0pQgJTqKgx5hz0/emxatLsgRDMQwIacZM8qouF4z/C4gvlWlHokk+WRVGv4huaCkQ+TuSIBfyet58cqSQ2ztuD4sF7RVrGZGA2CcddqL2TxSELSlydKgpQ3VJYeeH6edcRY7euJ1CDqDFwD6jketSR2woKB8vp+2BUfExJnd3u0bz3lE6e8XIfmSXZ3J+n0pW7ZUpZKJCU6jJkqbGN5rnbPxYrXq0JLhmwMAY5t96N/5mTq+Vjt0l4PMHes3xyvY3svO0OGUFDOsBUOAXSNXtjOJ5UsrtNaEKUsBdtatJmUq/ykEuAA58w9UfbHb3fKCkkhTAFhpdhMCC9V/wDxNSQ2rGOnP3rWMHSsVnVq40JUlsrOkN7nyDb1LtLj02UpUo5OOe5pK4rVdsAb6if+jPvVF8TcSO97tyQgN6mT+1dThVsd+TpOG+OEW1hZdYCvkOCncPgA4oVvtNKbXet4Q5AOW1FgfpXFhIxPnT/F9olVpNsBgG9his+OEYWhKVF8n43Y/KSORLNuW50fg/idNxUltMgHcT4Q3nXFBPM0RK26Vl8MV0TZ2PxN2qgWRoWFKVEM0h1RES+PepfD6rCbFlGoBRlQcgkkjcAlv6Vx6mLmoWlKBjbFV8f44jy8HoKrttAhRc+IgYA3AJ5Y9+VVHbvEJUtCSCLY1FQzKts8mFc2vjFnKiW3f7UK/fUSXJJ5u4pQ4aBSro7fsztlASEpKQEzpBZ284NU3xJeXxCQSkOkukgiQSxBPOAa55JYgnHtVnwtxayVqUEpO7QTsIED6ULjxdpgpNMdsfFZCUpV+lISQIx96mPiwOD3aVMGDxHJhFV3F9h3ZXoLSXAiN+e9Vq7TMC71a44vYmdCfi+4Zn0/vWVz+hX4KyjCPoD0BXFLIBdmOCWc+vlRF37rAlWmMDkWIcHnTd2ylhqLqg6W8LOZJeJ6bdKmjh3/AMQypnJceUB6896WgAWUAB7mogO+mCXxIk82p9HC2wlBASCXYgEqBVtt06z6VEgFIBYaYAznJ/MVHibmloDpLDeXwNnGTUJ+ARcdi8XatX+8hxrPUK0HSAWlzvVNxqElZSshRcGA4URLHyz70pbLa1KWYIIgAmAAI8+kOZikblkuEi7J1EuNIgA+GZGz59q0/Jql0OwnE9noCgkJBAJJ1O8tyaXDPyNVXHdhrKzoOnEeez9HFdLwVtZSAZIS3VmgYw9bv8GsOQQIOcCPsw/aojOSehHD8VwF5DAghwTnYEj9vtzqvuuN46fbzr0wLBHjgqGgsmCHBO8FwDs9I8Z8OJupQhKUpIKXUEs/MGM//XrXTDmTD9jgxxHh0vEn1O9AUUtXX8R8DBR8K9EmCHYc3fOR6VSdqfD67J0qnkQHdoP7VvGcZAU6EjV4nYv77fVq0m0oh2gFnHOrFHCFmKXx+dKa7H4M96GY6FFTGQ/QDLs3qKuwKUKILNPLrUhl967njuCsXQFFARc1nUEFJYuCxOrk9I8Z2IhYOgNphzlRcBRO/wBKj5V5GzlblwCOdDvWpcV0134WUNRCCT+n0jf0+vKq5fYV0AahkkJ3B0glTHpimuSLJCcF24Uq1rlkaUgdSH+gqo4q6bl1SyMn/am1cGW+VyB4ogOYnelioT9q1zbQ7YPQd/71JFmHNEK35f3rSsS0VIhYh3itJQQaaQfN2rYROOjVVhYHuiIcPyBdqmLTv0rEWZL/AJ5/SrfhuyrahN3SsqfSPEAk/epboCrWhi1St3vCUqAnHhl8fMJAnyxFG47g1IUxnLNOKVKS+Pf7tmhOwLbgOyU6BcUQQXYeWfI+jVedk/DgNzUCNOpwncAEPBbYuDXO9mds3bQ0oXpnUC0uftt7V1/Z3GJUjxLQSth8zEO4JHX+uKw5MrKQbtTjrVtZthRMBJLO8h8459aAjs6xcfQhKV5JYqaBBHPNMJ7OkhRAL6jq8Y+bDEY0kUxc4QI8SWBIaAwg76ejfhrB66CXeihT8HW/1XJzhs+tbqwXbQ/iIfeT7VlPOfsVE7fGEqU5SEw7guTP2O3SmrXaFxRISmI8QmZHm+5bnULNlTrdmGSJJh8bjnWjeWQUDSokllCG38LM3ttXOq7AsLirmmJDfNsSch8Cc+1VF/iFqUUFQ1OT0A3cnYtzamghRSkLcZABJAJgg7B5H1oHFXkgOUhQBD6hMiSkPIcmfLyp3sGyV7hFXDLKCRPhaT/d95imF9mI0gaU6nCtWWLMz4BcyNqn2VoKCQCgYb5gWDhLSCDAnlTPFXryZUEloLsMF2ZOCI6sw3o6AKboSCkqHhVKQ0lsk7gxQLZBXgKUTuW8mfp9qqVcDdN8LQSUKSlRJ0nS7uN4BEEg1Ym14VI+YhiC27yDOMt+1ZzVCDLe84MB3YKccjOXYNGK334T4U4LkkkknwjBJyAB7VU3ONVr0hioJ28Kee27ZL86JwwVpLNCnSwgklzPLA+tWnXQ0ywX4SkKEZnluAd8+j9aU7S7QSCQpjBAVy6D1f3pG8bxuFGwA8WpgATIZ55s1Za7KXqK7hcv+MPcRQ2kthYO3asrQASQx1gAasEBmJEud3wad4Xs9CdRSkuSHUlhhpUGYHyA3qx4Ls1JSDb0AJGqVJSWw/i2Koqp7Wsm0SyS5VCOQ3UW2OR9TWkZtoZu12TZLF1FGoqKd3IAIkzn0cVb2UJC06bYYqB8RDvJE5MtXP2e0lLtlnTKZ0wzcz1PKp9oquG2ySCokOQ7pS5ZuZepe3TYWW3GcQlQKUvbBLEkwzTkZfq2aSvatSmI0ocJKokiGJyT+NVbc4g27ZKpZQS7O6ilwC8ud/I0LhLtxStS9Kkn/wBNQLg6Xln8JGCGq6rfgTfkLa7NthBU+oNpWASASQMQJaAR1pOx2RbTAtFailXNLahEOTqGzwetXNq8UsQAyS5G7y5fJLtiQBFPcLeCD3gOtTOW8TO7FTiQCA/PFXm0rGn5ONs/BdwrZYKRJBCSXxCTjf6Gp9p/CpSPAUuGDO7uHeB82QRhxGa7NPaKlqAkDbBMzBMtL596TXw2tZ0KBLaiCGEPKgSwguw8qS55Nk2edcRwC7SiFBjWgtp3rsO1OwTcKiyogkkCSDpjk8MP3ekl/Ayz4kEEBgXBD6mkHzcP0Fbx5otbFRzoD+dFRaWxZPq3Or2z2KEXCboSkBywVAAgQ25D5czzoaVhN1kp8PLVvjxO/wDRjR8ngaGuA4W4tBYC4qAnUxAgPBxGkDqOlCvfDPhCiVatSkk8yQGDnp9xV5wloJQUqSEAOSziQXadg348S4q0kBILkExkM5GA2Yln3rBcrt0M4zj+zVC6U6VYAEQ2B9Gq57F7GUnxLA1QdJaOmXNdHZVaWoqI0LbAUBgMMy1MWLIC0qIdKpS3zcnxLb+VVPklJUhtIrTfJWRqdZDPgBmcMIHmaXKriSnvApXiJgHGxBwPMcqvL9u3qBYAP5Av0B5NipKVaE3DpG3LzIzyrFSodFPb7PUoBWh33n+tZT6e2rSYbHIx6VqnjL0GBQ8b2hcGjWMjAhwYcNuajbtrcJAVrJ8KRLBlEF8s7c96dtWkpUPCSpKQz5b683qa2CykhtJY8nALSOTtSyS20ZmkqurtaFgpU7OUq1SeSty8xjlWWewVtrWownAIzDADcPJNPWuPKUmYw0CWYY2n7UFWoDWHLMHWoyHZtIj/AGpJqWyuxrsvhCAA+o4JXLEctM4O8Uuu+V6lrhbkKKi7jciJdxywKS4NK/HckJCml3d2jBLn96dtdmIYayXD6cCSreC7TUurEG1Fd1JbSkMwkFUFwG3Jltn9lePu3kgqSAAAMuxDMGGSZE43qyTwiLelRJXcUMMMbKcbnYckvvTKEJ0rUtb6kskPLgg/uRHMVWr0Mqez+HWylrKUFk4YMBDTzgPFHvXkoDpUjSiZO52BDsMU5xZGh3SUaXLbaWR5SS3oWxVTw/ceNIHjDAE4cwHzLCPM063YxW/2gUKKE/MAHLlwWHh9D7MaRHbiysBUAgqfL+h5CrrjkJUi1pWwUylEqJEqKWZA1DAJG9Idom2Ea0urSAH0iNwwk7e1VikyfI9b0MVLLkgfKPlYOByZuR/uZSSlKyjxBmLxDEdIc+/pQuzra7jlhqUnUI+ZgSUp0sArSCZ+r0tw9hYKi4ALScgviZw9ZtVsbLPhrQUgtDMSdo6evM1rhrBfGh/5twdUy+AfT0eqzhO0QHlTLcMGAcNHUPTS7ZWoEKKi+kCY232zQ1W2Is7fA20uhcKWEtoAIUo4fb5SZHPzpDiuFQAe6KEAOlgA2xZ8kGd5ajcXcdylRGmS4wI9ACQ0cs80U2khQuOQlgCWnUo56AM8AmDh6rt1YMBxmpdw6QAxYTkHIP3PmaKjUdI1MS8fLAAEl5gb8qjdRouadMJeT1Dgn7jn5VtNvUs6Q6SYMAhnfUPQ1m0yaJ3VIQjGpRI0MdtnY+fXaNhKQVhR7vwvqIOphIh8kODH3otng7a31KGtQyxA9gfCZONqY4jhwhAJJggJfwksJOhJbSIL1pBUtFIru0OMISlWlSSWDLwGMEBg3r7VY8HcOCdJLkJ1JfSBpJLqBILkMJzS3EKurCSq6pTJJGoOqTEgOBJLF+gqfCpBQrWkFX0PJg3XJ/enJR7DRnbHZpXc0lTBIDaDqSH5kMXBydmatWuwbZuG7hQSNgWIDYMENDbZq0BSn5gJnS7J/l/+0dKSs8Z4SrTq+bTs6XDklW0H7Ub8DM4rgnkKIA8Q22LyRM79KEezwkKGklahP6imS7TmenlW+K45fzafAUtzEefJ8buKreC4i4VKHhdnScyM9G601F1QJD3Cdn6nCXJ5+EHbZx+k/SmrXCqbQB4nfybJ9anw9tHd61JWxIJUkQC27uG6hnFLXeKSkk/M2HOW5aTktQ78hRvibKkn9RSRkF+biAfl3qq4m+SAgjUSI0qdss74c8qsbd0qKVJUBMPyJl9jmpI0gKCR4XkiIb9QHX286paHZQWuGWQCdKSdisJPttzrKvD2SkfLaUoGQrLvPLrWVdoKA8AsLBWQskB2ZmPJ+ZgTijWOCkZAfDvkEuTuZovfJuuAdKdLpcnLuNpJO9Cv3XIFsFUDEifmJ5AEGelYSi2JoY7M7OK1KWXIG3V2S/IOKy9w6wVAghTmAf5Sxh55BudGSbloFSp1aUBCXYBnc51F93z5VhUF/pUAcKUf1AvtLPUJKxaB8NxqikOSpmyG0jAMZVmhXmkAlpd883gYkgU3xFzTb21MWPJiI+uTVab5XcKmOokEEtDS/l96O3QMsOJXpJCgSxkEBtojlhus0jxBCJBBUWLkRkambYM1Ssm7f7wljoEnkzlgmCXD460jwthN103Dp8LJYF9y5DsEkeexrSpIYe8kG4lCbjJ1MVSQyv5vJ/WstcEhAdJB1Tq2hvYjm30pPguCSEmVJ6h2h/5ucg7yasLNpIZDHSeYcgEBx5walu9ILBrSkJIStOqXWEhnktOQ7bTNC4W6LaUrPiWS5/ljCdOyWE+fSsvkaVBKQNJMCXiCIy7e9N8Xw3+Eg22KwHJwHYEueQcj26Uk3J0SM2LgSkqIU7kqBAGkg/pGwHpTVsouaglLmCDzOkQPJy469K54cWtDIK3KiX8IDuGYMYTyefpTak92Ep16PDtDghm6mGqZp9BZc3eNSh/kSvcD5XfkcO0gc/Sl1IGlfjQFllAAkBLnBV5En0rnu1ONTqBIKgkjBkMMAYlzUeCUnvUXE+K3+oKBVqI/SVBmAfEPNWo5K2NMuE2lXkEOkYGpIEvAhw7Fi/L1oXFrShtDkp3Ags2olxud+lL3ro0hNsBO3VjDh8AGgcRcV3iVDxIIDl4cpZp2ymiL9AH4njR+pkhXhlyd5J2AJHKpdn2lOpTwoY2glPmDk+uaLesrWokgcw38oL+ham7PCJACCkgQ6ttncbdP70aDQK3w4CyrUAEAES4KoBJfAxW7IKlMpYYAMCYISGztO/nSvGXyla0hOrPhAAwfD0xS1njGJSpISDkHwjLjU0s5aN6pR9D0W9wM+lQMyzkADkce27VG9xLEeIlkkbJDufCCMpbL86V4Ti0m0bRBGmFogBP9PN6reMklLqSAAEk/p3nm/wC+9GPgC1/irl1Cra1aWlLSdcCSP0welETwDq06nQosCQGJG+kPp8jMCqJPFqCQJUSpi+/scRR/+Ks6dWCHHXZurt7Vb6tBaonxaypRBZKCdKYy2dnl39OlT4NQbQCxT4gSkOA7ZyRimEcOm5qAUzBgD0IBL4Bcv7+VE4fs5RSsLBSspYKVJJBBAfT8hGoDqQcUJN1sEiF++sP3a1EJAhJzMuDlpEvB9lF8ClIQvJIMsCHhkscfqkU0jgbiBqBZSsxJTsHBb1OzVb2butjcQHYMsFnCt1NDjJJ+s0OVDsqF8Gru0kv4JLSOgbL0e9wyisaArQolwTA3MDr1pvhrTgpdRIKsyS0uB5fetHiAkzDHDPsZzy6VKk2BNPE6BpTeuADYYHQOKyqa5wlsE/45HQEETOaytRj/AGqgdzgQUN7VrsATb/0j/uFZWVD6/kEN8Sourpq/ekOOWQEsSPm+hLVlZWECPIx2j/8AjWTuVz/0mi9m2Em3cJSCWSXIcv496yspQ/qBH7EuzEjvuKH8qAR0PeJEcopLizJO7mfUVlZW0ypdEwkNdjn/ANwpS0P8Nf8AqV/3VlZSj9RLo1aHiV/po5Uxvt/8K/umsrKyX2Ql2U1i4XXJ/Rv/AJKQXNu7/rT96ysrWX3/AI/2TLsYPy3eh/YUx2KHFz/l+xrKym+mUE4w/wCIP9R+6qcSokB9pHQlSXIrKyji6/wES6vWwLhYD/0+XSqhd0uqTJU8/wCZX9BWVlYw8CEOGWdRkysiodqIDmBt/wB5rKyumPgpFv2fbB4u6kgEd6zEOGKkghuRFR+IpuXH/wAx9XzWVlTy/wDQfTFuItgJSwA/xQIG2kRT3DWUglQSHku0/MresrKcOgRtaX1vPheebmfOrLjFHvSH3b0YVqspjFeHuE3FFy5Sl/8AqFNXixSBA8Mebv71lZUAhfgD4R6j0ZmqKQ3EKAgaElh/+utVlNDOaXeUCQFETzrKysqyD//Z"/>
          <p:cNvSpPr>
            <a:spLocks noGrp="1" noChangeAspect="1" noChangeArrowheads="1"/>
          </p:cNvSpPr>
          <p:nvPr>
            <p:ph type="title"/>
          </p:nvPr>
        </p:nvSpPr>
        <p:spPr>
          <a:xfrm>
            <a:off x="1480490" y="-27384"/>
            <a:ext cx="6183021" cy="858753"/>
          </a:xfrm>
          <a:noFill/>
        </p:spPr>
        <p:txBody>
          <a:bodyPr anchor="t"/>
          <a:lstStyle/>
          <a:p>
            <a:pPr eaLnBrk="1" hangingPunct="1"/>
            <a:r>
              <a:rPr lang="en-US" sz="3200" dirty="0" smtClean="0">
                <a:latin typeface="Calibri" pitchFamily="34" charset="0"/>
                <a:cs typeface="Calibri" pitchFamily="34" charset="0"/>
              </a:rPr>
              <a:t>Some words </a:t>
            </a:r>
            <a:r>
              <a:rPr lang="en-US" sz="32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don't change </a:t>
            </a:r>
            <a:r>
              <a:rPr lang="en-US" sz="3200" dirty="0" smtClean="0">
                <a:latin typeface="Calibri" pitchFamily="34" charset="0"/>
                <a:cs typeface="Calibri" pitchFamily="34" charset="0"/>
              </a:rPr>
              <a:t>when they become plural</a:t>
            </a:r>
            <a:endParaRPr lang="pt-PT" sz="3200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31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56792"/>
            <a:ext cx="8229600" cy="4525963"/>
          </a:xfrm>
        </p:spPr>
        <p:txBody>
          <a:bodyPr/>
          <a:lstStyle/>
          <a:p>
            <a:pPr marL="0" indent="0" eaLnBrk="1" hangingPunct="1">
              <a:lnSpc>
                <a:spcPct val="150000"/>
              </a:lnSpc>
              <a:buNone/>
            </a:pP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Sheep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Deer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Fish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News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Offspring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endParaRPr lang="en-US" sz="2800" b="1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marL="0" indent="0" eaLnBrk="1" hangingPunct="1">
              <a:lnSpc>
                <a:spcPct val="150000"/>
              </a:lnSpc>
              <a:buNone/>
            </a:pPr>
            <a:endParaRPr lang="en-US" sz="2800" b="1" dirty="0" smtClean="0">
              <a:solidFill>
                <a:srgbClr val="CC0099"/>
              </a:solidFill>
              <a:latin typeface="Calibri" pitchFamily="34" charset="0"/>
              <a:cs typeface="Calibri" pitchFamily="34" charset="0"/>
            </a:endParaRPr>
          </a:p>
          <a:p>
            <a:pPr marL="0" indent="0" eaLnBrk="1" hangingPunct="1">
              <a:lnSpc>
                <a:spcPct val="150000"/>
              </a:lnSpc>
              <a:buNone/>
            </a:pPr>
            <a:endParaRPr lang="en-US" sz="2800" b="1" dirty="0" smtClean="0">
              <a:solidFill>
                <a:srgbClr val="F79646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3316" name="Picture 5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3968" y="1556792"/>
            <a:ext cx="4414837" cy="29527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3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3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/>
      <p:bldP spid="13314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18256"/>
            <a:ext cx="8229600" cy="1143000"/>
          </a:xfrm>
        </p:spPr>
        <p:txBody>
          <a:bodyPr/>
          <a:lstStyle/>
          <a:p>
            <a:pPr eaLnBrk="1" hangingPunct="1"/>
            <a:r>
              <a:rPr lang="en-US" sz="36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Some nouns are </a:t>
            </a:r>
            <a:r>
              <a:rPr lang="en-US" sz="36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always plural</a:t>
            </a:r>
            <a:r>
              <a:rPr lang="en-US" sz="36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.</a:t>
            </a:r>
            <a:r>
              <a:rPr lang="en-US" sz="36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sz="36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</a:br>
            <a:endParaRPr lang="pt-PT" sz="3600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755576" y="919261"/>
            <a:ext cx="8229600" cy="4525963"/>
          </a:xfrm>
        </p:spPr>
        <p:txBody>
          <a:bodyPr/>
          <a:lstStyle/>
          <a:p>
            <a:pPr marL="0" indent="0" eaLnBrk="1" hangingPunct="1">
              <a:spcBef>
                <a:spcPts val="1800"/>
              </a:spcBef>
              <a:buNone/>
            </a:pP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Trousers</a:t>
            </a:r>
          </a:p>
          <a:p>
            <a:pPr marL="0" indent="0" eaLnBrk="1" hangingPunct="1">
              <a:spcBef>
                <a:spcPts val="1800"/>
              </a:spcBef>
              <a:buNone/>
            </a:pP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Shorts</a:t>
            </a:r>
          </a:p>
          <a:p>
            <a:pPr marL="0" indent="0" eaLnBrk="1" hangingPunct="1">
              <a:spcBef>
                <a:spcPts val="1800"/>
              </a:spcBef>
              <a:buNone/>
            </a:pP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Jeans</a:t>
            </a:r>
          </a:p>
          <a:p>
            <a:pPr marL="0" indent="0" eaLnBrk="1" hangingPunct="1">
              <a:spcBef>
                <a:spcPts val="1800"/>
              </a:spcBef>
              <a:buNone/>
            </a:pP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Pants							</a:t>
            </a:r>
          </a:p>
          <a:p>
            <a:pPr marL="0" indent="0" eaLnBrk="1" hangingPunct="1">
              <a:spcBef>
                <a:spcPts val="1800"/>
              </a:spcBef>
              <a:buNone/>
            </a:pP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Tights							</a:t>
            </a:r>
          </a:p>
          <a:p>
            <a:pPr marL="0" indent="0" eaLnBrk="1" hangingPunct="1">
              <a:spcBef>
                <a:spcPts val="1800"/>
              </a:spcBef>
              <a:buNone/>
            </a:pP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Glasses</a:t>
            </a:r>
          </a:p>
          <a:p>
            <a:pPr marL="0" indent="0" eaLnBrk="1" hangingPunct="1">
              <a:spcBef>
                <a:spcPts val="1800"/>
              </a:spcBef>
              <a:buNone/>
            </a:pP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Scissors</a:t>
            </a:r>
          </a:p>
          <a:p>
            <a:pPr marL="0" indent="0" eaLnBrk="1" hangingPunct="1">
              <a:spcBef>
                <a:spcPts val="1800"/>
              </a:spcBef>
              <a:buNone/>
            </a:pPr>
            <a:endParaRPr lang="en-US" sz="2800" b="1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marL="0" indent="0" eaLnBrk="1" hangingPunct="1">
              <a:spcBef>
                <a:spcPts val="1800"/>
              </a:spcBef>
              <a:buNone/>
            </a:pPr>
            <a:endParaRPr lang="en-US" sz="2800" b="1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marL="0" indent="0" eaLnBrk="1" hangingPunct="1">
              <a:spcBef>
                <a:spcPts val="1800"/>
              </a:spcBef>
              <a:buNone/>
            </a:pPr>
            <a:endParaRPr lang="en-US" sz="2800" b="1" dirty="0" smtClean="0">
              <a:solidFill>
                <a:srgbClr val="CC0099"/>
              </a:solidFill>
              <a:latin typeface="Calibri" pitchFamily="34" charset="0"/>
              <a:cs typeface="Calibri" pitchFamily="34" charset="0"/>
            </a:endParaRPr>
          </a:p>
          <a:p>
            <a:pPr marL="0" indent="0" eaLnBrk="1" hangingPunct="1">
              <a:spcBef>
                <a:spcPts val="1800"/>
              </a:spcBef>
              <a:buNone/>
            </a:pPr>
            <a:endParaRPr lang="en-US" sz="2800" b="1" dirty="0" smtClean="0">
              <a:solidFill>
                <a:srgbClr val="F79646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340" name="AutoShape 2" descr="data:image/jpeg;base64,/9j/4AAQSkZJRgABAQAAAQABAAD/2wCEAAkGBhQSEBQUExQVFBQVFRcVFBUXFxUXGBcYGBgVGBgYGBQXHSYeFxolGRYXHy8gIycpLCwsFx4xNTAqNSYrLCkBCQoKDgwOGg8PGCwdHyQsKSwpKSksLCwsLCwsKSwpLCksKSwsKSwpKSwsLCksKSwpKSwsKSkpLCkpLCwpLCwsLP/AABEIAI4BYwMBIgACEQEDEQH/xAAcAAACAgMBAQAAAAAAAAAAAAAGBwQFAAMIAgH/xABNEAACAAQCBgYEDAIHBwUBAAABAgADBBESIQUGBzFBURMiYXGBkTKhscEUIyRSYnKCkqKy0fBCwjVTc7PD4fEIM2N0g6PSFTRDhOIW/8QAGAEAAwEBAAAAAAAAAAAAAAAAAQIDAAT/xAAjEQADAAICAQQDAQAAAAAAAAAAAQIRMQMhEhMiQVEjMmEE/9oADAMBAAIRAxEAPwB4xkZGRjHwxzxp+fjqpjXveYzE8+sT7IeetOkxT0k6ZfCQhCnf1jkuXeYQwTr3F8+N/wBYtxolZ80fTKxwO1s1Adi2SsTmwANwCbYrXtbnEunUAHlY2/Z84hVClbPe1iFNha4cgEXv3HvAieXOPM3O45AcOQAEVWxCQib7RtFiBncW/fqiEJpyB9giZIQWB7jz5X7IYAc7LK3qz5J3qyzAOxhY+tfXB6YVmzydhrVHz5cxT4EOPynzhpmOXkWKLQ+ipUQF6E2sU3wmokzj0aie4kzbEoy7jj3lTiDG9rWI3Wgg1q0maeinzVNmWW2A8nbqob9jERzmJeE5m4PaDnw37hffvgJDnVtPPWYgdGV0YXVlIZSOYYZGPT7o5g0BrTU0ZBlTWW/WZLnCScziXj7YLZm2SulgXWne4ByOK1xfOxuCNxHOA8hwh0MIhl+uv1h7YTR25Vw3yqW1hvSbxHZNiXq5tbqamtkSnlyAjuMbS0m4lUZlrl2AA43EZmQ2NY6rBIYcX6vhvPqFvGKDVXR3SzTPYdWWbS+1+J8B6z2Ro0tpA1lQkpDYMbD6K72YjnYX8AIM6SkWXLVEFlUWH6ntJzPfHNK9S/L4R01+OPH5ZR1CddvrH2mPUtI9Tx12+sfbHqXHQcorJsjFNk9tQo83gg13oJs2qGFLqstQGuoGbOTck5ZnjyiLS0nyqUDwrAPKYT7o266a2fB6zoxLEzDLRmOPDa9za2E52sfKIcOUngv/AKUqaTM0dqVNcAl0UZbsTG3kB64M9EaqypUt1uWLrhZjkQOSgejmAfAQEUm0tAwx079pV0a1u8DfaLWVtYp8N2k1C+Eo5eEyOjNPo5VxynlF++rUwXsytyJupt2ixF48/wDoM0WyU9mIRRTdraBrJTTN9iXdFI3i9lxe6I07aZOc4ZSS0djhlqbs5Y5DNjYH7J4wydfIj4JCjVCtus2UfSlTHW3KzFSPMeuCmAfVDRgkzT18buWaYermxBYkBQABig4iHE8ydfLPjQMa0FgXAZgOjUixI4sDa3hFjqmSaSXcknrZkkn024mNGtUvqg/RceVj+sRtG6VMnRkqaoBIysb29NwcxuhYz6rQ9v8AEmE5jW8CZ2iopAmSWF2C3DjeQxHpAcFY+ESP/wC+kEejMxcFstz3Z5+EdOGc2UXswRB0vUBJLsVxWB6vA9h7IGq3aUFxBKZyQL9dsI8bKbZXy7IpqrXmpnY1Uy5ahmHUW7EbhcsxAv2WjeLaCqSfZU/+rvLqjNlMUmut7AHFa2AYk9FF6osGzODneLfUrVlp0wtNuZam7EnNycwDfMk7z/nEXVUj4dKR5aFJhKOMN8TYMphJvd7jffibQ1qelSWuFFCrvsP3nHKuF59zOuudNe1GuuylNwsD7IWGk9p86kaQkpZbqUmPMVlYElprqueWHJDuvfF3Qba56benpprKFOGWWswJ4HkRyhFaxSClQFJuRIkF+IDPJSYQL8Bji80m2vo5nLST+xvaJ2z0czqzhMkNbMkY5f3k6w8VEGNJpOVPTHJdJqfORlYeJBy8Y5UnTMm7T6j2eMZT1kyWweVMZG+crFG8wQYYU6j0gbr/AJiK+XP6I42IULmSSAMs95yjnWr1xrWUg1c88+uw/Fe8VlRWPMmAu7NYi2IluPbACNDZto8zqyWxF8LdI32esfXYeMO6AHY9ogpStNYdZyVFxuAsT6yPKD8iJcSwsleasvH0eLRkeoyLESVGRkYYUwA7YK7DSy5Q3zZlz3IpP5isK6jzPcIONrk0/CEBOQlDCORZmxeeFfKAijW4Pr7ezujohdEKfZ9q85Z5Ylt29Zc+6JDgknz9caKxfiyOJ3csre+JMwZg9hv4mKCmh3tv5/5xOoZt5QJ5e85+UUkxzMfAvj2RdyrAWHDLdGRi61SmYdIU/axHmrQ4YSWrP9I09v61fYb+qHbEOXZWNC72q1WDRrL/AFk2UnkTM/w4SdXJ47uf+kOvavT4tHE/MnSm88SeHpwmaxOrAWhyBj9kagt997X59g994jPMwty7P0ifSoDxvfPd3cYyCaZkoEW3DeD4W3cf8oLtnmlkWatMss3ImTJ04WNwqEopyuiDCOJux7chyql2HvtBboyVJlSWEtSsuYAyXv09UuIqrzSMpMosDhRTc2yzziHP+uC/+dPzyM3UClDGdOtvPRqe7NgD93ygwMV2rWjTIpZUsizBcTjLJ2zYZcibeEWUHjnxlITlrytsoJw67fWPtj0gjJo67fWPtjYiwxMEuhtXjkKsfils3tMA+0SZfSk8BgbCUMuFpUvI9oN4MdK6QEmtnTCCVlPLmsBvIlpLL27bYxnYZQsnndNPmzc/jJjvvxEYnJF75k5xPg21/S3P8P8AhNpqQkX35cP0j69KQLNext6yO3tiyl0ww7gbDlh9fhEWssu+4AGdzuF8s+6OxrCOVM1zyGY2OUSNG0WMnDNVGBG8OWJa9gqqbscuAyy5iKqnqMRNjl++MEuiHIQhWYYrK1mw3UMGIBtdTvzHZe9oVpueh5aT7DnUPQokS5YXET1jML3xXIOWE/7sXIAXgLXg6gP1Dqg6TBgVBLwKLEnfjJzOZ3DM5nMnfBjaOfjhyu9luW1bytFZrAnxQ+tbzVhAa1fgo0prXbHPa/CyzWABW2dw9/Dtgx1im2lqvM38FGftEL4sfhk0ZsokJdSbAMXfO+8XCcOUJL/Nj+DUvwZ/pWVdI5ZCGvhbFbCwzwMhsDkBZuIvHyZdAMZA61/pcfncN/GJdbUgE3YjsHW/MIo9IVIKkAjPLM2vfK2+27sjuRwkihpkmKbYid2edwOJtz3jmCIk1tCZYUpwJxhv4hbhn1Tlytmb749aApCQCLFWFwbsQAcxbdcWy8Is6ynIG8+C24RmEpdE1bfC5BBA+PlEG6n+MDgeUOphCe0JS3racEb5ycfpA+eUOEmJVseQM2mSCaGoI4yT6r3/ADCElpas6adOmDc7nD9Veqn4VWOjNPUKzZRR81dXRu5gP0Mc86S0F8GnzacnF0TYQealQyHvwkeUQ43+SkdNdwmD81vV+/dHlRcgRurpFogyptmAPOLsiY8u2+MBzvbPnEpJJNso+TqW3+UDBjonY/WdJomTncozoe++L2MINDC12DJbR83MkdO2WWRwre3hhhlwq0GtniMj7GQQEmMjI+GFMJjaZU4q51vuwKOyyg+0xQSxllzt4bok6z1fSVs99/xr27gxA/LGiUMh+9/fHXK6Od7PFQBY/V/fsjzXT8CMeQj5WN1Tbt9QvGiumA3Y+iASRz3EDxIEFgI2jmKl/ogGYebtmAOVl9sXVGeqbxR6OX4tSd7uzsedsh7IIadcoEmLjUlL6Tk9mI+UtoccJ/UDPScvumflaHCYjy7KxoCtfqQzNGVIH8KCZ4S2WYfwqYRc8dSOkqijE2W0tvRmKyN3OCp9Rjm+ellKnepKnvBIPsgSODOkvfF7T6LeTKp2e9p8nplvyMyYnsQH7UUOk98OLaVoQSabRZG5JApz9lJbD2P5wFsIvK5erHzVaumCtpFDthFVJYJc2uXRSQPq5Rt0guUatT5eLSdGOdVI/vFMGjHVBEeTHqPhhDFHMHXb6x9sbZY3R4mDrt9Y+2NssQDCt05W9GJiHIzpVbMcdqkqi+dxAToyVu8IZW0bQLS5Uyep6tptmtfo+nwrMlleKOQLOM0NuG9f6KlXtC8E4yW/0WqSwXiTsKnO+Q9n+cTNG6t/C6aucgt0dOwlf2li2Vt5Cpu+nFdUPl/r++ENnUjRHQUSKw60y82YPr2sD3IFHnHVbwjlWxAaOOXZlBRRD4sZny7hFDpCh+D1c+RwlznQdysQPVaCGj9AeXGBJmMPZpLtJnNzmAfdX/8AUHECuoVPhowfnzHbyOH+WCuJ1+zHnQLa5zkBlq74FayMeQdrHxIBHjFDSyHSbUu4AxuqqAQRhlqb8fnM3lBVrZokT5aXtZXUnIcGVv5fXA/pafEo4/c6K8nL7FCBrSs8XN7eV/ZAPpuSZjoqAl3ICqu8kkAADmTkBBLpWdcnlxsOXaYLtluqq2NbNW7lisi/8Ci6lh9Im634BTbfHS+kcy7Zo0VotqdEkzLY5UtEa3MKt7HiI91iXH+cXOnpFqp/pKp9QHuinrEAHhAz0ZI0aoUePSCGwtLV3y52wj1tDMaAnZxSdaom/VljzLH+WDYwj2PJC0nfo7jnv5dUi/naENrbOZquVOZGQz5IVwQQBNkMyOBl2eVo6GwAgg8YTG02hlCZbpWM2VNHUxZfGqt2Mu+XxYHXX5tjvuIYa5FR0zSfG5FzpFcooXkszdUFsILGwJsq5km3ADjBDpFcoutjVGs3S4VwGQyJ4ZTuKsmAg9hDGOiiAO00oWBtG2oTKLbWHV80NVNpjmEb4tj/ABS2zQ9+EgHtBivcXH7/AHwgowzNgmmRappSLG4nqb7wQJbDD2EKb/ShuxzNs/0t8F0rTPeytMEp+WGb1DfuJU/ZjpmFezHwxkfYyAY3x8Y2F4+xF0pPCSJrncst2PcFJhTHPtU+KYW+cb/eYmN62AP7/eURJOZX6q5eF/fG6cwtYR2I5iXofQsyrnCTKAuVYliTZRzbs3eqDqs2RS2pJidIxnleqwyUMM8OHO4JyJJvFnsx0H0NJ0rDrzziz3hBkg8c2+1BlELt56KzPXZzFSphCKRmosfMkxfU5yWN+0XQwp9ITMIsk0CavLrXxgfbDecQ5LA4eOXZFoeUTawFWzCTir2b5spz5lR7zDahbbJ6b4yofkqJ5lifZDJiHJ+xWNFesc96204l1tWgyAnzLdxYt746GUQhtosm2k6q2d2Vss7Ey0uCBuzvAQ4v51GZk5JY3u6oO9iFHtjovazo9W0YWtnJmSmXsuwlH8LwitBScWkqNd96mT/eLHSOu9GJujqpT/Uu470HSD1oIHyY50r/AEYl7NKfHpmjHKaW+4jv/LESt9GLLZT/AE3S983+4nQ1GOkoyPRjyYQxTTR127z7Y2SxHmYOs3efbGyWIBgU2rTsOjGHz5spR4Ev/JCz0MmV+cGG2WruaWSDmOkmsM9xwoh8w8CujVsBut++HfFYEou9XdG/CKyTLtkGxvb5qdY377W+1DkMAezXR/WnTyOUpD+J7eSQdwOR5YZXQiNpEgJpifYemJT+LS0ufMGN1CeqO+J212kC6RluN7yFv9lnUeq0QdHqMIuRa+/wENxi0NnU9LUUntDHzdjBDFHqt/7OR9Qe0xeRN7Y60Vmm3yA7z7h74B9OTrXJ/fKC/TT3Y9gt+/OF/rJU5gXtc+NvcIeRKKnR2i2qqhJK75h654rLUgsx5Ze6HdS0qypay0GFUUKo5ACwgI2WaGwpNqTvmEomW5VPWz7W/JB7C28saV0C+sSfKAecseotA/pMZHu/SCTWMfGr9T3tAzpc9QwVoX5L/Z7KtSMfnTXPkFX3QSmKTUhLUErtxnzdou2hWOtH1ISe1WTbSjn50qU3qK/yw7UhNbZktWqw40y+qZNgzsIvdKDqgxfbDP6Z/wDrzfbLihqziXs8Yv8AYZ/TP/15vtlwbAhkbYNV+mpvhSD4ynBx/SknNvuk4u7FzhKmOqp0hWUqwDKwIZSLggixBHEERzNpzRZpaqfTtn0TlQd11yZT4oVgSwlBVqRu37x2R1Jqxpf4VRU9RxmylZvrWs48GBEcw1qcoeexCux6KCXzkzpqEcgxEwfnMGjB9GRkZCmN8VWtNvgVSCcIMmYLnhdSB6zFrAVtV0qZVGJa+lNcD7K9YnzCwF2wN4QplIxX7TbuGUTNFaONRPlShfruFNuC72Pgtz4RX0qk52zOQ7Bncwd7KtHYqp5nCVLsPrTDb8qt5x0t4WSCWWNSVKCqFAsAAAOQGQj3GRkcp0Cx20Uo+TTLda8xCeyysB539cAOj5lx7P34Q0dsKj4Ch4ielvuzL+qFXRTcOG4uDv42z5R0ceiN7GnsoT4qoPOaB5ID74PIC9lw+Tzj/wAa3kiQaRK/2ZSdEJRCI2lTr6UqARuKAHrGw6KXutu7rw+VEc769VF9IVZzznzBvy6pw8+yNIxW6my8WmKIC5tUSz904uPYI6arKUTJTyzudGQ/aBHvhB7EtHCdpUzCMpEl3H1mIlj8LPHQUKzHLVfKKDC3pKSrdjKcJ9YMWGyn+mqX60z+5m8YvNrOhzT10xrdSf8AGoeGI2EwDubP7YgD0XpJqeplVCi7SZiTACd+Eg4ctwIy474Z9mOtY+RH0ZpGXUSZc6U2KXMUOh5g9nA8COBiQRCmKqYOs3efbHtBHyYOse8+2Pk+eJaM7ZKis7dygsfUIBhQ7RtJCdpIoAR0KrJz3FgWdiOQ69vs8Ig062F94EVkieZk55rCxmOzlSb4S7Fjbjlf1QV6uUJn1EiWPRLhn+ovWa/K4FvtCLz0sk32xo6v6O6CmlS7AEKC1uLHNj5n1RYR9jIgygq9tS2m0bfRnDyaUR7TA/olrpzv59xB9ogy2z0t6WRMyuk63g6Hj3oIA9EvdbKysLXKnerbt43bt+e6LcYlDj1MHyGT9v8AvHygjgV1DrA9GosQZbupvY7zjHqceUFUTexloGNMT9/bcwAacBYuwHoiw7zxzg20vLKlvo7+79iA3TFXhAJGKUWHSKDYsLi4B4XHGKSTY0tW6EyaORLNrrLUG269rnPjmYso108wMilfRIBXuIuPVGyIlQe1h/3q88B8sUCelzl7B+sFGsrET5fIy2F+3FAxpiV1L58c/wDWKLRN7DHU+Uy0MgMLHCTw3FmKnLjhIi2MVWqUy9FI3+hbPsZh7otWhR0fZcKDbQbVknLfI9kx/wBYcEuFLt1l2mUr/QmjyaX/AORjLYRWscJKndwi+2MzMGnJY+dKnL+HF/LA/XzusBzF7+FokbOnw6boyeM8DzVh74awI6phD7YpGDShPB5Mpvzp/IIfAhO7dqe0+kf5yTUP2SpH5zCIIrag5QyNgulis+ppjudBPXniQhG/Cy/dhbv+/bBTsimYNNSh85J6fgZh+WKPQDocxkZH2ECbYVO2GsBnyJfzZbMftNb2JDWMI3aHVdJpKb9CyD7KgH1kwY2JeiqkzjgByGXuhm7JaS1NNmcXm28EUD2kwrTmQo47+wQ69QafBo+T9LE/3mYj1WinI+hI2EMZGRkQLAHthHyKV/zC/kmQqtGS7m5NsgB53hmbZKn4mnl/OmO5+wlv54W2ijuHdF+PRG9jf2ZS7Uj9s5vUqCC+BnZ3LtQSz85pjebsPYIJolW2VnRGQbo5l1hmkzp5O8zppP32jptTHNWulPgq6pfmz5o/GT7DBQQp/wBnwfKaw/8AClfnf9IeEJj/AGeaY4q2ZwtJQd95rH2iHPCmBfaLquK2idVW86WDMk8ywGaX5MMu/Dyjm6ok25j1eY3gx1zHPW1jQPwfSEzCLJPHTJvtdiRMH3wx7mEFGLjYXrUyznopjEo6mZIBPouubqo5MpLd6HnDrMcp6q6T+DV9NOvbBOQsfolgr/gZo6sMAxXTPSPefbAdtS0s0qjEtbXnvgbfcS1GJrW5nCp7GMGUwZnvMK/a3W/KaaXylOxH13A/woy2YEqWSMszw4fqIZmzKhOGbPJvn0S7uFma34R4QtUaxF4dGpNF0VBIHzl6Q/8AUJcfhIHhFbfQiXZexhjIyIjgPtgk30cD82fLPmHX2mFfREAgAeiALgkZi190Nvaml9FzT815Lf8AdQe+E3o6dgOd884pArQ39mU+8mcpvdZindvBWwP4YOxC+2WW6KeRnd0zvf8AhJ98MC8LW2FaBrWFbTO+379sAWsGjb3sO0DgD7IYGthw4W7PYYFJ04Fr8PVFJJ1sL9Q6zpNHyeaKZZ70JX2AQQQDbMJ5AqZR3JMVl+2Gv+QQbxNrsotA9rKwM2WPoMfWIodKW6MniP0iw1oqvlaLylZ+LMf5Ypa2qABB3W9VodLpE2+wq1JmXoZXYZg8pjxdsYGtnr3ov+o/8p98EhMI9lFo2SjCq28J1aXun/4JhpyjCv26DqUnfPH4ZR90ZbCJ3Sh+KRhvUi/jlHzVms6PSFHN+bUySe7pFv6rx5rH+Tv9n8wipkTrMh+awPkQfdDUBHaEKnbxKOCjbgHmr4sJZH5TDUxQttui/IpB4io/w5n6QiCJRzlFvqTW9Fpika++einumjAfzxRzG3xlLWdFVSZh/gmSpn3HVv5YfJjre8ZHwtGQpjfHPGmanHVz5h3GbMNxyxNu9UdB1MzCjHkpPkLxzmrrivx3++/nD8ZPkNtPTtmx3kX579wA9UdA6LpejkSpe7BLVfJQIS+rFP09ZTyxmCyu31V65v4D1w8RB5fo0I+xkZGREoKzbHN+Opl5S5p82l/pABQizr5ny/yg12yn5XT/ANiw83tAfTy7ZnfhJt4W3dsdEaIVsd2oaW0dT9qE+bMffF/Fdq9IwUkheUqWPwiLGIPZZaI8c77SpJXSVWCLXmYh2hkQgiOiAYRO2OWBpNz/AMCU3fkwy8oZBCD/AGfJBEisbnOlrb6qE3/H6obMKnYBf4PVk8ZyZf8AT/flDWvCmMgH2u6A+EUBmgXemPSDtQ2EwHsC9b7EHF4h6Xoump50oGxmSpksHkXQqD64yMclVKZ98dRajaY+FaNpZ1ySZSq99+NPi3/EhjmWpklQcQIIyIIsQRkRn2w9Nh1WW0VgP/xT5qDuYJM9swwzMGkzee8wlNoVb0mlZo/qwkq31VBP4nMOxrXzyF8zyHGOda6rM6smTN/STXe/YWJHqt5QJ2Blxo+iM6fKlLvd1XuuQL++HwgAAAFgMgOQG4eUKfZ1o/pa7GRdZKlr8iQVT1lj9mGyINvsyPUZGRkIEGdpTgaKqb8VljxM6UB6zCMWZ1vCHrtGpsei6oWJsivl9CYj+xbwhW3i2Zy9cPIGObZOvyab/ar6pa/rB/ADsnS1JMBN7TAP+2pPtg+ECtmWga14NpaHtYeofpAOk65I/fOD3XVbyF/tB+V/0hcVLYXvwK2i0L2kr2EWo1d0ddMlndOlgj6yZj8JfyhiwkzXmVUyZoyKuhHaFaxHkWHjDsJidrseH0L/AFqb5a55Ig/Df3wP1jXmG+6w9hi51kqh8Lm9jAd2FVX3GKGe4Nj++MXle0jT7DnZ7PxUjdk5wO6yEeowSmBPZmfkkz+2NvuS4K2Mc72XnRskwstuXoUg5vO/KkMyS2ULLbmepRn6c38suAhhJ1p+JYd3tEVV/YYtdJDqsP3vEVCwWY7L0VU9JIlP8+Uj/eVT74AdujWoZH/Mf4U2CzUeox6Mom50sn1S1B9kCe3b+j5P/Mj+6nQDCJvcxq0gv5Y3U4zjxXD0Yxjq/RFT0lPJffjky2v9ZFPvj7FZs2m9JoiiY/1CJ9wYP5YyAYttY5xSjqGG9ZMwj7pjnqRLxE8ABxy7I6F1kPyOo3f7mZv3eiRCKXQ85UN5T5bzYkeYvDxSW2JUt6QY7IqHHUTp3CWgRe9z/wCKeuGtAXspocFD0hH++cup5pYBD3GxI74NIWnlhlYRkZGRkKMKfbLL+UUzb/i2FudnX9YERNBVjbmLcQc/34QbbWaOZMqaYIMQ6N8hvHWW57s1gVkavVDzJcsS2Uu2G7AqATc5k9gMWi5S2SqKbzgelItpafVX2CN0eUWwA5C0eoiVIt4SG2oA6RHP4NKB7evO3Q7gIB9f9UkrainGIo4lzSWAJBRWk2Bsy7jMNvrGDlLthSz0CuwapYVFZL/h6OUwHarMt/JvZDlxQvtn2qCUVXUWczGaUliRhsuNsQGZvmF8oPrwJpV2g1Ll4Z7xR8LR4JjyzwRTnvavLA0rUhRZby2NuLGVLLHxJv4wQ7C9NBZ0+mN/jEE5L7ry+q+XMq6/cj5tT1UnTa150lDMV5cvFYr1WVcFrFgfRVTx3wOapUE2irpE6YQhDegCCxUlUIIBIAYM3HesDzWsjeL3gcevGkehoKl72PRsin6UzqL62hGUKWXEMJ59luENnbCpGjsj/wDPLuPnZPl4Gx8IVFDNstipDcufDfx4w8CMcWy+hw0Zm2AM5yRzwp1Bf7QfzgyWK3Q2jugp5UoDJEA8d7H7xMTg8K3lmRvjI1ibHsNACQ9OycdLUL86RNXzlsI5voZnWuQbWBFgTme6Om5iYgRzBHnlHNWjCy9WxJ3EZ5EZG/iIeQMceymaGont/XNz+am+/GDjFAPsrX5G5tvnN42SWINYD2ZFLrk3xC/2g9jQvNIpv7vZ/pDF1rl3p777Mp9o98L/AElay87+r9mL8f6kb2Utd6Kk/wAIYX7Tu98OTVnSXwijkTeLy1LfWAwt+IGFBNkmYjgEdUAkbz32Ge4+V4YezasDUOAEfFTHQeNnv5ufKE5Bo2CNa3STprH+JmPmxMQ59lUsW9EfrFvrHokLOnBRniJFvpdYeNmEB1ZTENZybG2fZcj3HyiyrongZey6Zio3bg09rfZSWPK94LmaKDVGjNPRSZbZMAWYci7F7HtAYA90WT1Mcz2dC0WFObg98LLbofi6P6838suGRo5rqe/3CFtt0bq0Y+lONuy0kQAiZ0kOoe73xTAxeV4vLbuvFIBBZjqjZfOxaHojykhfusy+6Azb5pUhaWnHEvObw6ifmmQX7KZBTQ1GDxllvBndh6iIWm2psWlByWnlDzaa3vEAwvpK2jxX7h3/AKxvO8xorT1fEQTDc2ea+iRo2RKJF06QeHSzCPUYyErduBIEfIBjrfXWcFoZxO6y/nXKFmmvNLKNnd73GQlTSd+49XfDY0/oZKummSJnoTFsezcQfAgGE/TbGZlRWzRPnp0UtlUsuIzHG/cRZSRxByz3xz8nErfZbj5nx5wNDUFlOjaXAbp0QwHMXXPCbHdlaCCNFFSLKlpLQBURQqqNwAFgI3xYizIyMjIxhYbStaJdJXSjMWYw6JV6gBILM7biRfJRuip0VtClVFdSSZMubd56Yi6hcKgMTZbkncOAFrwV7S9QRWp0yMqzpctls/oMu+xsCVYHcQDy7tGzrZTK0ewnzGE2pK2BAsiAjMLfM5cTz3RJ8SdeRZc1KPFDBEZGRkVIkQmKLT2kZcmdKeaQimXNTGbhVOKQ1mbctwDmbejBAZUQtJ6H6ZMJbCbEXABya18iM9w5boFrKwGXh5BQ6zSFq5Ty5iTMWKUwlsH9IBlJw3sMQGZtvggTTGL0VMD1LsuKTEbpkwK/SEiSBOdruRim4t3XtbdZRlBjS6NEtbDz4mE45crA/JXk8kZcbb8oj6Qr5cgKZ0xUxHCgZgMR5C8XBkmAzW3Z/Nq5vSJMkd02ViK9RkKq62OE3xWINiBYxStdCLHyedJzkZWZnVVtdnLAKBxN91ootU9BpUV7VMxPi0lAyA2VwHZVmFeF3WawB5LcC0fKHYpMDkzJ0kKWLWSWxYE/NLGwyuBlle9rweUuq0tCCLkhFlg3PoJfCPDEfOIcfF4vLLXy+SwDmu8+XOlCS4U3mYhc8EuL/iHnEHQWq9LMMoALdH6RwrXyAJswzGbYRwNiYna3asTcSvL6Jk6wwuzrYkdU9VTiAI3ZRP1P0FMlgswlou5URnbrELiN2AsOQz3wtep6ixoafT9J52El4y0e/g57I+9AeyOk5jUZYjwUI3RJ6A9kZ0J7IxiKKkjfC9kaBpErqlWVOs2NQzG4xqjm2fzmeGU9LcZ2gH1p1Kmmf8IlmU6WtMlzGdDcCwIZFN8u7MRLl8vH2luFyq9+gm0BTypcrBJyUMSRctYtnvJJiwqGYLdFDHtOEedjFRqlomZKkdcr1jdQrMwAHawvm2I24XA4Rf8ARmGhtz3sTkx5Px0DOk5NTOBVlQKdwBNr55k2vxigfVSpNrGSCDcHC5tnfcp7vKGE1PflERtCSmzaWjfWGL1NeHzS0yK418tgTR6hJdjPqA7NvW4Ve8rex8bxa6Moko8SSTiDkE2ta4Fri3Zbdll5kK6CkjdJkjuloP5YkS6MLuCjuAHsEZf0y45TykCGl6RjafhYFWxHfY+iBcchbduzvwEC2l67pmQsijBMD9W4uBvW1zfhnDa6DuMV1To3ESgkyQfnYvd0fvgPIrht5TwQ5UwvYjMNn55xKl0J4xJo9FYBvuYldAeyGKnijlYVI7YBdq2qNTWdA1OquJSzAyYlVruUNwXIUiyWtceMMCXKMfWQwcmOYtM6r1VPLPTyJiDMXK4lubmwZbi9hz4QP0+g5051lohxMwVcVkF2yFy1so6i1i1WWplgCyuGxA3IvvupIzAI4jdlALSbMZ02fLYtJlJKYFyrTXZ2BvezqMP3olV15YSLTMOct9hpomqWRTyZKC4lSklg7gcChb27bX8YXO0rVWpqKxJ0pA4nBJKKCA2JEmMb4rADCrG9+Hm16HQKSgLdY82Pu3RJmUl7ZL1Tdew2K3B4GxI7iYoROZ9K6s1dOSZ1PNlrcDEVJW9suuLrfLnwihqybMPd2x1ZVaESYpVlBDCxzOcLnWDYl0rFpTS7fTLK3mqm8LVtfBSZml28Cjp9U62YiulJUurC6ssmaVI5ghbERkMum2PVKqFBpiBuvNqAfwoBH2F9R/Q3pr7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PT"/>
          </a:p>
        </p:txBody>
      </p:sp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96136" y="1484784"/>
            <a:ext cx="2538682" cy="30492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66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764704"/>
            <a:ext cx="6400800" cy="1752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" sz="4800" b="1" dirty="0" smtClean="0">
                <a:latin typeface="Calibri" pitchFamily="34" charset="0"/>
                <a:cs typeface="Calibri" pitchFamily="34" charset="0"/>
              </a:rPr>
              <a:t>Plural </a:t>
            </a:r>
            <a:r>
              <a:rPr lang="es-ES" sz="4800" b="1" dirty="0" err="1" smtClean="0">
                <a:latin typeface="Calibri" pitchFamily="34" charset="0"/>
                <a:cs typeface="Calibri" pitchFamily="34" charset="0"/>
              </a:rPr>
              <a:t>form</a:t>
            </a:r>
            <a:r>
              <a:rPr lang="es-ES" sz="4800" b="1" dirty="0" smtClean="0">
                <a:latin typeface="Calibri" pitchFamily="34" charset="0"/>
                <a:cs typeface="Calibri" pitchFamily="34" charset="0"/>
              </a:rPr>
              <a:t> of </a:t>
            </a:r>
            <a:r>
              <a:rPr lang="es-ES" sz="4800" b="1" dirty="0" err="1" smtClean="0">
                <a:latin typeface="Calibri" pitchFamily="34" charset="0"/>
                <a:cs typeface="Calibri" pitchFamily="34" charset="0"/>
              </a:rPr>
              <a:t>nouns</a:t>
            </a:r>
            <a:endParaRPr lang="es-ES" sz="4800" b="1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8495928" y="6605972"/>
            <a:ext cx="648072" cy="235145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9391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0"/>
  <p:tag name="ISPRING_SCORM_RATE_QUIZZES" val="0"/>
  <p:tag name="ISPRING_SCORM_PASSING_SCORE" val="0.0000000000"/>
  <p:tag name="GENSWF_OUTPUT_FILE_NAME" val="plural"/>
  <p:tag name="ISPRING_RESOURCE_PATHS_HASH_2" val="f1bf1e1e4e3698aa1ddf0745563f998409996e"/>
</p:tagLst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5233</TotalTime>
  <Words>367</Words>
  <Application>Microsoft Office PowerPoint</Application>
  <PresentationFormat>On-screen Show (4:3)</PresentationFormat>
  <Paragraphs>105</Paragraphs>
  <Slides>14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Diseño predeterminado</vt:lpstr>
      <vt:lpstr>1_Diseño predeterminado</vt:lpstr>
      <vt:lpstr>PowerPoint Presentation</vt:lpstr>
      <vt:lpstr>Rule #1: Plural nouns are usually formed by simply adding “-s” to the singular noun.</vt:lpstr>
      <vt:lpstr>Rule #2: Nouns ending in “-s”  “-z”  “-x” or “-sh”  take “-es” in the plural form.</vt:lpstr>
      <vt:lpstr>Rule #3: Most nouns that end in “-y” are made plural by changing the “-y” to “-i” and adding “-es”.</vt:lpstr>
      <vt:lpstr>Nouns that have a vowel before “-y” are made plural by simply adding “-s” at the end.</vt:lpstr>
      <vt:lpstr>Rule #4: Most nouns that end in “-o” are made plural by adding “-s”.</vt:lpstr>
      <vt:lpstr>Other nouns that end in “-o” are made plural by adding “-es”.</vt:lpstr>
      <vt:lpstr>Rule #5: Nouns that end in “-f” are made plural by changing the “-f” to “-ves”.</vt:lpstr>
      <vt:lpstr>Some nouns that end in “-f” are made plural simply by an added “-s”.</vt:lpstr>
      <vt:lpstr>Most nouns that end in “-fe” or “-f” are made plural by changing the “-f” to “-v” and adding “-es”.</vt:lpstr>
      <vt:lpstr>Some nouns change spelling from the singular form to the plural form.</vt:lpstr>
      <vt:lpstr>Some words don't change when they become plural</vt:lpstr>
      <vt:lpstr>Some nouns are always plural. 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Recurso</dc:title>
  <dc:creator>Mariajose</dc:creator>
  <cp:lastModifiedBy>ddcarvalho</cp:lastModifiedBy>
  <cp:revision>769</cp:revision>
  <dcterms:created xsi:type="dcterms:W3CDTF">2010-05-23T14:28:12Z</dcterms:created>
  <dcterms:modified xsi:type="dcterms:W3CDTF">2013-08-13T14:35:59Z</dcterms:modified>
</cp:coreProperties>
</file>