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71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</p:sldIdLst>
  <p:sldSz cx="9144000" cy="6858000" type="screen4x3"/>
  <p:notesSz cx="6858000" cy="9144000"/>
  <p:custDataLst>
    <p:tags r:id="rId16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99FF"/>
    <a:srgbClr val="CC0000"/>
    <a:srgbClr val="7DD330"/>
    <a:srgbClr val="00CC00"/>
    <a:srgbClr val="0C7CD2"/>
    <a:srgbClr val="1F7EE7"/>
    <a:srgbClr val="AE1517"/>
    <a:srgbClr val="2D8E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>
      <p:cViewPr>
        <p:scale>
          <a:sx n="80" d="100"/>
          <a:sy n="80" d="100"/>
        </p:scale>
        <p:origin x="-165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A9C8B5-5542-4FB5-BE8F-8B29A786903D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FCC642-69A0-4E3A-AD0F-F03A08534C7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9301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FCC642-69A0-4E3A-AD0F-F03A08534C73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9016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44897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0166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887491411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9318478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210745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229802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9224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4707122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</p:spTree>
    <p:extLst>
      <p:ext uri="{BB962C8B-B14F-4D97-AF65-F5344CB8AC3E}">
        <p14:creationId xmlns:p14="http://schemas.microsoft.com/office/powerpoint/2010/main" val="115942334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42452665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026441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fr-FR">
                <a:hlinkClick r:id="rId13"/>
              </a:rPr>
              <a:t>Free Powerpoint Templates</a:t>
            </a:r>
            <a:endParaRPr lang="fr-FR"/>
          </a:p>
        </p:txBody>
      </p:sp>
      <p:pic>
        <p:nvPicPr>
          <p:cNvPr id="1027" name="Picture 26" descr="hfg hfz e  uyt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 Box 8"/>
          <p:cNvSpPr txBox="1">
            <a:spLocks noChangeArrowheads="1"/>
          </p:cNvSpPr>
          <p:nvPr userDrawn="1"/>
        </p:nvSpPr>
        <p:spPr bwMode="auto">
          <a:xfrm>
            <a:off x="8212555" y="6518671"/>
            <a:ext cx="9679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fr-FR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Page </a:t>
            </a:r>
            <a:fld id="{1B8B7870-017D-4B30-A2DD-C3AE4D6F2E50}" type="slidenum">
              <a:rPr lang="fr-FR" b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pPr algn="r">
                <a:defRPr/>
              </a:pPr>
              <a:t>‹#›</a:t>
            </a:fld>
            <a:endParaRPr lang="fr-FR" b="1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werpointstyle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hlinkClick r:id="rId3"/>
              </a:rPr>
              <a:t>Free Powerpoint Templates</a:t>
            </a:r>
            <a:endParaRPr lang="fr-FR"/>
          </a:p>
        </p:txBody>
      </p:sp>
      <p:pic>
        <p:nvPicPr>
          <p:cNvPr id="2051" name="Picture 21" descr="fds fdsfsd 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2055435" y="490607"/>
            <a:ext cx="506805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5400" b="1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fr-FR" sz="54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Speech</a:t>
            </a:r>
            <a:endParaRPr lang="fr-FR" sz="5400" b="1" i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/>
            <a:endParaRPr lang="fr-FR" sz="2800" i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7272" y="1700808"/>
            <a:ext cx="4224380" cy="4598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5" descr="data:image/jpeg;base64,/9j/4AAQSkZJRgABAQAAAQABAAD/2wCEAAkGBhQSERQUExQWFRUWFxoaFRUWGRoaHRkfIB0YGhgYHR0bGyYgGBojGhocJC8hIycqLCwtGh4zNjAqNiYsLSkBCQoKDgwOGg8PGiwlHyQ0LCwpKSosNSwwKSwsKi8sLCwsLC0sLCwsLywtLzIvLC0sLCksLCwsLCwsKSwsLCkpLP/AABEIAMQBAQMBIgACEQEDEQH/xAAcAAEAAgMBAQEAAAAAAAAAAAAABQYDBAcBAgj/xABCEAACAQMCBAQCCAIJAgcBAAABAgMABBESIQUTMUEGIlFhMnEUI0JSgZGhsQfwFiQzU2LB0eHxcoIVVHOSk6LCQ//EABsBAQACAwEBAAAAAAAAAAAAAAADBAECBQYH/8QAMxEAAgIBAwICCQMEAwEAAAAAAAECAxEEITESQVFxBRMiMmGBkaHwFLHxBhXB0UKi4TP/2gAMAwEAAhEDEQA/AO40pSgFKUoBSlKAVocR4pyyqIpklb4UBxt3YnoB++K++J3ZRVC/E7BV6dT339Bk/wA5HPvFPGUFrK8czSNI0kTsfKwSIM0ir5s4Y6F1AfC436VrKSim2ZjFyeEW+PxKVYCRQwcsEaAiQEqcMuAc6gdjt7V9jjc53Fo4G3xuin8t9654vF3W1ihhl+j2kESrriyrzEAa3DYzHGXzgL5m65GQKiIJY1mEsloJCMuFuJSqovXmS51kk9AjYxvsSCVq/rautwzxy+3l8X5Fj9NPp6vt3Oz8O4ssupfhdDh0J3B6/iMVvVy8eILyUiUcPW5jIyWijeI4IOSjSt9YfkuCelXTw/ebINUpWRNcYlXS6DujA+bIO24/yq1GSksr/X7leScXhk5SlK2MClKUApSoLi/HQqsVdUjT+1mbOF2OAv32LYGBvv64oCQ4jxiKAAu25OAoGST6YH87j1rQuePSAkiHSgONcrrHnfGwbHbf8R67QaJNMS0WbWNskuQpuZM9zqGmAEAbYLdPhO1eweE7ZW1tGJXOcyTlpmORg7yE4yCelef1f9Q6XTy6Y5k/hx9f9ZJo0SkS8fiGU7iFJVBALQSq+B646mpSw4tHNsp8wGWRtmX5iqxP4btmweSit2eMctx7h48MPzrEpaB150pKkhY7sga0yRhJ8AB0JAAk264brk50Pp/T6ufq2nGT4zw/n/AnTKKyXilRsPGAFYSbOmAwAPmOB8I7gnp+tRPEfEXLYpJMY5NOrlQxmZ0BOFZgqt/IY7jcd5tRWWyEtFKrll4gLwGaKRJkyw1yZhAK7aTrUd9j6b+lbkfHCBqcK0e31sTB1ySBg9xgkb/jWQS9K+UcEAg5B6Ed6+qAUpSgFKUoBSlKAUpSgFKUoBSlYJbrGwBY/p0zuew/1oDW4g31sIyPiJxvnpsdu2fX/KuJ8WtXYcokBJUIzjcOXt4pff4FXb2auneIuN8mCWWOW1WYMColfWrY6oAGBVyvTHfr12oNnf8AORpiqOZJiYVXUpDvnKaXGVOtj3IAJ3OK5npCTgouPOcfnzSLujipNqXH5/g3bh0jUbEjKrGgGWY9EVQOrbeu3yBI2RwySF4Z7iOJl58Si2xq3kdIw7NkKZE1ZACsu3XOGE5wvwtDC6ykF5wMGRmc7kYYqpYqgO4GBsDisnEiGu7GIjIMrykZ/uo2Zeh/vGU/hVHR6eMLE+X+fmS3qbnKD7IsUVksjOXLFlYqDkbemB0B7/lWzacNWMltTO2ANTnJA9Aceu/zrFZSlUACsTnfPbPfJ6j+fWtyGXUM4I9jXoTjGSlKUMilKUBG8XusAprCAKXlcn4UGcnqMZAO/bHuKrNrbtcSCeVdMaE/RYD0QdBM++8rDcfdBwNyTWx4ilMrRWpGOeTLOM5PKjK4Q+muQopH3dYreVwRkEEHoQcg++RXj/6k9IyrS01bxn3n8Hwvn3+HzLWnrz7TPqvK9ryvCF09r4lgV1KsAysCGVhkEHYgg7EEV90rK2Zgry3MkIFvy2mnTa0mcMU5fZpmH2ockbnL5XG7NjbPBnS3kSGTE0pzJcOMsWOzSnGMsF+FdgMKNgKlqV1tV6Y1GqhCE37v/Zru/Hy4I41RjlohrHwlbxoisvOKKArTgOR8gRpT/tAz1OTvUfxZUt5R9CQi706jBBHlJU3GJ1XCqh3Ac4YHpncGwcQuGSJ2jTW+PImcam+yCSdhnqewzUDazz2MbSTRRtGzB7qRJGM56ZmJChCif3Q2VBsTje96Isd2pV197W+2+8m+2/b7dvLS1YjhIuXBWx5dBj1KsnLYjMZIGUwNhg571K1qWEarkKOnfOc9xuSSdt9/WtuvoxQFKUoBSlKAUpSgFKUoBSlKAVGXNuGISRA6kkjO6nvgjoT89v3qTrDd2wkQqe/4bg5G/bcUBzLxRYI1wq6QHhCmSVMoQX8wgTRjTHpAJ6s2RuN61Lm0DAAl1ZDlXBIZGAwGB+8N852OcEdczfjHw+zc+4jaWK4SIFgiiRJsZVfKckOBgZBzjGxxtV+GzsqSBlYaXVUj740IyBs//wBG15JPTJ9M1530nVcrPW527fA7OisrcPV437l64BftNArPjmDKy4GBqUlWIHYH4gPRhWtx65+jyW939iCQibviKQaGfp0VtDHHYGovwJc5e8TUpxKrYXp5o1BI9V1IRq7kNUxfxPdTfQ42KIY9dzIMFljYlVjTIwHkw3mx5VU9yKs0dTnFrnkgtwotM3Lvi1sqLHeT2xIQSOpkydWCWZF1atOPhAG/bFY245MIw/0G4ECj4zKvP04+MxE6jtvgtr/w5rU8Z8Jt7Lhc6QxRRx8pkUAYcyMAkOlupbWdycnavbzi93NG8MUMsTSgB5rhocQjAR+WsbFnbYsM7ZbOcbDrynGPLOeouXCLPa8UDKrAmRXCtGyDOVbdSdhjas/0xj0jbp3wN/Tf9/b5ZqVn4ecRpG11csiKqKqOIVAUAAfVBW6AdWNbUXgm2Jy0Qc+sjPIfzdjUC1MX7qbJPUtcssL3xHUKPmw/LcisbXrMrfV52+yytn2+fz/3qM/oPaf+Wt8/+kh//NR1/wCFrVAx5SRYBJkiAiZcAnUGTBBHXOazK9w96IjUpcMieMXzjickcZwwS0QkjJWPWzMN+hYv1PZG9AatQHpVWimYQcMup9OqUqJ5sAFiY5UtWc4Gx1EdhqcVYLmUK6MzBQfJ5jjzMV0gbdSRjqO3U4rwv9S141SwuVnPjyvskixQ/ZNmlK+WYAZJAA3JPQfP0ry/csH1SoCTxMZm0WKC4IbDyklYE38w5gB1tjbCBsHr6V9T+L4otriOeFvumGRwf+l41ZW/A/gKvf23VdKkq3v8N/pz9jXrRO0NaVhxqGc4ilVyUV9IO+lt1bHXBrbeQKCScADJJ6ADck1TlCUX0yTXmbZPWBwfl19Peovil8g/q8uV56OiMR5WOk5Un7Lactg4GM4Oxxot4lmZl5Vujq66o1e4WOWRcZDJGVOAR01EH1xXnH7xLiySVBqPMi5aON9fNWNomU9zqdGX3YV1KvR11dtaui0pNJPbKb4/h87/ACjlJYeCxeELrVb2rHq9tHqyd9SgBhj55z8qsVQHAOGJFiKBSsEDSBdTFiWZiWG5zgFj1qfr6oc0UpSgFKUoBSlKAUpSgFKUoBSlKA0r7hvMIZWKOAQHHv6jv/vVV434Pjnc86JRLKSEuUZldWCgJJp1Y1EKoJHUDBGBVr4rxEQxlsZPRFzjUx+EZ7ZqoXHFJC4VYWvJYnzI3MEUcUmFPLUkESMPQA6e5FYk0l7RlJ52Kl/D24H02QSZ5rQBVydkKPpnjCg6UGrSVHXAycZq7ywTRTtPbNGWdFSSOXVpbSWKMGXdCNbA7MCCNsiud8Qvzb8TWaSGS21XCuqOQykSAx3OllOgjUVf7x9ABXVDXJk3VLMPz8R0FixYkVz/AMMubu4Sa8k+rhOqO3QFULjo5BJZgvYvuTvpQbNY6V8lx+hNRzslN5ZvGCgsI2ojW0lwAM+nWqvxDxIkJTUQofOA2oSZ3wFg08xyT2GOuaj2lu30u2i2CklZrnKvpO3ktUkOTjvIwO42qxSp9kQWOPdlvv8AxFDFEZXkVI8Z1scD269SfTqaql5I99jnK8Nm24iIPPuhkbaBlooNxnPmYddI67XC/D2qRZQjzyDpd3ZB09N4oh5Y87/Co271a7LhKoxdiXkPVz/kPsj5VdVbe89ys59okdPwuR4WDpFIHXD27KNOnHlTPt7+vXaqlxrw4ZI3gF08Mb4IhvE5uCCGXRKHD4DADzlvTuM9MrxkB6jNbWVV2Y64p43Wez8UaJtcFBi4dgYhub4KFySqJImR8SqZ0aQb9FZicetenwrDMJCS87IwBkvZOZGm/nIiXTGWUDowHUb4q48S4ikK+ZgpIOhRuxOPsr3qi8enSD6G15GHiw6tbHDFpiVMcxjXPOXAI8obQWzg4yI46WiEuuMIp+KSyOqT2yfNjxu2tufAZ45IomBg5ZEh5chIWEBMlnWTUgUb40Vt8MeaJSIbG9ZC2oCR4hpGB5VEk+sLtnSemT06DDxW7juGtJLKD+s27hgWhaOFAVKyo7uiHGGONALagpx1qYtvEd2FCtaan7uZ4gh98quoD5R/hUcq6ep9T5+JYU7MLCK7YeG7Saad1WaJ8jmQNmIxOclZkx5o2YZ8yNpbLdd625PCTspRr66eI7NG/KOoZ3Uty9WCNjvuCa37O2kEk1zcFTK6qumIMVSNNRWNcjVI2WYk4GSQABitC38WM14LU2zoxTmAs6Z0dNZUEjrsVDFh6VRshGcspJ44bS28sk8UsLq5IS/CG6jcFp47mdWie304i5axRqXffZMyME2GzE5zgbvBZ1muMghoY5p7zPQHzGKBQT1DS8xweh0A96+28NWz8RuBLEp5kUUijLBWwXSXUqkB9whOoH4q3rZ1QznACtdJFtsFjgiVtI6YGdeB79O4jquhfq1Rh+wlLL44wsfX4cENmYxbLpwq20RjOcsSxz6k5/bArcqqr4gn1oFMTSMnN+inKycvJAIOSCQRv/xVhsL9JkDocg/mPUH3Fd4qmzSlKAUpSgFKUoBSlKAUpSgFKUoCN4wBmFmICrICc5+Q271S7ThfOtpLdnaNknlE4A3Yl5HGc/YbWj/4ht0JroVxAHUq24NV2+8N62DvzFkA08+3bSxUHyq4OQ/UndTjfB65itrc44XJvXNRe5Urm2jsYpEunjnjlZTDaiLSFcFVygLvoTOkseikk98G4rnG+M43x0z3xkdM1A8b4THDaXwCHmG2ZmllcvK2DlBqPRMjIAwPbrTxF4hlhuLeGOONjOXwZHKjKgtpGATk7DJ2GobHfFG6prCzl7luqxPL7EjxjinIj18tpCWVFVNIyWIRcliAo1EDUemRWi1tcSHE83L3x9GsvNJuM4eZhkbfcVcetZvEWWspmK4YRczTkEqyASAZGxIK9vSrFwpsyzkdGKMp3OQUG/sO2B6dPWTSwi021uaaick8IieEeFOXkxRpbax5nH1k5/6pXySfb9amrTgMSEMQZHAADyHU23TBPT8O5J6mpGlXyoKUpQCo3i9+yaUTALZLO3RFAJZj+XyqSrRvuGh2VxjIBUg7hlPxKR0P8+tAU6G5kuDrtvq0YlheTqGlfO2YUIwi42Dv2Oy4rf4fwaOE6gC0h+KaQ65G9cud8bfCMKOwFfP9EUVtKRXEajAHLupFUAaQNKcw427YxgfKsd1wOOIM0l1eQoia3dpxpQd8l0P6ZqpbVZPvsWIWQj2JXNM1T7O1a7kSSC5uUtlOQ7zfWXGCTsgAEcZz1YaiAMKu5Nmv+LQwDVNLHGB99wv7nJ/CqE6+l9OcluM+pZ4NquW+MuOGPigmQZNuqJ0+IjVJMgPTOiRQR184q4ycUnuvLaAxRnrdyDqPWBD/AGh9HbCdxqrT8V+FkHDnSJSWgJmVidTOwyZCzHdmdS2T3JHpW9WIS9rvsZym/gSnEJxzLS4XdCeWW/wTKNB/+RYv/dWCOIuk6LoyLyRGyBnEscbL1B8x1AZxvjFQfgC6FxZzWbNugBRgdwj+aMj3R8/LC1MWNnNLm4huDbSyqEukEaSDmR5QldR8jgggHcEadqpWW16DVevt91rpbxnfPUuPHf7EN0HLYyR8Mjnubk74g5MMMq/EjxI2pkPqrSkHscEEEZrPY38iSuXH9YiQO5jUBbqLIBkC/ZkUjDDOxwRkHBXF5Dw+3RNQJ3EYd1VpG3LMztgDfLM52GSfQVn4Bw9mCz81Jpp0GZl2jSPOeXCvUjPVm3YgH0Cx+iNRqdVqbL1/8nxn4bLHyW/b5kNsYxil3LjHIGAI6EAj8a+q8VcAD0r2vUFcUpSgFKUoBSlKAUpSgFKUoBSvCcda12vQNyDjpn9OnzwKArnjRcwyrvmWSCAD11SJq79lLe/6VSPEPEQ/HLVCdomVQB99wzsDvt5dHrvt3yLjxe4Rp7ePYhQ93I3TAwUj+eS7EZ/u6574P4SvEry6kZij6OdFICHMcjSKY3GNiFCY0+hIyetV5x6548F+5aq9mDkzqE0AdWU9GUqfxGP86+vBs+q2tmJGWt48jvkKFP6g/wAgVEK3EEwDDaSn76XDRgn1KNExXfsCal/CVq0UMUTFGeMNzDHkqNTOwVWIGQMgfh2rTTVyrz1Gt84zxgsVK8JpmrZXPaUpQClKUArUubAMS22Suk5AII9DmtulAV1/BtvuRaWeo/a5Kfrgenf9KyxeGY4zqjt7VSOhWFVPyzg+/wDO9TtKAoclr9B1PGGNoWzJEASbUnJZ17tBncqB5clh5dhpcT45dNzfo8CSQhlTmqeY4BRHaQRZUTLh/KFcZxXQp7bJDA4I/wBMY+VVC84O9ozvaIZIidUlmCAVJJLPBkYyQCTDkDJyMdGq20Jvrit/AnrteOlsp3h6xs7SSCS2vWllZ0glt5Qsb6XOP7IqHBVwrZORgN86tks62tw7SMEhn8xZiAqSquGyTsA8ag/ONu7Vn4fxW2uSHjKNIu2GAEsZ7gqw1ofbatviFgs0ZjcHBx02IIIKsp7MrAEHsRXL11cNXF12LGef9lqMXjnJWZrKC+k028DOzqqPeOjAJENn5by7u+nIBQHdsk7VfeEWqgBlQIqqI41HZF2AHbHp+9cxFjcR3hEmmSdU58Vy2C0jJKoOcDVGvLfS0K+XA8vXboHh3jZmQsyhHRjHcIDkI4PVc7lXDKwP3SO9dHQ6OvS1dNbbT7t5/PIpWNt7lgpXiOCARuD0Ne1dIxSlKAUpSgFKUoBXxLMFGWIA9T+Q/HNfdV3xLxZY4pJyQyW6F8Z+J+iLkbYLED1z+oEoOMxZwWwfcEds56dP2O3Ws8l6irqLDHz/AE+dcVXxve6m/rYb+8SZImTfJwBhSqkdBqP41tx/xAusBhBaE4OmRQ6kbkalzqXOrPqM1bejuXb7lGOvoaz1Y80zpfE+LqVcE8tETXLI+wC5I29SSp269qqDcYMc0l/maOJZhDJDLqXNvyoTzVjJyDG7GTIGrSXz7QHAeL3lxcWtvJcGSJ51d1cKWPKBmPmwCE1Iu3qOvUVcfFhC3VpzSRFpuiwLErlQkqlgeuAj7dAMjoap6hSol0y55LWnthfFShwzVuLKWe3vJQuJrpCI1Y6SkYUpChP2SVJY+jSH0qIu+DzG4iMfKs5pfKEtAAUhUq0sk8pA5mlQFAVVGpgMkZqXF3cXBmxKLRIWVWBi5szBgGSTdtCKwO2zdDnByBKcH8O416eazSaRLc3DfWOq7hUAwET0AAHmJ+daqFmeqXfct2ShjCPeM8fhhiaaYskfMCKFTU0hOTpUHrkbnYY83zEZw/8AiVaNLHCDdIZDhC8QAGSRkkEjGrvjA77CtL+IHCyLbUNf9UlYncf2co0ajtuFBA9dOcnqK5vJAea65/tI8jG5GnUG+WAQf1ro11Kcc5M1UKyOc7n6AWZ5GCsmylgSTsSBscbZGTv6EbVjtgwEbGJ11A611DTFgHVjHxZbYAdt9ulV2w8T8zh4uwIjMiaFEmNrgeR1BA1DVgEAdQdyBuK14U4vdteBo5Oe0siiTXrVHRQvNcEyPGrKScIgDD007Cu5JPDe5B0s6dwi7GkIdQYZwHznY+vQnHpUlUDaP9csZOFjzoDs7u2SQDqc57ep6j2qerJgUpSgFKUoBSlKAVinhDDfbG+fT/astRvG2DKsO/1xK7dhjLE+2KAhOK8Ptrpl5lstxjrKYjqHoVcAHT8jUNxrgwsxC1vcT26vIyusjmaNVWKWUkrMCVxoGcMMeb51oycRa4klJivpY+YVtvoztFAYxhVIKyIAcg5Ld+m2K2eBRrczG0uBMypmRYbpxK0UqCMqyyKfrY2jmzpYt8JqLrjKXS0SKMorqyVqTxg13LDywqSok3naMmOWMmLDCN21AMyfe2wdzuBtLxG7F2lwkaI4jKSYYmK4wQUVlwHBAZtznT5dyNjHeGpzp0t1jVBGRsdJTGoHGdLMpb5Gt3iUzIqOu4V1Lgb+TOHPtgeY+y5q/XRCMMLgy/a3Z0vgXiBZljddXLkyuGxmJxkvE+OhGPkQPxM/XHvCPE+TM0cjHRJJypiez5Btp/YkFUY98r92uo8I4hrXQ/8AapgOOn/cM9jVeUel4ImsEhSlK1ApSlAKUqr+KOKldWTIIk0AiLZ5ZGbSkSk++O+NznbOAJPjrk8uLJUSvpLDqAPNgfPGPx6HpXH+N8ea7ffVHDEziOD7rKWXVJk5eUkbk/Dk4yclrmOLQ25D3UUlqiHWrM/PjcgE6dSnyS+gbZsAAnNUniPhW9LvPyTIZiWZlZeactldceoKrBT0QtjAHrU+luphNSm1jt5lTW03WVONec9/L88D3wtwqGW/QzrzyIZWijfcF0CFFIx5hp1YByNqlPF9lCluivbQW95M3lMC8sxxA4kkbQd9SnAB+/02NRXh3ibWkhuJInkm0slnG50qh1OtwzAbgIcIdjli4XO5EfFGTI0zN9a+ppHGRltTMCOpHXA9M46DNXY0/qLnOPulCWp/SadVyft+Hh5mbg/EzaTrIgMkixyCMvuoLaV1ucgkKucKBls9Vxmpi2ujMsMsk7NLFPcGeWYsyIFjDpOIhmNQIyoEQwGfT8QUioVcbZ9dyN9tu23v3r4Mex8zBWK64wTpYpujMOhwWOP1GwqzqdArX1R52+mMFHSek3SumS2SfHjnP/hMf08uFkSRo+cw8jkhF50JOrRMoOEmQ7q6ZHmYYGav/h/xLGVLwuJLYNhgQUeAnLAMrDJU9Bj8M9+Z2vh+4nWW4gXUkLBWiGSzahqYr95kXR5cZOWxuMFw/j8lu7SRaJOYAj8xWdSNQKvpyCxUg4zjGo+lVJ6StqSpe67M6Feutj0u9Lplw0dN4pxqIMLiRkit2VoyZjtN1AATB5i57emT86Zxfw1a3EbmxtpW0g8ueKbTFzMHHLWV/PGDsWGBuQM4qscUnkuC01xKxkwMk7BVBBaNEGVEe3Q9dicnarb4ItpHtF5kk0VuJSkSxA8yTUNeeYV2iBLYCDBIPmxtVTUUW0xTTWWdDS6yu6clHOF3KOYpUZoZppY2JGYmGk/Byy2gjQ5KMwyp3Gem1SFzxKd3Ejyo7ABfNEEGFWRV3hZDsJX2+XUbV0G5VjGVnj+nW3d1QGWPviWEbkj78Qz309zWD4JWcq1lc8yBmUH6wBocMC24Uu/lyApKuDjc1X9fXurob+K7nYjKuS4ySHgzitxNHEtw0xSdlS3nbS2JU5rB1DHXoeNB1GCc9Acnp3CL0yxKxBB3BB23BIP7ZqlxTpLdIYwPo9gGJZRlTMV5UUK4+IorMSB0LKOtXLgdnyreNCMELkj0J3IHsCa0qk5RyylYkpYRvUpSpDQUpSgFKUoBURxgkTW5G2S6g+jFfKW33XI6euKl6i+PWxKxyKCxhcSaRuWAByAPWgOP8OhgxycBLmPKSSSXzQhnDYkPLWQSBM6iFCjbTsuciUtOICJTKhjYQzyI9xEXKSmWBlyWkdmLLKIlJ1MOmDtgS3ELOWOI8qGK8g5jMNSM8kWtmdi8YyZCGbGU333G2axWS3UglWW1kurZ0VVQQpbqpBOVWKZw5jxp8zbgjYCqbjNSykWU4tclP4eF0uY5jFJHagJqQGKYxB3kjJznWMDBH+PrituZ15RM9whjZSG8gGxGMjzkk79Pl+GvxdoISzC1aBU+reBmEhZ1ZlIADMMLGzk520/OvtEX7NhjruRAp746tt2/nauvU21n7eH0IzHauXWIyhhzU5EoYMu+5jcZHRiW39WFXXw14idhFFIzi6QuImlIIuEyxCll2EoTHlO+2RnJIp80czRctLZUU7qOcoCnVnoqnG6g+X19c1n4lfLG0LmZEkicSIhGoM4xpyoy5XdtgMjIIORWZwzE1a2OzcL4gJow4BHUEEEEEHBGD71t1S/CXiEShZog3JmOmWMnJt5tgVIxkA7fmDgZNXSqZGhSlKGRVU8SWSPHOGkWBUZJRc+U8t1wQSHGCAQBsRkMR1zVrqpeI+AySKojaMOlyJ1EueXLswCOQSQQWyCBgFV2rD4C5ICx4nPckxSwQzWrIRJcaZYUYdNo5UyxxvsdOx8wOMyUXH42SNbTTMzPyYQCQpKrqJLkHKIgJLDV0wMmozxRb3JhDXLwpEZUSQRa3WMEEmWV2ADqMYCFdOorqyAVPybtET6RZ6Xhs7eblyasq00hVFGo/GwwzN661+9VD1OZJNY+CLfrMJ4ZEJFwtdZn086BpEe1E0kqlw7MTGjHMgY7jbAycjINV2yBCIHxkAZzv6ZyQMt0/f1qXufCcelSrNFIowZgQNX3mkycNk5JJx1O+KiouCXRCnEcg8+nzGNjk+ViMHTscgZ74PQiu16PvqocnKT38eEcb0po7tQoqCW31f7H1k46bZ9PTtn8eny9q9LbE7ZJ9MevTGwHt8q1f/BrsbiI5AIX65CA2cggFskbb5z2ry0tLh30hUT6x1JeQvjQBqXA6jO4I6569K6v9xp7v8+hxP7RqOEvr/JdP4fcWfXJZlFGeZPz1OlosBVBZCMEbKmx33yOprU8RcEll4rPFbxeaXQ2oqREAY11zE4wPNqzjzEgd61/D/CJrWRpVucOVwxWOPfON8vqJOw/0qVmluHJLXl1vvhZAgA64GlQenvmuK9XGNrnWejjoZTpjXb2x9jIv8J5WBEtymkqVIjt2BIxg4LPjVjoSDv61dbXaUtJFLpGnlAjITYLjAYjVv1x6+1c+bh+rOp5nJG5a4mPQf8AqY6D0/Ws/hy15N7bLDqAkMnNTWzK0YRixdWYjZimD1yfeopaiVr9ptk8NJGmL6EkdKveDpIdW6P2dCQdvXHX8ahuK+DoZ3LzW0Mrb5kXMbt6AspBI+ZP61PcMQiJc7+nTp1HQAflW1QwRPCeDctUXSkcaAaIYxhV/wBT7996lqUoBSlKAUpSgFKUoBSlKA1LvhqyEHdSPtKcH3/n2Fa83AEbJLOXwMOWORjBHTHcfqak6UBVbnw3G7SieGISTxtG9xEMOy6RuSR5Tge+cDrjFcks5JCkbNcSksAw+AAkjP3PMNuhz3967dxwEBmH2IZT266Tj3/L9e3FLKE8uEbYCqN9JHwj1+HBIIb5+m09Pc4vpa+yqMeiTWc8Hj8PQgBmdySdmkkJ7bY1YI9vnXsUUaZ0Ii5O5Cge3UDIGT0G242r5mhPxoQOvc7kYI6nbcgdhhj33OGdyNvIQG8uTkHYZB0nUVI8pI/wEbmp9kefc7bdpTb82y8/w4QNHcNlSv0uPHYbRjHU9ckDf0rqNcu/hNbk20+Tg/TMZGBuqLnPqx747nNdRqnLlns9OumqK+C/YUpStScV8vGD1APz3+VfVKA12shnK+XscdCPTFRXGbJZ7eeJpAFMToznZUJBw2c4GnAPT0rb4vxFI1k1yBFRC8p7qu++3Tocbb4riHibxpLxKRYo1KQEkRQBsajviSXA3I2JXcDB7nNaykoo3rrc3sTtiUnSOVlXUVBJ67/ngjPQ+mCK3VHTv3x++fyqt+HmWCQQgsySaiHOAHkU4l0ADyoegJzlkbr3sirnAx3qsy6nkAe/5/vmq5xFTFM8gGy6Z8/PEM6+m6aG+YHrU3cXgUbAseoAOBgZyWJ2Ue59DgGtHgHCxLfxNeoGjnDRxxgsEUqGkjEgyDISNeAcD1GdhtBZZpY8IzScbhyRGxmYHGmFS579ceVendhUge+dj6Y/TrtWv4y4bE16qwwIhhjCzmNuQNThWXSY11Myr97YBhXsVpoGnVJ0PxMGIJA7kHIB6frmsSSWxmEnJZZnx177fl0/4qS8GW5a5uJRk8uNIE7eZvrZBnO3lEe/v37xoAP5b/6/LNWT+H0OLWFtw07S3B3xkM3k274TQN/+N6lvkjueI4LjHGFAA2AGBX1SlTlUUpSgFKUoBSlKAUpSgFKUoBSlKAjOMxFlYDALRuisc4BKnGR3XOP0/DkfGvCdzaWxllETRxp52im3A+EEBlXJO2Pc47ZrtzLnrvVO8eafo064zh7ZnHTbnR5HTpt1rPW4JtFe7S1ajCsXHBxaPjsZ0gB8N0GjJYFtOlcHDfaUdNwBnatty6sA0UmScaWjcFiPYqD5v3c/dqfv+CQrLczGNQ8U9sUYDTpUcgtgDb73WuxQ6maTzEYbAHUY7bf79PStKNX62OV+bZ/yQXehqa3jL/HjwKJ/COYG0l2zi7zuMYykYUjO+NsDv0HvXSq1YbM+Uu2or7YGemepwcbde5rardvJchHpiorsKUpWDcVp31+EKqN3fZRjPzJ9hX1xG/WGMu3boO5J6Ae9cs8e+LXgVreN/wCsyKDcyAgclD0ij3yGIO+M6Rk99sNpLLNoxc30oweOPH+hpLa1kYyMcTXIx+MUR7Y28w/D1FZ4DZEQ61GHnPJiYDGhBqMkm3VsK2/+FajuBcDe5uY7dNSF9mbpoQY1sc/ZEWRj1KCup2Hga1yCkV1KqZSGOSUmLByNald1GAc5OfN0yahWbPaLU+mldHfuyEbhq+XQAulAiDAOkgqykA9cFa2yARuNv5I/yqafwUmccq6i0jI5V05HfYAlsNt0/Wo1OBAEYurmIZ+G7gV8b4+KPTp32yT6daOtmquiazLkAEZGQcevfB9tula/EYWKZTaVGEkZ9HQhk/MjB9jW4eE3Y3RYLkHvbzAMcdTolwP/ALmsIM+dP0S71k/Dyjgn/rzo79S2K16ZI364NcmlY8ZWYSTuVRppGlKs65QMcIp32OgL+VfcnHIFyOah9lIdvyTJz8q1J/B3EUDCNbWYEs/KUpI6ZOrQdenVpyOmR6dqjLux4qobENxGoHSOFV22AGUUk9th236A4zKLyYhJY2aJTiPEmeJ9CGIMuBLP9UoyMFgG87H0GAM96n/CfimN4Ar3VorW7IkB1crUixpqBDMSwyCNQ64NUiPwBxCRFmELSl0ypMo1jOxDLKVYbagQP2qNuPCV5DhpbW4HXfQzAZyDumQO/wDwaym49g4xs/5L8+h3WHxSHwI57OXfB0TLt+GTn5Z/GpGPikhGeVqHZkdWB6A/Lv8AgPXavzVI4yqk6SO0nkwc9Rqxp2C/iPlXttPoKsrFBnIKNoPuQRjesev8Ubfo8+7JH6Wg49EzaSSjddLgqcbgHfttUjXCfBvjK7luIrd2N5FI4V45CHZQfikDfGoUZOWJHbrXYuATFkcatQSRlVvUDpv3x0zU0ZKSyipZBwl0slKUpWxoKUpQHmaZqtX/AIUaS6NwHCkSwso0oTpTRrXUYy66sNsrAEHBxkmoyy8GypbmJobZnzETIXGZAkkTtG2m1U6GCNuxc5O5bqALxmviecIpY5OOwBJPoB75qqXfgznBMpDAqJKBHEI5F1OY9LfW2+BshyQoPTc9sZ8IzeYaYQxDf1gO3MOYTGEI5WdIYg/GfhG2egEte8VljIZwyoc4SOGSWQgd/q1bv7DrVdPjLzMi2/EpnAGQIeXgdjpY6lyR1IqN4xBFFHzZFggjcxhAhYxlo/pAYyarFkBImAAZMkpnOVGcScatDCmqWGQx5JjVMo2BdCMKvIjQkc5CdgGKsQox5pIRcuzMpZN2LxLMWVRwu8OTjXIzbHfGsiM6R79jj1zXviW7uGtZ0+hFOYmkHn4UNkFD541GzAbZ3yfU1pxcRtkmVuZCyBQELKwaIcx3VkD2bnKqy4AdV26dDWrP4lt4l1LEJmn3l5USBlCpHq1A4ADSoz4U+hqO6q1RcoJ+WM5/YlrjFvDXzMEqiWa9jRlLTW8bqMqw1DmJjuCAQnXber7wHxCJUE4BYFVE6j44ZFGHV0O649uvX3PO7fxfaIRy7coxyNlhTrgddew2GfkPSvY+P3U8qvZ2solBAEqhzkZ+FiVWNl9nYjfIwd652lhfXLDg8PHO3Cx3LepUJxz1brJ2iGZXUMpBB6EV91B8C1cx/hAKqZEVwwSXH1ijboNt/bHbAnK6JzhSlKAqXi7jIh5s7glLSMMqHGl5X8sYPfY46Yxnv24PLIXZ3d9budTMASXdiCR65ycfhgZ2Nd68X8CFxHPFIGWObQebGNTKYyGXUp6jI6D9zUN4W8DRQSCVBJPNnPOnXSI85yyLjBf3JJ39OsVkHPC7Fii6NWXjfsafgvwgbePQ+fpNyo52MZt4sauWd/iY/F67bYFdNhhCKFUYAGAKw2VisYON2Y5ZiBlj6nArZqRJJYRBKTk8sV4RXtKyYNG44HA/xRIfwx2x29q0x4WQHaWZV+4JPL27EHHTt7+tTVKAin8L2xUryVGRglfKSNjuRgncDv2rGfDC5yss6eyyYHXPTGPb5YFTNKAh/wCjEbf2jyynbBdzkY6Y04/339a9h8Nqhykky9cDmMV3z9nOOp9O1S9KGCFk4NP/AOYDrv5ZYlb5DPXb9a0JPCr5Hks223LW6g5zuR12xVppQyV238OS40tMqJndYIljyNtid+vftjtU7a2qxqFQYUdB/PU1lpQClKUApSlAKUpQClKUBD3XATqZopCmr4kYB4z0z5T8ux7moa+8EI5J+h2DbbZjwSdt9gMZ3Pt79rjSgKF/QRB04fa7rhhrfrkHHsMgb+1bFv4FRc4srJfLsShffbrnt19autKzkFbtfDs6fBJBB6iGBR+/T+euMnbHhwsCJbiaVTkFSVC74z0XPTbr3NTNKwDBZWKQoEjQIo7KMfj7ms9KUApSlAKUpQClKUApSlAKUpQ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3075" name="Picture 11" descr="http://www.photorkut.com/imagens/abraco/orkut-hi5-myspace-abraco_(44)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8175" y="1576387"/>
            <a:ext cx="25146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o explicativo retangular com cantos arredondados 7"/>
          <p:cNvSpPr/>
          <p:nvPr/>
        </p:nvSpPr>
        <p:spPr>
          <a:xfrm>
            <a:off x="4572000" y="527898"/>
            <a:ext cx="3816994" cy="1460942"/>
          </a:xfrm>
          <a:prstGeom prst="wedgeRoundRectCallout">
            <a:avLst>
              <a:gd name="adj1" fmla="val -55325"/>
              <a:gd name="adj2" fmla="val 8506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4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Oh, </a:t>
            </a:r>
            <a:r>
              <a:rPr lang="pt-PT" sz="24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my cuddly, fluffy </a:t>
            </a:r>
            <a:r>
              <a:rPr lang="pt-PT" sz="2400" dirty="0" err="1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teddy</a:t>
            </a:r>
            <a:r>
              <a:rPr lang="pt-PT" sz="24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. </a:t>
            </a:r>
            <a:r>
              <a:rPr lang="pt-PT" sz="24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You’re</a:t>
            </a:r>
            <a:r>
              <a:rPr lang="pt-PT" sz="24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going to be my </a:t>
            </a:r>
            <a:r>
              <a:rPr lang="pt-PT" sz="2400" dirty="0" err="1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constant</a:t>
            </a:r>
            <a:r>
              <a:rPr lang="pt-PT" sz="24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companion</a:t>
            </a:r>
            <a:r>
              <a:rPr lang="pt-PT" sz="24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2400" dirty="0">
              <a:solidFill>
                <a:schemeClr val="accent1">
                  <a:lumMod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tângulo de cantos arredondados 10"/>
          <p:cNvSpPr/>
          <p:nvPr/>
        </p:nvSpPr>
        <p:spPr>
          <a:xfrm>
            <a:off x="4741223" y="3933651"/>
            <a:ext cx="4197958" cy="2159645"/>
          </a:xfrm>
          <a:prstGeom prst="roundRect">
            <a:avLst>
              <a:gd name="adj" fmla="val 1996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Garfield </a:t>
            </a:r>
            <a:r>
              <a:rPr lang="pt-PT" sz="28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called</a:t>
            </a:r>
            <a:r>
              <a:rPr lang="pt-PT" sz="28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his </a:t>
            </a:r>
            <a:r>
              <a:rPr lang="pt-PT" sz="2800" dirty="0" err="1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teddy</a:t>
            </a: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cuddly</a:t>
            </a:r>
            <a:r>
              <a:rPr lang="pt-PT" sz="28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and fluffy and </a:t>
            </a:r>
            <a:r>
              <a:rPr lang="pt-PT" sz="28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said</a:t>
            </a:r>
            <a:r>
              <a:rPr lang="pt-PT" sz="28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that</a:t>
            </a:r>
            <a:r>
              <a:rPr lang="pt-PT" sz="28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he was going to be his </a:t>
            </a:r>
            <a:r>
              <a:rPr lang="pt-PT" sz="2800" dirty="0" err="1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constant</a:t>
            </a:r>
            <a:r>
              <a:rPr lang="pt-PT" sz="2800" dirty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companion</a:t>
            </a:r>
            <a:r>
              <a:rPr lang="pt-PT" sz="2800" dirty="0" smtClean="0">
                <a:solidFill>
                  <a:schemeClr val="accent1">
                    <a:lumMod val="2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2800" dirty="0">
              <a:solidFill>
                <a:schemeClr val="accent1">
                  <a:lumMod val="2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5" descr="data:image/jpeg;base64,/9j/4AAQSkZJRgABAQAAAQABAAD/2wCEAAkGBhQSERQUExQWFRUWFxoaFRUWGRoaHRkfIB0YGhgYHR0bGyYgGBojGhocJC8hIycqLCwtGh4zNjAqNiYsLSkBCQoKDgwOGg8PGiwlHyQ0LCwpKSosNSwwKSwsKi8sLCwsLC0sLCwsLywtLzIvLC0sLCksLCwsLCwsKSwsLCkpLP/AABEIAMQBAQMBIgACEQEDEQH/xAAcAAEAAgMBAQEAAAAAAAAAAAAABQYDBAcBAgj/xABCEAACAQMCBAQCCAIJAgcBAAABAgMABBESIQUTMUEGIlFhMnEUI0JSgZGhsQfwFiQzU2LB0eHxcoIVVHOSk6LCQ//EABsBAQACAwEBAAAAAAAAAAAAAAADBAECBQYH/8QAMxEAAgIBAwICCQMEAwEAAAAAAAECAxEEITESQVFxBRMiMmGBkaHwFLHxBhXB0UKi4TP/2gAMAwEAAhEDEQA/AO40pSgFKUoBSlKAVocR4pyyqIpklb4UBxt3YnoB++K++J3ZRVC/E7BV6dT339Bk/wA5HPvFPGUFrK8czSNI0kTsfKwSIM0ir5s4Y6F1AfC436VrKSim2ZjFyeEW+PxKVYCRQwcsEaAiQEqcMuAc6gdjt7V9jjc53Fo4G3xuin8t9654vF3W1ihhl+j2kESrriyrzEAa3DYzHGXzgL5m65GQKiIJY1mEsloJCMuFuJSqovXmS51kk9AjYxvsSCVq/rautwzxy+3l8X5Fj9NPp6vt3Oz8O4ssupfhdDh0J3B6/iMVvVy8eILyUiUcPW5jIyWijeI4IOSjSt9YfkuCelXTw/ebINUpWRNcYlXS6DujA+bIO24/yq1GSksr/X7leScXhk5SlK2MClKUApSoLi/HQqsVdUjT+1mbOF2OAv32LYGBvv64oCQ4jxiKAAu25OAoGST6YH87j1rQuePSAkiHSgONcrrHnfGwbHbf8R67QaJNMS0WbWNskuQpuZM9zqGmAEAbYLdPhO1eweE7ZW1tGJXOcyTlpmORg7yE4yCelef1f9Q6XTy6Y5k/hx9f9ZJo0SkS8fiGU7iFJVBALQSq+B646mpSw4tHNsp8wGWRtmX5iqxP4btmweSit2eMctx7h48MPzrEpaB150pKkhY7sga0yRhJ8AB0JAAk264brk50Pp/T6ufq2nGT4zw/n/AnTKKyXilRsPGAFYSbOmAwAPmOB8I7gnp+tRPEfEXLYpJMY5NOrlQxmZ0BOFZgqt/IY7jcd5tRWWyEtFKrll4gLwGaKRJkyw1yZhAK7aTrUd9j6b+lbkfHCBqcK0e31sTB1ySBg9xgkb/jWQS9K+UcEAg5B6Ed6+qAUpSgFKUoBSlKAUpSgFKUoBSlYJbrGwBY/p0zuew/1oDW4g31sIyPiJxvnpsdu2fX/KuJ8WtXYcokBJUIzjcOXt4pff4FXb2auneIuN8mCWWOW1WYMColfWrY6oAGBVyvTHfr12oNnf8AORpiqOZJiYVXUpDvnKaXGVOtj3IAJ3OK5npCTgouPOcfnzSLujipNqXH5/g3bh0jUbEjKrGgGWY9EVQOrbeu3yBI2RwySF4Z7iOJl58Si2xq3kdIw7NkKZE1ZACsu3XOGE5wvwtDC6ykF5wMGRmc7kYYqpYqgO4GBsDisnEiGu7GIjIMrykZ/uo2Zeh/vGU/hVHR6eMLE+X+fmS3qbnKD7IsUVksjOXLFlYqDkbemB0B7/lWzacNWMltTO2ANTnJA9Aceu/zrFZSlUACsTnfPbPfJ6j+fWtyGXUM4I9jXoTjGSlKUMilKUBG8XusAprCAKXlcn4UGcnqMZAO/bHuKrNrbtcSCeVdMaE/RYD0QdBM++8rDcfdBwNyTWx4ilMrRWpGOeTLOM5PKjK4Q+muQopH3dYreVwRkEEHoQcg++RXj/6k9IyrS01bxn3n8Hwvn3+HzLWnrz7TPqvK9ryvCF09r4lgV1KsAysCGVhkEHYgg7EEV90rK2Zgry3MkIFvy2mnTa0mcMU5fZpmH2ockbnL5XG7NjbPBnS3kSGTE0pzJcOMsWOzSnGMsF+FdgMKNgKlqV1tV6Y1GqhCE37v/Zru/Hy4I41RjlohrHwlbxoisvOKKArTgOR8gRpT/tAz1OTvUfxZUt5R9CQi706jBBHlJU3GJ1XCqh3Ac4YHpncGwcQuGSJ2jTW+PImcam+yCSdhnqewzUDazz2MbSTRRtGzB7qRJGM56ZmJChCif3Q2VBsTje96Isd2pV197W+2+8m+2/b7dvLS1YjhIuXBWx5dBj1KsnLYjMZIGUwNhg571K1qWEarkKOnfOc9xuSSdt9/WtuvoxQFKUoBSlKAUpSgFKUoBSlKAVGXNuGISRA6kkjO6nvgjoT89v3qTrDd2wkQqe/4bg5G/bcUBzLxRYI1wq6QHhCmSVMoQX8wgTRjTHpAJ6s2RuN61Lm0DAAl1ZDlXBIZGAwGB+8N852OcEdczfjHw+zc+4jaWK4SIFgiiRJsZVfKckOBgZBzjGxxtV+GzsqSBlYaXVUj740IyBs//wBG15JPTJ9M1530nVcrPW527fA7OisrcPV437l64BftNArPjmDKy4GBqUlWIHYH4gPRhWtx65+jyW939iCQibviKQaGfp0VtDHHYGovwJc5e8TUpxKrYXp5o1BI9V1IRq7kNUxfxPdTfQ42KIY9dzIMFljYlVjTIwHkw3mx5VU9yKs0dTnFrnkgtwotM3Lvi1sqLHeT2xIQSOpkydWCWZF1atOPhAG/bFY245MIw/0G4ECj4zKvP04+MxE6jtvgtr/w5rU8Z8Jt7Lhc6QxRRx8pkUAYcyMAkOlupbWdycnavbzi93NG8MUMsTSgB5rhocQjAR+WsbFnbYsM7ZbOcbDrynGPLOeouXCLPa8UDKrAmRXCtGyDOVbdSdhjas/0xj0jbp3wN/Tf9/b5ZqVn4ecRpG11csiKqKqOIVAUAAfVBW6AdWNbUXgm2Jy0Qc+sjPIfzdjUC1MX7qbJPUtcssL3xHUKPmw/LcisbXrMrfV52+yytn2+fz/3qM/oPaf+Wt8/+kh//NR1/wCFrVAx5SRYBJkiAiZcAnUGTBBHXOazK9w96IjUpcMieMXzjickcZwwS0QkjJWPWzMN+hYv1PZG9AatQHpVWimYQcMup9OqUqJ5sAFiY5UtWc4Gx1EdhqcVYLmUK6MzBQfJ5jjzMV0gbdSRjqO3U4rwv9S141SwuVnPjyvskixQ/ZNmlK+WYAZJAA3JPQfP0ry/csH1SoCTxMZm0WKC4IbDyklYE38w5gB1tjbCBsHr6V9T+L4otriOeFvumGRwf+l41ZW/A/gKvf23VdKkq3v8N/pz9jXrRO0NaVhxqGc4ilVyUV9IO+lt1bHXBrbeQKCScADJJ6ADck1TlCUX0yTXmbZPWBwfl19Peovil8g/q8uV56OiMR5WOk5Un7Lactg4GM4Oxxot4lmZl5Vujq66o1e4WOWRcZDJGVOAR01EH1xXnH7xLiySVBqPMi5aON9fNWNomU9zqdGX3YV1KvR11dtaui0pNJPbKb4/h87/ACjlJYeCxeELrVb2rHq9tHqyd9SgBhj55z8qsVQHAOGJFiKBSsEDSBdTFiWZiWG5zgFj1qfr6oc0UpSgFKUoBSlKAUpSgFKUoBSlKA0r7hvMIZWKOAQHHv6jv/vVV434Pjnc86JRLKSEuUZldWCgJJp1Y1EKoJHUDBGBVr4rxEQxlsZPRFzjUx+EZ7ZqoXHFJC4VYWvJYnzI3MEUcUmFPLUkESMPQA6e5FYk0l7RlJ52Kl/D24H02QSZ5rQBVydkKPpnjCg6UGrSVHXAycZq7ywTRTtPbNGWdFSSOXVpbSWKMGXdCNbA7MCCNsiud8Qvzb8TWaSGS21XCuqOQykSAx3OllOgjUVf7x9ABXVDXJk3VLMPz8R0FixYkVz/AMMubu4Sa8k+rhOqO3QFULjo5BJZgvYvuTvpQbNY6V8lx+hNRzslN5ZvGCgsI2ojW0lwAM+nWqvxDxIkJTUQofOA2oSZ3wFg08xyT2GOuaj2lu30u2i2CklZrnKvpO3ktUkOTjvIwO42qxSp9kQWOPdlvv8AxFDFEZXkVI8Z1scD269SfTqaql5I99jnK8Nm24iIPPuhkbaBlooNxnPmYddI67XC/D2qRZQjzyDpd3ZB09N4oh5Y87/Co271a7LhKoxdiXkPVz/kPsj5VdVbe89ys59okdPwuR4WDpFIHXD27KNOnHlTPt7+vXaqlxrw4ZI3gF08Mb4IhvE5uCCGXRKHD4DADzlvTuM9MrxkB6jNbWVV2Y64p43Wez8UaJtcFBi4dgYhub4KFySqJImR8SqZ0aQb9FZicetenwrDMJCS87IwBkvZOZGm/nIiXTGWUDowHUb4q48S4ikK+ZgpIOhRuxOPsr3qi8enSD6G15GHiw6tbHDFpiVMcxjXPOXAI8obQWzg4yI46WiEuuMIp+KSyOqT2yfNjxu2tufAZ45IomBg5ZEh5chIWEBMlnWTUgUb40Vt8MeaJSIbG9ZC2oCR4hpGB5VEk+sLtnSemT06DDxW7juGtJLKD+s27hgWhaOFAVKyo7uiHGGONALagpx1qYtvEd2FCtaan7uZ4gh98quoD5R/hUcq6ep9T5+JYU7MLCK7YeG7Saad1WaJ8jmQNmIxOclZkx5o2YZ8yNpbLdd625PCTspRr66eI7NG/KOoZ3Uty9WCNjvuCa37O2kEk1zcFTK6qumIMVSNNRWNcjVI2WYk4GSQABitC38WM14LU2zoxTmAs6Z0dNZUEjrsVDFh6VRshGcspJ44bS28sk8UsLq5IS/CG6jcFp47mdWie304i5axRqXffZMyME2GzE5zgbvBZ1muMghoY5p7zPQHzGKBQT1DS8xweh0A96+28NWz8RuBLEp5kUUijLBWwXSXUqkB9whOoH4q3rZ1QznACtdJFtsFjgiVtI6YGdeB79O4jquhfq1Rh+wlLL44wsfX4cENmYxbLpwq20RjOcsSxz6k5/bArcqqr4gn1oFMTSMnN+inKycvJAIOSCQRv/xVhsL9JkDocg/mPUH3Fd4qmzSlKAUpSgFKUoBSlKAUpSgFKUoCN4wBmFmICrICc5+Q271S7ThfOtpLdnaNknlE4A3Yl5HGc/YbWj/4ht0JroVxAHUq24NV2+8N62DvzFkA08+3bSxUHyq4OQ/UndTjfB65itrc44XJvXNRe5Urm2jsYpEunjnjlZTDaiLSFcFVygLvoTOkseikk98G4rnG+M43x0z3xkdM1A8b4THDaXwCHmG2ZmllcvK2DlBqPRMjIAwPbrTxF4hlhuLeGOONjOXwZHKjKgtpGATk7DJ2GobHfFG6prCzl7luqxPL7EjxjinIj18tpCWVFVNIyWIRcliAo1EDUemRWi1tcSHE83L3x9GsvNJuM4eZhkbfcVcetZvEWWspmK4YRczTkEqyASAZGxIK9vSrFwpsyzkdGKMp3OQUG/sO2B6dPWTSwi021uaaick8IieEeFOXkxRpbax5nH1k5/6pXySfb9amrTgMSEMQZHAADyHU23TBPT8O5J6mpGlXyoKUpQCo3i9+yaUTALZLO3RFAJZj+XyqSrRvuGh2VxjIBUg7hlPxKR0P8+tAU6G5kuDrtvq0YlheTqGlfO2YUIwi42Dv2Oy4rf4fwaOE6gC0h+KaQ65G9cud8bfCMKOwFfP9EUVtKRXEajAHLupFUAaQNKcw427YxgfKsd1wOOIM0l1eQoia3dpxpQd8l0P6ZqpbVZPvsWIWQj2JXNM1T7O1a7kSSC5uUtlOQ7zfWXGCTsgAEcZz1YaiAMKu5Nmv+LQwDVNLHGB99wv7nJ/CqE6+l9OcluM+pZ4NquW+MuOGPigmQZNuqJ0+IjVJMgPTOiRQR184q4ycUnuvLaAxRnrdyDqPWBD/AGh9HbCdxqrT8V+FkHDnSJSWgJmVidTOwyZCzHdmdS2T3JHpW9WIS9rvsZym/gSnEJxzLS4XdCeWW/wTKNB/+RYv/dWCOIuk6LoyLyRGyBnEscbL1B8x1AZxvjFQfgC6FxZzWbNugBRgdwj+aMj3R8/LC1MWNnNLm4huDbSyqEukEaSDmR5QldR8jgggHcEadqpWW16DVevt91rpbxnfPUuPHf7EN0HLYyR8Mjnubk74g5MMMq/EjxI2pkPqrSkHscEEEZrPY38iSuXH9YiQO5jUBbqLIBkC/ZkUjDDOxwRkHBXF5Dw+3RNQJ3EYd1VpG3LMztgDfLM52GSfQVn4Bw9mCz81Jpp0GZl2jSPOeXCvUjPVm3YgH0Cx+iNRqdVqbL1/8nxn4bLHyW/b5kNsYxil3LjHIGAI6EAj8a+q8VcAD0r2vUFcUpSgFKUoBSlKAUpSgFKUoBSvCcda12vQNyDjpn9OnzwKArnjRcwyrvmWSCAD11SJq79lLe/6VSPEPEQ/HLVCdomVQB99wzsDvt5dHrvt3yLjxe4Rp7ePYhQ93I3TAwUj+eS7EZ/u6574P4SvEry6kZij6OdFICHMcjSKY3GNiFCY0+hIyetV5x6548F+5aq9mDkzqE0AdWU9GUqfxGP86+vBs+q2tmJGWt48jvkKFP6g/wAgVEK3EEwDDaSn76XDRgn1KNExXfsCal/CVq0UMUTFGeMNzDHkqNTOwVWIGQMgfh2rTTVyrz1Gt84zxgsVK8JpmrZXPaUpQClKUArUubAMS22Suk5AII9DmtulAV1/BtvuRaWeo/a5Kfrgenf9KyxeGY4zqjt7VSOhWFVPyzg+/wDO9TtKAoclr9B1PGGNoWzJEASbUnJZ17tBncqB5clh5dhpcT45dNzfo8CSQhlTmqeY4BRHaQRZUTLh/KFcZxXQp7bJDA4I/wBMY+VVC84O9ozvaIZIidUlmCAVJJLPBkYyQCTDkDJyMdGq20Jvrit/AnrteOlsp3h6xs7SSCS2vWllZ0glt5Qsb6XOP7IqHBVwrZORgN86tks62tw7SMEhn8xZiAqSquGyTsA8ag/ONu7Vn4fxW2uSHjKNIu2GAEsZ7gqw1ofbatviFgs0ZjcHBx02IIIKsp7MrAEHsRXL11cNXF12LGef9lqMXjnJWZrKC+k028DOzqqPeOjAJENn5by7u+nIBQHdsk7VfeEWqgBlQIqqI41HZF2AHbHp+9cxFjcR3hEmmSdU58Vy2C0jJKoOcDVGvLfS0K+XA8vXboHh3jZmQsyhHRjHcIDkI4PVc7lXDKwP3SO9dHQ6OvS1dNbbT7t5/PIpWNt7lgpXiOCARuD0Ne1dIxSlKAUpSgFKUoBXxLMFGWIA9T+Q/HNfdV3xLxZY4pJyQyW6F8Z+J+iLkbYLED1z+oEoOMxZwWwfcEds56dP2O3Ws8l6irqLDHz/AE+dcVXxve6m/rYb+8SZImTfJwBhSqkdBqP41tx/xAusBhBaE4OmRQ6kbkalzqXOrPqM1bejuXb7lGOvoaz1Y80zpfE+LqVcE8tETXLI+wC5I29SSp269qqDcYMc0l/maOJZhDJDLqXNvyoTzVjJyDG7GTIGrSXz7QHAeL3lxcWtvJcGSJ51d1cKWPKBmPmwCE1Iu3qOvUVcfFhC3VpzSRFpuiwLErlQkqlgeuAj7dAMjoap6hSol0y55LWnthfFShwzVuLKWe3vJQuJrpCI1Y6SkYUpChP2SVJY+jSH0qIu+DzG4iMfKs5pfKEtAAUhUq0sk8pA5mlQFAVVGpgMkZqXF3cXBmxKLRIWVWBi5szBgGSTdtCKwO2zdDnByBKcH8O416eazSaRLc3DfWOq7hUAwET0AAHmJ+daqFmeqXfct2ShjCPeM8fhhiaaYskfMCKFTU0hOTpUHrkbnYY83zEZw/8AiVaNLHCDdIZDhC8QAGSRkkEjGrvjA77CtL+IHCyLbUNf9UlYncf2co0ajtuFBA9dOcnqK5vJAea65/tI8jG5GnUG+WAQf1ro11Kcc5M1UKyOc7n6AWZ5GCsmylgSTsSBscbZGTv6EbVjtgwEbGJ11A611DTFgHVjHxZbYAdt9ulV2w8T8zh4uwIjMiaFEmNrgeR1BA1DVgEAdQdyBuK14U4vdteBo5Oe0siiTXrVHRQvNcEyPGrKScIgDD007Cu5JPDe5B0s6dwi7GkIdQYZwHznY+vQnHpUlUDaP9csZOFjzoDs7u2SQDqc57ep6j2qerJgUpSgFKUoBSlKAVinhDDfbG+fT/astRvG2DKsO/1xK7dhjLE+2KAhOK8Ptrpl5lstxjrKYjqHoVcAHT8jUNxrgwsxC1vcT26vIyusjmaNVWKWUkrMCVxoGcMMeb51oycRa4klJivpY+YVtvoztFAYxhVIKyIAcg5Ld+m2K2eBRrczG0uBMypmRYbpxK0UqCMqyyKfrY2jmzpYt8JqLrjKXS0SKMorqyVqTxg13LDywqSok3naMmOWMmLDCN21AMyfe2wdzuBtLxG7F2lwkaI4jKSYYmK4wQUVlwHBAZtznT5dyNjHeGpzp0t1jVBGRsdJTGoHGdLMpb5Gt3iUzIqOu4V1Lgb+TOHPtgeY+y5q/XRCMMLgy/a3Z0vgXiBZljddXLkyuGxmJxkvE+OhGPkQPxM/XHvCPE+TM0cjHRJJypiez5Btp/YkFUY98r92uo8I4hrXQ/8AapgOOn/cM9jVeUel4ImsEhSlK1ApSlAKUqr+KOKldWTIIk0AiLZ5ZGbSkSk++O+NznbOAJPjrk8uLJUSvpLDqAPNgfPGPx6HpXH+N8ea7ffVHDEziOD7rKWXVJk5eUkbk/Dk4yclrmOLQ25D3UUlqiHWrM/PjcgE6dSnyS+gbZsAAnNUniPhW9LvPyTIZiWZlZeactldceoKrBT0QtjAHrU+luphNSm1jt5lTW03WVONec9/L88D3wtwqGW/QzrzyIZWijfcF0CFFIx5hp1YByNqlPF9lCluivbQW95M3lMC8sxxA4kkbQd9SnAB+/02NRXh3ibWkhuJInkm0slnG50qh1OtwzAbgIcIdjli4XO5EfFGTI0zN9a+ppHGRltTMCOpHXA9M46DNXY0/qLnOPulCWp/SadVyft+Hh5mbg/EzaTrIgMkixyCMvuoLaV1ucgkKucKBls9Vxmpi2ujMsMsk7NLFPcGeWYsyIFjDpOIhmNQIyoEQwGfT8QUioVcbZ9dyN9tu23v3r4Mex8zBWK64wTpYpujMOhwWOP1GwqzqdArX1R52+mMFHSek3SumS2SfHjnP/hMf08uFkSRo+cw8jkhF50JOrRMoOEmQ7q6ZHmYYGav/h/xLGVLwuJLYNhgQUeAnLAMrDJU9Bj8M9+Z2vh+4nWW4gXUkLBWiGSzahqYr95kXR5cZOWxuMFw/j8lu7SRaJOYAj8xWdSNQKvpyCxUg4zjGo+lVJ6StqSpe67M6Feutj0u9Lplw0dN4pxqIMLiRkit2VoyZjtN1AATB5i57emT86Zxfw1a3EbmxtpW0g8ueKbTFzMHHLWV/PGDsWGBuQM4qscUnkuC01xKxkwMk7BVBBaNEGVEe3Q9dicnarb4ItpHtF5kk0VuJSkSxA8yTUNeeYV2iBLYCDBIPmxtVTUUW0xTTWWdDS6yu6clHOF3KOYpUZoZppY2JGYmGk/Byy2gjQ5KMwyp3Gem1SFzxKd3Ejyo7ABfNEEGFWRV3hZDsJX2+XUbV0G5VjGVnj+nW3d1QGWPviWEbkj78Qz309zWD4JWcq1lc8yBmUH6wBocMC24Uu/lyApKuDjc1X9fXurob+K7nYjKuS4ySHgzitxNHEtw0xSdlS3nbS2JU5rB1DHXoeNB1GCc9Acnp3CL0yxKxBB3BB23BIP7ZqlxTpLdIYwPo9gGJZRlTMV5UUK4+IorMSB0LKOtXLgdnyreNCMELkj0J3IHsCa0qk5RyylYkpYRvUpSpDQUpSgFKUoBURxgkTW5G2S6g+jFfKW33XI6euKl6i+PWxKxyKCxhcSaRuWAByAPWgOP8OhgxycBLmPKSSSXzQhnDYkPLWQSBM6iFCjbTsuciUtOICJTKhjYQzyI9xEXKSmWBlyWkdmLLKIlJ1MOmDtgS3ELOWOI8qGK8g5jMNSM8kWtmdi8YyZCGbGU333G2axWS3UglWW1kurZ0VVQQpbqpBOVWKZw5jxp8zbgjYCqbjNSykWU4tclP4eF0uY5jFJHagJqQGKYxB3kjJznWMDBH+PrituZ15RM9whjZSG8gGxGMjzkk79Pl+GvxdoISzC1aBU+reBmEhZ1ZlIADMMLGzk520/OvtEX7NhjruRAp746tt2/nauvU21n7eH0IzHauXWIyhhzU5EoYMu+5jcZHRiW39WFXXw14idhFFIzi6QuImlIIuEyxCll2EoTHlO+2RnJIp80czRctLZUU7qOcoCnVnoqnG6g+X19c1n4lfLG0LmZEkicSIhGoM4xpyoy5XdtgMjIIORWZwzE1a2OzcL4gJow4BHUEEEEEHBGD71t1S/CXiEShZog3JmOmWMnJt5tgVIxkA7fmDgZNXSqZGhSlKGRVU8SWSPHOGkWBUZJRc+U8t1wQSHGCAQBsRkMR1zVrqpeI+AySKojaMOlyJ1EueXLswCOQSQQWyCBgFV2rD4C5ICx4nPckxSwQzWrIRJcaZYUYdNo5UyxxvsdOx8wOMyUXH42SNbTTMzPyYQCQpKrqJLkHKIgJLDV0wMmozxRb3JhDXLwpEZUSQRa3WMEEmWV2ADqMYCFdOorqyAVPybtET6RZ6Xhs7eblyasq00hVFGo/GwwzN661+9VD1OZJNY+CLfrMJ4ZEJFwtdZn086BpEe1E0kqlw7MTGjHMgY7jbAycjINV2yBCIHxkAZzv6ZyQMt0/f1qXufCcelSrNFIowZgQNX3mkycNk5JJx1O+KiouCXRCnEcg8+nzGNjk+ViMHTscgZ74PQiu16PvqocnKT38eEcb0po7tQoqCW31f7H1k46bZ9PTtn8eny9q9LbE7ZJ9MevTGwHt8q1f/BrsbiI5AIX65CA2cggFskbb5z2ry0tLh30hUT6x1JeQvjQBqXA6jO4I6569K6v9xp7v8+hxP7RqOEvr/JdP4fcWfXJZlFGeZPz1OlosBVBZCMEbKmx33yOprU8RcEll4rPFbxeaXQ2oqREAY11zE4wPNqzjzEgd61/D/CJrWRpVucOVwxWOPfON8vqJOw/0qVmluHJLXl1vvhZAgA64GlQenvmuK9XGNrnWejjoZTpjXb2x9jIv8J5WBEtymkqVIjt2BIxg4LPjVjoSDv61dbXaUtJFLpGnlAjITYLjAYjVv1x6+1c+bh+rOp5nJG5a4mPQf8AqY6D0/Ws/hy15N7bLDqAkMnNTWzK0YRixdWYjZimD1yfeopaiVr9ptk8NJGmL6EkdKveDpIdW6P2dCQdvXHX8ahuK+DoZ3LzW0Mrb5kXMbt6AspBI+ZP61PcMQiJc7+nTp1HQAflW1QwRPCeDctUXSkcaAaIYxhV/wBT7996lqUoBSlKAUpSgFKUoBSlKA1LvhqyEHdSPtKcH3/n2Fa83AEbJLOXwMOWORjBHTHcfqak6UBVbnw3G7SieGISTxtG9xEMOy6RuSR5Tge+cDrjFcks5JCkbNcSksAw+AAkjP3PMNuhz3967dxwEBmH2IZT266Tj3/L9e3FLKE8uEbYCqN9JHwj1+HBIIb5+m09Pc4vpa+yqMeiTWc8Hj8PQgBmdySdmkkJ7bY1YI9vnXsUUaZ0Ii5O5Cge3UDIGT0G242r5mhPxoQOvc7kYI6nbcgdhhj33OGdyNvIQG8uTkHYZB0nUVI8pI/wEbmp9kefc7bdpTb82y8/w4QNHcNlSv0uPHYbRjHU9ckDf0rqNcu/hNbk20+Tg/TMZGBuqLnPqx747nNdRqnLlns9OumqK+C/YUpStScV8vGD1APz3+VfVKA12shnK+XscdCPTFRXGbJZ7eeJpAFMToznZUJBw2c4GnAPT0rb4vxFI1k1yBFRC8p7qu++3Tocbb4riHibxpLxKRYo1KQEkRQBsajviSXA3I2JXcDB7nNaykoo3rrc3sTtiUnSOVlXUVBJ67/ngjPQ+mCK3VHTv3x++fyqt+HmWCQQgsySaiHOAHkU4l0ADyoegJzlkbr3sirnAx3qsy6nkAe/5/vmq5xFTFM8gGy6Z8/PEM6+m6aG+YHrU3cXgUbAseoAOBgZyWJ2Ue59DgGtHgHCxLfxNeoGjnDRxxgsEUqGkjEgyDISNeAcD1GdhtBZZpY8IzScbhyRGxmYHGmFS579ceVendhUge+dj6Y/TrtWv4y4bE16qwwIhhjCzmNuQNThWXSY11Myr97YBhXsVpoGnVJ0PxMGIJA7kHIB6frmsSSWxmEnJZZnx177fl0/4qS8GW5a5uJRk8uNIE7eZvrZBnO3lEe/v37xoAP5b/6/LNWT+H0OLWFtw07S3B3xkM3k274TQN/+N6lvkjueI4LjHGFAA2AGBX1SlTlUUpSgFKUoBSlKAUpSgFKUoBSlKAjOMxFlYDALRuisc4BKnGR3XOP0/DkfGvCdzaWxllETRxp52im3A+EEBlXJO2Pc47ZrtzLnrvVO8eafo064zh7ZnHTbnR5HTpt1rPW4JtFe7S1ajCsXHBxaPjsZ0gB8N0GjJYFtOlcHDfaUdNwBnatty6sA0UmScaWjcFiPYqD5v3c/dqfv+CQrLczGNQ8U9sUYDTpUcgtgDb73WuxQ6maTzEYbAHUY7bf79PStKNX62OV+bZ/yQXehqa3jL/HjwKJ/COYG0l2zi7zuMYykYUjO+NsDv0HvXSq1YbM+Uu2or7YGemepwcbde5rardvJchHpiorsKUpWDcVp31+EKqN3fZRjPzJ9hX1xG/WGMu3boO5J6Ae9cs8e+LXgVreN/wCsyKDcyAgclD0ij3yGIO+M6Rk99sNpLLNoxc30oweOPH+hpLa1kYyMcTXIx+MUR7Y28w/D1FZ4DZEQ61GHnPJiYDGhBqMkm3VsK2/+FajuBcDe5uY7dNSF9mbpoQY1sc/ZEWRj1KCup2Hga1yCkV1KqZSGOSUmLByNald1GAc5OfN0yahWbPaLU+mldHfuyEbhq+XQAulAiDAOkgqykA9cFa2yARuNv5I/yqafwUmccq6i0jI5V05HfYAlsNt0/Wo1OBAEYurmIZ+G7gV8b4+KPTp32yT6daOtmquiazLkAEZGQcevfB9tula/EYWKZTaVGEkZ9HQhk/MjB9jW4eE3Y3RYLkHvbzAMcdTolwP/ALmsIM+dP0S71k/Dyjgn/rzo79S2K16ZI364NcmlY8ZWYSTuVRppGlKs65QMcIp32OgL+VfcnHIFyOah9lIdvyTJz8q1J/B3EUDCNbWYEs/KUpI6ZOrQdenVpyOmR6dqjLux4qobENxGoHSOFV22AGUUk9th236A4zKLyYhJY2aJTiPEmeJ9CGIMuBLP9UoyMFgG87H0GAM96n/CfimN4Ar3VorW7IkB1crUixpqBDMSwyCNQ64NUiPwBxCRFmELSl0ypMo1jOxDLKVYbagQP2qNuPCV5DhpbW4HXfQzAZyDumQO/wDwaym49g4xs/5L8+h3WHxSHwI57OXfB0TLt+GTn5Z/GpGPikhGeVqHZkdWB6A/Lv8AgPXavzVI4yqk6SO0nkwc9Rqxp2C/iPlXttPoKsrFBnIKNoPuQRjesev8Ubfo8+7JH6Wg49EzaSSjddLgqcbgHfttUjXCfBvjK7luIrd2N5FI4V45CHZQfikDfGoUZOWJHbrXYuATFkcatQSRlVvUDpv3x0zU0ZKSyipZBwl0slKUpWxoKUpQHmaZqtX/AIUaS6NwHCkSwso0oTpTRrXUYy66sNsrAEHBxkmoyy8GypbmJobZnzETIXGZAkkTtG2m1U6GCNuxc5O5bqALxmviecIpY5OOwBJPoB75qqXfgznBMpDAqJKBHEI5F1OY9LfW2+BshyQoPTc9sZ8IzeYaYQxDf1gO3MOYTGEI5WdIYg/GfhG2egEte8VljIZwyoc4SOGSWQgd/q1bv7DrVdPjLzMi2/EpnAGQIeXgdjpY6lyR1IqN4xBFFHzZFggjcxhAhYxlo/pAYyarFkBImAAZMkpnOVGcScatDCmqWGQx5JjVMo2BdCMKvIjQkc5CdgGKsQox5pIRcuzMpZN2LxLMWVRwu8OTjXIzbHfGsiM6R79jj1zXviW7uGtZ0+hFOYmkHn4UNkFD541GzAbZ3yfU1pxcRtkmVuZCyBQELKwaIcx3VkD2bnKqy4AdV26dDWrP4lt4l1LEJmn3l5USBlCpHq1A4ADSoz4U+hqO6q1RcoJ+WM5/YlrjFvDXzMEqiWa9jRlLTW8bqMqw1DmJjuCAQnXber7wHxCJUE4BYFVE6j44ZFGHV0O649uvX3PO7fxfaIRy7coxyNlhTrgddew2GfkPSvY+P3U8qvZ2solBAEqhzkZ+FiVWNl9nYjfIwd652lhfXLDg8PHO3Cx3LepUJxz1brJ2iGZXUMpBB6EV91B8C1cx/hAKqZEVwwSXH1ijboNt/bHbAnK6JzhSlKAqXi7jIh5s7glLSMMqHGl5X8sYPfY46Yxnv24PLIXZ3d9budTMASXdiCR65ycfhgZ2Nd68X8CFxHPFIGWObQebGNTKYyGXUp6jI6D9zUN4W8DRQSCVBJPNnPOnXSI85yyLjBf3JJ39OsVkHPC7Fii6NWXjfsafgvwgbePQ+fpNyo52MZt4sauWd/iY/F67bYFdNhhCKFUYAGAKw2VisYON2Y5ZiBlj6nArZqRJJYRBKTk8sV4RXtKyYNG44HA/xRIfwx2x29q0x4WQHaWZV+4JPL27EHHTt7+tTVKAin8L2xUryVGRglfKSNjuRgncDv2rGfDC5yss6eyyYHXPTGPb5YFTNKAh/wCjEbf2jyynbBdzkY6Y04/339a9h8Nqhykky9cDmMV3z9nOOp9O1S9KGCFk4NP/AOYDrv5ZYlb5DPXb9a0JPCr5Hks223LW6g5zuR12xVppQyV238OS40tMqJndYIljyNtid+vftjtU7a2qxqFQYUdB/PU1lpQClKUApSlAKUpQClKUBD3XATqZopCmr4kYB4z0z5T8ux7moa+8EI5J+h2DbbZjwSdt9gMZ3Pt79rjSgKF/QRB04fa7rhhrfrkHHsMgb+1bFv4FRc4srJfLsShffbrnt19autKzkFbtfDs6fBJBB6iGBR+/T+euMnbHhwsCJbiaVTkFSVC74z0XPTbr3NTNKwDBZWKQoEjQIo7KMfj7ms9KUApSlAKUpQClKUApSlAKUpQ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99" name="Título 6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4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4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48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4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pt-PT" sz="48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endParaRPr lang="pt-PT" sz="36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0" name="Espaço Reservado para Conteúdo 9"/>
          <p:cNvSpPr>
            <a:spLocks noGrp="1"/>
          </p:cNvSpPr>
          <p:nvPr>
            <p:ph idx="1"/>
          </p:nvPr>
        </p:nvSpPr>
        <p:spPr bwMode="auto">
          <a:xfrm>
            <a:off x="1475656" y="1124744"/>
            <a:ext cx="7337933" cy="79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None/>
            </a:pPr>
            <a:r>
              <a:rPr lang="pt-PT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Use: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To </a:t>
            </a:r>
            <a:r>
              <a:rPr lang="pt-PT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what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someone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said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eaLnBrk="1" hangingPunct="1">
              <a:buFontTx/>
              <a:buNone/>
            </a:pPr>
            <a:endParaRPr lang="pt-PT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We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use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reporting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verbs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such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as:</a:t>
            </a:r>
          </a:p>
          <a:p>
            <a:pPr eaLnBrk="1" hangingPunct="1">
              <a:buFontTx/>
              <a:buNone/>
            </a:pP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say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explain</a:t>
            </a:r>
            <a:endParaRPr lang="pt-PT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tell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suggest</a:t>
            </a:r>
            <a:endParaRPr lang="pt-PT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ask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reply</a:t>
            </a:r>
            <a:endParaRPr lang="pt-PT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promise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 - </a:t>
            </a:r>
            <a:r>
              <a:rPr lang="pt-PT" dirty="0" err="1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advise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			- </a:t>
            </a:r>
            <a:r>
              <a:rPr lang="pt-PT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(...) </a:t>
            </a:r>
          </a:p>
          <a:p>
            <a:pPr eaLnBrk="1" hangingPunct="1">
              <a:buFontTx/>
              <a:buNone/>
            </a:pPr>
            <a:endParaRPr lang="pt-PT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>
              <a:buFontTx/>
              <a:buNone/>
            </a:pPr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974049">
            <a:off x="512123" y="3488755"/>
            <a:ext cx="3438669" cy="25387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4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0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10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10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5" descr="data:image/jpeg;base64,/9j/4AAQSkZJRgABAQAAAQABAAD/2wCEAAkGBhQSERQUExQWFRUWFxoaFRUWGRoaHRkfIB0YGhgYHR0bGyYgGBojGhocJC8hIycqLCwtGh4zNjAqNiYsLSkBCQoKDgwOGg8PGiwlHyQ0LCwpKSosNSwwKSwsKi8sLCwsLC0sLCwsLywtLzIvLC0sLCksLCwsLCwsKSwsLCkpLP/AABEIAMQBAQMBIgACEQEDEQH/xAAcAAEAAgMBAQEAAAAAAAAAAAAABQYDBAcBAgj/xABCEAACAQMCBAQCCAIJAgcBAAABAgMABBESIQUTMUEGIlFhMnEUI0JSgZGhsQfwFiQzU2LB0eHxcoIVVHOSk6LCQ//EABsBAQACAwEBAAAAAAAAAAAAAAADBAECBQYH/8QAMxEAAgIBAwICCQMEAwEAAAAAAAECAxEEITESQVFxBRMiMmGBkaHwFLHxBhXB0UKi4TP/2gAMAwEAAhEDEQA/AO40pSgFKUoBSlKAVocR4pyyqIpklb4UBxt3YnoB++K++J3ZRVC/E7BV6dT339Bk/wA5HPvFPGUFrK8czSNI0kTsfKwSIM0ir5s4Y6F1AfC436VrKSim2ZjFyeEW+PxKVYCRQwcsEaAiQEqcMuAc6gdjt7V9jjc53Fo4G3xuin8t9654vF3W1ihhl+j2kESrriyrzEAa3DYzHGXzgL5m65GQKiIJY1mEsloJCMuFuJSqovXmS51kk9AjYxvsSCVq/rautwzxy+3l8X5Fj9NPp6vt3Oz8O4ssupfhdDh0J3B6/iMVvVy8eILyUiUcPW5jIyWijeI4IOSjSt9YfkuCelXTw/ebINUpWRNcYlXS6DujA+bIO24/yq1GSksr/X7leScXhk5SlK2MClKUApSoLi/HQqsVdUjT+1mbOF2OAv32LYGBvv64oCQ4jxiKAAu25OAoGST6YH87j1rQuePSAkiHSgONcrrHnfGwbHbf8R67QaJNMS0WbWNskuQpuZM9zqGmAEAbYLdPhO1eweE7ZW1tGJXOcyTlpmORg7yE4yCelef1f9Q6XTy6Y5k/hx9f9ZJo0SkS8fiGU7iFJVBALQSq+B646mpSw4tHNsp8wGWRtmX5iqxP4btmweSit2eMctx7h48MPzrEpaB150pKkhY7sga0yRhJ8AB0JAAk264brk50Pp/T6ufq2nGT4zw/n/AnTKKyXilRsPGAFYSbOmAwAPmOB8I7gnp+tRPEfEXLYpJMY5NOrlQxmZ0BOFZgqt/IY7jcd5tRWWyEtFKrll4gLwGaKRJkyw1yZhAK7aTrUd9j6b+lbkfHCBqcK0e31sTB1ySBg9xgkb/jWQS9K+UcEAg5B6Ed6+qAUpSgFKUoBSlKAUpSgFKUoBSlYJbrGwBY/p0zuew/1oDW4g31sIyPiJxvnpsdu2fX/KuJ8WtXYcokBJUIzjcOXt4pff4FXb2auneIuN8mCWWOW1WYMColfWrY6oAGBVyvTHfr12oNnf8AORpiqOZJiYVXUpDvnKaXGVOtj3IAJ3OK5npCTgouPOcfnzSLujipNqXH5/g3bh0jUbEjKrGgGWY9EVQOrbeu3yBI2RwySF4Z7iOJl58Si2xq3kdIw7NkKZE1ZACsu3XOGE5wvwtDC6ykF5wMGRmc7kYYqpYqgO4GBsDisnEiGu7GIjIMrykZ/uo2Zeh/vGU/hVHR6eMLE+X+fmS3qbnKD7IsUVksjOXLFlYqDkbemB0B7/lWzacNWMltTO2ANTnJA9Aceu/zrFZSlUACsTnfPbPfJ6j+fWtyGXUM4I9jXoTjGSlKUMilKUBG8XusAprCAKXlcn4UGcnqMZAO/bHuKrNrbtcSCeVdMaE/RYD0QdBM++8rDcfdBwNyTWx4ilMrRWpGOeTLOM5PKjK4Q+muQopH3dYreVwRkEEHoQcg++RXj/6k9IyrS01bxn3n8Hwvn3+HzLWnrz7TPqvK9ryvCF09r4lgV1KsAysCGVhkEHYgg7EEV90rK2Zgry3MkIFvy2mnTa0mcMU5fZpmH2ockbnL5XG7NjbPBnS3kSGTE0pzJcOMsWOzSnGMsF+FdgMKNgKlqV1tV6Y1GqhCE37v/Zru/Hy4I41RjlohrHwlbxoisvOKKArTgOR8gRpT/tAz1OTvUfxZUt5R9CQi706jBBHlJU3GJ1XCqh3Ac4YHpncGwcQuGSJ2jTW+PImcam+yCSdhnqewzUDazz2MbSTRRtGzB7qRJGM56ZmJChCif3Q2VBsTje96Isd2pV197W+2+8m+2/b7dvLS1YjhIuXBWx5dBj1KsnLYjMZIGUwNhg571K1qWEarkKOnfOc9xuSSdt9/WtuvoxQFKUoBSlKAUpSgFKUoBSlKAVGXNuGISRA6kkjO6nvgjoT89v3qTrDd2wkQqe/4bg5G/bcUBzLxRYI1wq6QHhCmSVMoQX8wgTRjTHpAJ6s2RuN61Lm0DAAl1ZDlXBIZGAwGB+8N852OcEdczfjHw+zc+4jaWK4SIFgiiRJsZVfKckOBgZBzjGxxtV+GzsqSBlYaXVUj740IyBs//wBG15JPTJ9M1530nVcrPW527fA7OisrcPV437l64BftNArPjmDKy4GBqUlWIHYH4gPRhWtx65+jyW939iCQibviKQaGfp0VtDHHYGovwJc5e8TUpxKrYXp5o1BI9V1IRq7kNUxfxPdTfQ42KIY9dzIMFljYlVjTIwHkw3mx5VU9yKs0dTnFrnkgtwotM3Lvi1sqLHeT2xIQSOpkydWCWZF1atOPhAG/bFY245MIw/0G4ECj4zKvP04+MxE6jtvgtr/w5rU8Z8Jt7Lhc6QxRRx8pkUAYcyMAkOlupbWdycnavbzi93NG8MUMsTSgB5rhocQjAR+WsbFnbYsM7ZbOcbDrynGPLOeouXCLPa8UDKrAmRXCtGyDOVbdSdhjas/0xj0jbp3wN/Tf9/b5ZqVn4ecRpG11csiKqKqOIVAUAAfVBW6AdWNbUXgm2Jy0Qc+sjPIfzdjUC1MX7qbJPUtcssL3xHUKPmw/LcisbXrMrfV52+yytn2+fz/3qM/oPaf+Wt8/+kh//NR1/wCFrVAx5SRYBJkiAiZcAnUGTBBHXOazK9w96IjUpcMieMXzjickcZwwS0QkjJWPWzMN+hYv1PZG9AatQHpVWimYQcMup9OqUqJ5sAFiY5UtWc4Gx1EdhqcVYLmUK6MzBQfJ5jjzMV0gbdSRjqO3U4rwv9S141SwuVnPjyvskixQ/ZNmlK+WYAZJAA3JPQfP0ry/csH1SoCTxMZm0WKC4IbDyklYE38w5gB1tjbCBsHr6V9T+L4otriOeFvumGRwf+l41ZW/A/gKvf23VdKkq3v8N/pz9jXrRO0NaVhxqGc4ilVyUV9IO+lt1bHXBrbeQKCScADJJ6ADck1TlCUX0yTXmbZPWBwfl19Peovil8g/q8uV56OiMR5WOk5Un7Lactg4GM4Oxxot4lmZl5Vujq66o1e4WOWRcZDJGVOAR01EH1xXnH7xLiySVBqPMi5aON9fNWNomU9zqdGX3YV1KvR11dtaui0pNJPbKb4/h87/ACjlJYeCxeELrVb2rHq9tHqyd9SgBhj55z8qsVQHAOGJFiKBSsEDSBdTFiWZiWG5zgFj1qfr6oc0UpSgFKUoBSlKAUpSgFKUoBSlKA0r7hvMIZWKOAQHHv6jv/vVV434Pjnc86JRLKSEuUZldWCgJJp1Y1EKoJHUDBGBVr4rxEQxlsZPRFzjUx+EZ7ZqoXHFJC4VYWvJYnzI3MEUcUmFPLUkESMPQA6e5FYk0l7RlJ52Kl/D24H02QSZ5rQBVydkKPpnjCg6UGrSVHXAycZq7ywTRTtPbNGWdFSSOXVpbSWKMGXdCNbA7MCCNsiud8Qvzb8TWaSGS21XCuqOQykSAx3OllOgjUVf7x9ABXVDXJk3VLMPz8R0FixYkVz/AMMubu4Sa8k+rhOqO3QFULjo5BJZgvYvuTvpQbNY6V8lx+hNRzslN5ZvGCgsI2ojW0lwAM+nWqvxDxIkJTUQofOA2oSZ3wFg08xyT2GOuaj2lu30u2i2CklZrnKvpO3ktUkOTjvIwO42qxSp9kQWOPdlvv8AxFDFEZXkVI8Z1scD269SfTqaql5I99jnK8Nm24iIPPuhkbaBlooNxnPmYddI67XC/D2qRZQjzyDpd3ZB09N4oh5Y87/Co271a7LhKoxdiXkPVz/kPsj5VdVbe89ys59okdPwuR4WDpFIHXD27KNOnHlTPt7+vXaqlxrw4ZI3gF08Mb4IhvE5uCCGXRKHD4DADzlvTuM9MrxkB6jNbWVV2Y64p43Wez8UaJtcFBi4dgYhub4KFySqJImR8SqZ0aQb9FZicetenwrDMJCS87IwBkvZOZGm/nIiXTGWUDowHUb4q48S4ikK+ZgpIOhRuxOPsr3qi8enSD6G15GHiw6tbHDFpiVMcxjXPOXAI8obQWzg4yI46WiEuuMIp+KSyOqT2yfNjxu2tufAZ45IomBg5ZEh5chIWEBMlnWTUgUb40Vt8MeaJSIbG9ZC2oCR4hpGB5VEk+sLtnSemT06DDxW7juGtJLKD+s27hgWhaOFAVKyo7uiHGGONALagpx1qYtvEd2FCtaan7uZ4gh98quoD5R/hUcq6ep9T5+JYU7MLCK7YeG7Saad1WaJ8jmQNmIxOclZkx5o2YZ8yNpbLdd625PCTspRr66eI7NG/KOoZ3Uty9WCNjvuCa37O2kEk1zcFTK6qumIMVSNNRWNcjVI2WYk4GSQABitC38WM14LU2zoxTmAs6Z0dNZUEjrsVDFh6VRshGcspJ44bS28sk8UsLq5IS/CG6jcFp47mdWie304i5axRqXffZMyME2GzE5zgbvBZ1muMghoY5p7zPQHzGKBQT1DS8xweh0A96+28NWz8RuBLEp5kUUijLBWwXSXUqkB9whOoH4q3rZ1QznACtdJFtsFjgiVtI6YGdeB79O4jquhfq1Rh+wlLL44wsfX4cENmYxbLpwq20RjOcsSxz6k5/bArcqqr4gn1oFMTSMnN+inKycvJAIOSCQRv/xVhsL9JkDocg/mPUH3Fd4qmzSlKAUpSgFKUoBSlKAUpSgFKUoCN4wBmFmICrICc5+Q271S7ThfOtpLdnaNknlE4A3Yl5HGc/YbWj/4ht0JroVxAHUq24NV2+8N62DvzFkA08+3bSxUHyq4OQ/UndTjfB65itrc44XJvXNRe5Urm2jsYpEunjnjlZTDaiLSFcFVygLvoTOkseikk98G4rnG+M43x0z3xkdM1A8b4THDaXwCHmG2ZmllcvK2DlBqPRMjIAwPbrTxF4hlhuLeGOONjOXwZHKjKgtpGATk7DJ2GobHfFG6prCzl7luqxPL7EjxjinIj18tpCWVFVNIyWIRcliAo1EDUemRWi1tcSHE83L3x9GsvNJuM4eZhkbfcVcetZvEWWspmK4YRczTkEqyASAZGxIK9vSrFwpsyzkdGKMp3OQUG/sO2B6dPWTSwi021uaaick8IieEeFOXkxRpbax5nH1k5/6pXySfb9amrTgMSEMQZHAADyHU23TBPT8O5J6mpGlXyoKUpQCo3i9+yaUTALZLO3RFAJZj+XyqSrRvuGh2VxjIBUg7hlPxKR0P8+tAU6G5kuDrtvq0YlheTqGlfO2YUIwi42Dv2Oy4rf4fwaOE6gC0h+KaQ65G9cud8bfCMKOwFfP9EUVtKRXEajAHLupFUAaQNKcw427YxgfKsd1wOOIM0l1eQoia3dpxpQd8l0P6ZqpbVZPvsWIWQj2JXNM1T7O1a7kSSC5uUtlOQ7zfWXGCTsgAEcZz1YaiAMKu5Nmv+LQwDVNLHGB99wv7nJ/CqE6+l9OcluM+pZ4NquW+MuOGPigmQZNuqJ0+IjVJMgPTOiRQR184q4ycUnuvLaAxRnrdyDqPWBD/AGh9HbCdxqrT8V+FkHDnSJSWgJmVidTOwyZCzHdmdS2T3JHpW9WIS9rvsZym/gSnEJxzLS4XdCeWW/wTKNB/+RYv/dWCOIuk6LoyLyRGyBnEscbL1B8x1AZxvjFQfgC6FxZzWbNugBRgdwj+aMj3R8/LC1MWNnNLm4huDbSyqEukEaSDmR5QldR8jgggHcEadqpWW16DVevt91rpbxnfPUuPHf7EN0HLYyR8Mjnubk74g5MMMq/EjxI2pkPqrSkHscEEEZrPY38iSuXH9YiQO5jUBbqLIBkC/ZkUjDDOxwRkHBXF5Dw+3RNQJ3EYd1VpG3LMztgDfLM52GSfQVn4Bw9mCz81Jpp0GZl2jSPOeXCvUjPVm3YgH0Cx+iNRqdVqbL1/8nxn4bLHyW/b5kNsYxil3LjHIGAI6EAj8a+q8VcAD0r2vUFcUpSgFKUoBSlKAUpSgFKUoBSvCcda12vQNyDjpn9OnzwKArnjRcwyrvmWSCAD11SJq79lLe/6VSPEPEQ/HLVCdomVQB99wzsDvt5dHrvt3yLjxe4Rp7ePYhQ93I3TAwUj+eS7EZ/u6574P4SvEry6kZij6OdFICHMcjSKY3GNiFCY0+hIyetV5x6548F+5aq9mDkzqE0AdWU9GUqfxGP86+vBs+q2tmJGWt48jvkKFP6g/wAgVEK3EEwDDaSn76XDRgn1KNExXfsCal/CVq0UMUTFGeMNzDHkqNTOwVWIGQMgfh2rTTVyrz1Gt84zxgsVK8JpmrZXPaUpQClKUArUubAMS22Suk5AII9DmtulAV1/BtvuRaWeo/a5Kfrgenf9KyxeGY4zqjt7VSOhWFVPyzg+/wDO9TtKAoclr9B1PGGNoWzJEASbUnJZ17tBncqB5clh5dhpcT45dNzfo8CSQhlTmqeY4BRHaQRZUTLh/KFcZxXQp7bJDA4I/wBMY+VVC84O9ozvaIZIidUlmCAVJJLPBkYyQCTDkDJyMdGq20Jvrit/AnrteOlsp3h6xs7SSCS2vWllZ0glt5Qsb6XOP7IqHBVwrZORgN86tks62tw7SMEhn8xZiAqSquGyTsA8ag/ONu7Vn4fxW2uSHjKNIu2GAEsZ7gqw1ofbatviFgs0ZjcHBx02IIIKsp7MrAEHsRXL11cNXF12LGef9lqMXjnJWZrKC+k028DOzqqPeOjAJENn5by7u+nIBQHdsk7VfeEWqgBlQIqqI41HZF2AHbHp+9cxFjcR3hEmmSdU58Vy2C0jJKoOcDVGvLfS0K+XA8vXboHh3jZmQsyhHRjHcIDkI4PVc7lXDKwP3SO9dHQ6OvS1dNbbT7t5/PIpWNt7lgpXiOCARuD0Ne1dIxSlKAUpSgFKUoBXxLMFGWIA9T+Q/HNfdV3xLxZY4pJyQyW6F8Z+J+iLkbYLED1z+oEoOMxZwWwfcEds56dP2O3Ws8l6irqLDHz/AE+dcVXxve6m/rYb+8SZImTfJwBhSqkdBqP41tx/xAusBhBaE4OmRQ6kbkalzqXOrPqM1bejuXb7lGOvoaz1Y80zpfE+LqVcE8tETXLI+wC5I29SSp269qqDcYMc0l/maOJZhDJDLqXNvyoTzVjJyDG7GTIGrSXz7QHAeL3lxcWtvJcGSJ51d1cKWPKBmPmwCE1Iu3qOvUVcfFhC3VpzSRFpuiwLErlQkqlgeuAj7dAMjoap6hSol0y55LWnthfFShwzVuLKWe3vJQuJrpCI1Y6SkYUpChP2SVJY+jSH0qIu+DzG4iMfKs5pfKEtAAUhUq0sk8pA5mlQFAVVGpgMkZqXF3cXBmxKLRIWVWBi5szBgGSTdtCKwO2zdDnByBKcH8O416eazSaRLc3DfWOq7hUAwET0AAHmJ+daqFmeqXfct2ShjCPeM8fhhiaaYskfMCKFTU0hOTpUHrkbnYY83zEZw/8AiVaNLHCDdIZDhC8QAGSRkkEjGrvjA77CtL+IHCyLbUNf9UlYncf2co0ajtuFBA9dOcnqK5vJAea65/tI8jG5GnUG+WAQf1ro11Kcc5M1UKyOc7n6AWZ5GCsmylgSTsSBscbZGTv6EbVjtgwEbGJ11A611DTFgHVjHxZbYAdt9ulV2w8T8zh4uwIjMiaFEmNrgeR1BA1DVgEAdQdyBuK14U4vdteBo5Oe0siiTXrVHRQvNcEyPGrKScIgDD007Cu5JPDe5B0s6dwi7GkIdQYZwHznY+vQnHpUlUDaP9csZOFjzoDs7u2SQDqc57ep6j2qerJgUpSgFKUoBSlKAVinhDDfbG+fT/astRvG2DKsO/1xK7dhjLE+2KAhOK8Ptrpl5lstxjrKYjqHoVcAHT8jUNxrgwsxC1vcT26vIyusjmaNVWKWUkrMCVxoGcMMeb51oycRa4klJivpY+YVtvoztFAYxhVIKyIAcg5Ld+m2K2eBRrczG0uBMypmRYbpxK0UqCMqyyKfrY2jmzpYt8JqLrjKXS0SKMorqyVqTxg13LDywqSok3naMmOWMmLDCN21AMyfe2wdzuBtLxG7F2lwkaI4jKSYYmK4wQUVlwHBAZtznT5dyNjHeGpzp0t1jVBGRsdJTGoHGdLMpb5Gt3iUzIqOu4V1Lgb+TOHPtgeY+y5q/XRCMMLgy/a3Z0vgXiBZljddXLkyuGxmJxkvE+OhGPkQPxM/XHvCPE+TM0cjHRJJypiez5Btp/YkFUY98r92uo8I4hrXQ/8AapgOOn/cM9jVeUel4ImsEhSlK1ApSlAKUqr+KOKldWTIIk0AiLZ5ZGbSkSk++O+NznbOAJPjrk8uLJUSvpLDqAPNgfPGPx6HpXH+N8ea7ffVHDEziOD7rKWXVJk5eUkbk/Dk4yclrmOLQ25D3UUlqiHWrM/PjcgE6dSnyS+gbZsAAnNUniPhW9LvPyTIZiWZlZeactldceoKrBT0QtjAHrU+luphNSm1jt5lTW03WVONec9/L88D3wtwqGW/QzrzyIZWijfcF0CFFIx5hp1YByNqlPF9lCluivbQW95M3lMC8sxxA4kkbQd9SnAB+/02NRXh3ibWkhuJInkm0slnG50qh1OtwzAbgIcIdjli4XO5EfFGTI0zN9a+ppHGRltTMCOpHXA9M46DNXY0/qLnOPulCWp/SadVyft+Hh5mbg/EzaTrIgMkixyCMvuoLaV1ucgkKucKBls9Vxmpi2ujMsMsk7NLFPcGeWYsyIFjDpOIhmNQIyoEQwGfT8QUioVcbZ9dyN9tu23v3r4Mex8zBWK64wTpYpujMOhwWOP1GwqzqdArX1R52+mMFHSek3SumS2SfHjnP/hMf08uFkSRo+cw8jkhF50JOrRMoOEmQ7q6ZHmYYGav/h/xLGVLwuJLYNhgQUeAnLAMrDJU9Bj8M9+Z2vh+4nWW4gXUkLBWiGSzahqYr95kXR5cZOWxuMFw/j8lu7SRaJOYAj8xWdSNQKvpyCxUg4zjGo+lVJ6StqSpe67M6Feutj0u9Lplw0dN4pxqIMLiRkit2VoyZjtN1AATB5i57emT86Zxfw1a3EbmxtpW0g8ueKbTFzMHHLWV/PGDsWGBuQM4qscUnkuC01xKxkwMk7BVBBaNEGVEe3Q9dicnarb4ItpHtF5kk0VuJSkSxA8yTUNeeYV2iBLYCDBIPmxtVTUUW0xTTWWdDS6yu6clHOF3KOYpUZoZppY2JGYmGk/Byy2gjQ5KMwyp3Gem1SFzxKd3Ejyo7ABfNEEGFWRV3hZDsJX2+XUbV0G5VjGVnj+nW3d1QGWPviWEbkj78Qz309zWD4JWcq1lc8yBmUH6wBocMC24Uu/lyApKuDjc1X9fXurob+K7nYjKuS4ySHgzitxNHEtw0xSdlS3nbS2JU5rB1DHXoeNB1GCc9Acnp3CL0yxKxBB3BB23BIP7ZqlxTpLdIYwPo9gGJZRlTMV5UUK4+IorMSB0LKOtXLgdnyreNCMELkj0J3IHsCa0qk5RyylYkpYRvUpSpDQUpSgFKUoBURxgkTW5G2S6g+jFfKW33XI6euKl6i+PWxKxyKCxhcSaRuWAByAPWgOP8OhgxycBLmPKSSSXzQhnDYkPLWQSBM6iFCjbTsuciUtOICJTKhjYQzyI9xEXKSmWBlyWkdmLLKIlJ1MOmDtgS3ELOWOI8qGK8g5jMNSM8kWtmdi8YyZCGbGU333G2axWS3UglWW1kurZ0VVQQpbqpBOVWKZw5jxp8zbgjYCqbjNSykWU4tclP4eF0uY5jFJHagJqQGKYxB3kjJznWMDBH+PrituZ15RM9whjZSG8gGxGMjzkk79Pl+GvxdoISzC1aBU+reBmEhZ1ZlIADMMLGzk520/OvtEX7NhjruRAp746tt2/nauvU21n7eH0IzHauXWIyhhzU5EoYMu+5jcZHRiW39WFXXw14idhFFIzi6QuImlIIuEyxCll2EoTHlO+2RnJIp80czRctLZUU7qOcoCnVnoqnG6g+X19c1n4lfLG0LmZEkicSIhGoM4xpyoy5XdtgMjIIORWZwzE1a2OzcL4gJow4BHUEEEEEHBGD71t1S/CXiEShZog3JmOmWMnJt5tgVIxkA7fmDgZNXSqZGhSlKGRVU8SWSPHOGkWBUZJRc+U8t1wQSHGCAQBsRkMR1zVrqpeI+AySKojaMOlyJ1EueXLswCOQSQQWyCBgFV2rD4C5ICx4nPckxSwQzWrIRJcaZYUYdNo5UyxxvsdOx8wOMyUXH42SNbTTMzPyYQCQpKrqJLkHKIgJLDV0wMmozxRb3JhDXLwpEZUSQRa3WMEEmWV2ADqMYCFdOorqyAVPybtET6RZ6Xhs7eblyasq00hVFGo/GwwzN661+9VD1OZJNY+CLfrMJ4ZEJFwtdZn086BpEe1E0kqlw7MTGjHMgY7jbAycjINV2yBCIHxkAZzv6ZyQMt0/f1qXufCcelSrNFIowZgQNX3mkycNk5JJx1O+KiouCXRCnEcg8+nzGNjk+ViMHTscgZ74PQiu16PvqocnKT38eEcb0po7tQoqCW31f7H1k46bZ9PTtn8eny9q9LbE7ZJ9MevTGwHt8q1f/BrsbiI5AIX65CA2cggFskbb5z2ry0tLh30hUT6x1JeQvjQBqXA6jO4I6569K6v9xp7v8+hxP7RqOEvr/JdP4fcWfXJZlFGeZPz1OlosBVBZCMEbKmx33yOprU8RcEll4rPFbxeaXQ2oqREAY11zE4wPNqzjzEgd61/D/CJrWRpVucOVwxWOPfON8vqJOw/0qVmluHJLXl1vvhZAgA64GlQenvmuK9XGNrnWejjoZTpjXb2x9jIv8J5WBEtymkqVIjt2BIxg4LPjVjoSDv61dbXaUtJFLpGnlAjITYLjAYjVv1x6+1c+bh+rOp5nJG5a4mPQf8AqY6D0/Ws/hy15N7bLDqAkMnNTWzK0YRixdWYjZimD1yfeopaiVr9ptk8NJGmL6EkdKveDpIdW6P2dCQdvXHX8ahuK+DoZ3LzW0Mrb5kXMbt6AspBI+ZP61PcMQiJc7+nTp1HQAflW1QwRPCeDctUXSkcaAaIYxhV/wBT7996lqUoBSlKAUpSgFKUoBSlKA1LvhqyEHdSPtKcH3/n2Fa83AEbJLOXwMOWORjBHTHcfqak6UBVbnw3G7SieGISTxtG9xEMOy6RuSR5Tge+cDrjFcks5JCkbNcSksAw+AAkjP3PMNuhz3967dxwEBmH2IZT266Tj3/L9e3FLKE8uEbYCqN9JHwj1+HBIIb5+m09Pc4vpa+yqMeiTWc8Hj8PQgBmdySdmkkJ7bY1YI9vnXsUUaZ0Ii5O5Cge3UDIGT0G242r5mhPxoQOvc7kYI6nbcgdhhj33OGdyNvIQG8uTkHYZB0nUVI8pI/wEbmp9kefc7bdpTb82y8/w4QNHcNlSv0uPHYbRjHU9ckDf0rqNcu/hNbk20+Tg/TMZGBuqLnPqx747nNdRqnLlns9OumqK+C/YUpStScV8vGD1APz3+VfVKA12shnK+XscdCPTFRXGbJZ7eeJpAFMToznZUJBw2c4GnAPT0rb4vxFI1k1yBFRC8p7qu++3Tocbb4riHibxpLxKRYo1KQEkRQBsajviSXA3I2JXcDB7nNaykoo3rrc3sTtiUnSOVlXUVBJ67/ngjPQ+mCK3VHTv3x++fyqt+HmWCQQgsySaiHOAHkU4l0ADyoegJzlkbr3sirnAx3qsy6nkAe/5/vmq5xFTFM8gGy6Z8/PEM6+m6aG+YHrU3cXgUbAseoAOBgZyWJ2Ue59DgGtHgHCxLfxNeoGjnDRxxgsEUqGkjEgyDISNeAcD1GdhtBZZpY8IzScbhyRGxmYHGmFS579ceVendhUge+dj6Y/TrtWv4y4bE16qwwIhhjCzmNuQNThWXSY11Myr97YBhXsVpoGnVJ0PxMGIJA7kHIB6frmsSSWxmEnJZZnx177fl0/4qS8GW5a5uJRk8uNIE7eZvrZBnO3lEe/v37xoAP5b/6/LNWT+H0OLWFtw07S3B3xkM3k274TQN/+N6lvkjueI4LjHGFAA2AGBX1SlTlUUpSgFKUoBSlKAUpSgFKUoBSlKAjOMxFlYDALRuisc4BKnGR3XOP0/DkfGvCdzaWxllETRxp52im3A+EEBlXJO2Pc47ZrtzLnrvVO8eafo064zh7ZnHTbnR5HTpt1rPW4JtFe7S1ajCsXHBxaPjsZ0gB8N0GjJYFtOlcHDfaUdNwBnatty6sA0UmScaWjcFiPYqD5v3c/dqfv+CQrLczGNQ8U9sUYDTpUcgtgDb73WuxQ6maTzEYbAHUY7bf79PStKNX62OV+bZ/yQXehqa3jL/HjwKJ/COYG0l2zi7zuMYykYUjO+NsDv0HvXSq1YbM+Uu2or7YGemepwcbde5rardvJchHpiorsKUpWDcVp31+EKqN3fZRjPzJ9hX1xG/WGMu3boO5J6Ae9cs8e+LXgVreN/wCsyKDcyAgclD0ij3yGIO+M6Rk99sNpLLNoxc30oweOPH+hpLa1kYyMcTXIx+MUR7Y28w/D1FZ4DZEQ61GHnPJiYDGhBqMkm3VsK2/+FajuBcDe5uY7dNSF9mbpoQY1sc/ZEWRj1KCup2Hga1yCkV1KqZSGOSUmLByNald1GAc5OfN0yahWbPaLU+mldHfuyEbhq+XQAulAiDAOkgqykA9cFa2yARuNv5I/yqafwUmccq6i0jI5V05HfYAlsNt0/Wo1OBAEYurmIZ+G7gV8b4+KPTp32yT6daOtmquiazLkAEZGQcevfB9tula/EYWKZTaVGEkZ9HQhk/MjB9jW4eE3Y3RYLkHvbzAMcdTolwP/ALmsIM+dP0S71k/Dyjgn/rzo79S2K16ZI364NcmlY8ZWYSTuVRppGlKs65QMcIp32OgL+VfcnHIFyOah9lIdvyTJz8q1J/B3EUDCNbWYEs/KUpI6ZOrQdenVpyOmR6dqjLux4qobENxGoHSOFV22AGUUk9th236A4zKLyYhJY2aJTiPEmeJ9CGIMuBLP9UoyMFgG87H0GAM96n/CfimN4Ar3VorW7IkB1crUixpqBDMSwyCNQ64NUiPwBxCRFmELSl0ypMo1jOxDLKVYbagQP2qNuPCV5DhpbW4HXfQzAZyDumQO/wDwaym49g4xs/5L8+h3WHxSHwI57OXfB0TLt+GTn5Z/GpGPikhGeVqHZkdWB6A/Lv8AgPXavzVI4yqk6SO0nkwc9Rqxp2C/iPlXttPoKsrFBnIKNoPuQRjesev8Ubfo8+7JH6Wg49EzaSSjddLgqcbgHfttUjXCfBvjK7luIrd2N5FI4V45CHZQfikDfGoUZOWJHbrXYuATFkcatQSRlVvUDpv3x0zU0ZKSyipZBwl0slKUpWxoKUpQHmaZqtX/AIUaS6NwHCkSwso0oTpTRrXUYy66sNsrAEHBxkmoyy8GypbmJobZnzETIXGZAkkTtG2m1U6GCNuxc5O5bqALxmviecIpY5OOwBJPoB75qqXfgznBMpDAqJKBHEI5F1OY9LfW2+BshyQoPTc9sZ8IzeYaYQxDf1gO3MOYTGEI5WdIYg/GfhG2egEte8VljIZwyoc4SOGSWQgd/q1bv7DrVdPjLzMi2/EpnAGQIeXgdjpY6lyR1IqN4xBFFHzZFggjcxhAhYxlo/pAYyarFkBImAAZMkpnOVGcScatDCmqWGQx5JjVMo2BdCMKvIjQkc5CdgGKsQox5pIRcuzMpZN2LxLMWVRwu8OTjXIzbHfGsiM6R79jj1zXviW7uGtZ0+hFOYmkHn4UNkFD541GzAbZ3yfU1pxcRtkmVuZCyBQELKwaIcx3VkD2bnKqy4AdV26dDWrP4lt4l1LEJmn3l5USBlCpHq1A4ADSoz4U+hqO6q1RcoJ+WM5/YlrjFvDXzMEqiWa9jRlLTW8bqMqw1DmJjuCAQnXber7wHxCJUE4BYFVE6j44ZFGHV0O649uvX3PO7fxfaIRy7coxyNlhTrgddew2GfkPSvY+P3U8qvZ2solBAEqhzkZ+FiVWNl9nYjfIwd652lhfXLDg8PHO3Cx3LepUJxz1brJ2iGZXUMpBB6EV91B8C1cx/hAKqZEVwwSXH1ijboNt/bHbAnK6JzhSlKAqXi7jIh5s7glLSMMqHGl5X8sYPfY46Yxnv24PLIXZ3d9budTMASXdiCR65ycfhgZ2Nd68X8CFxHPFIGWObQebGNTKYyGXUp6jI6D9zUN4W8DRQSCVBJPNnPOnXSI85yyLjBf3JJ39OsVkHPC7Fii6NWXjfsafgvwgbePQ+fpNyo52MZt4sauWd/iY/F67bYFdNhhCKFUYAGAKw2VisYON2Y5ZiBlj6nArZqRJJYRBKTk8sV4RXtKyYNG44HA/xRIfwx2x29q0x4WQHaWZV+4JPL27EHHTt7+tTVKAin8L2xUryVGRglfKSNjuRgncDv2rGfDC5yss6eyyYHXPTGPb5YFTNKAh/wCjEbf2jyynbBdzkY6Y04/339a9h8Nqhykky9cDmMV3z9nOOp9O1S9KGCFk4NP/AOYDrv5ZYlb5DPXb9a0JPCr5Hks223LW6g5zuR12xVppQyV238OS40tMqJndYIljyNtid+vftjtU7a2qxqFQYUdB/PU1lpQClKUApSlAKUpQClKUBD3XATqZopCmr4kYB4z0z5T8ux7moa+8EI5J+h2DbbZjwSdt9gMZ3Pt79rjSgKF/QRB04fa7rhhrfrkHHsMgb+1bFv4FRc4srJfLsShffbrnt19autKzkFbtfDs6fBJBB6iGBR+/T+euMnbHhwsCJbiaVTkFSVC74z0XPTbr3NTNKwDBZWKQoEjQIo7KMfj7ms9KUApSlAKUpQClKUApSlAKUpQ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5123" name="Título 6"/>
          <p:cNvSpPr>
            <a:spLocks noGrp="1"/>
          </p:cNvSpPr>
          <p:nvPr>
            <p:ph type="title"/>
          </p:nvPr>
        </p:nvSpPr>
        <p:spPr bwMode="auto">
          <a:xfrm>
            <a:off x="443963" y="-609"/>
            <a:ext cx="8229600" cy="9364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36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pt-PT" sz="48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- </a:t>
            </a:r>
            <a:r>
              <a:rPr lang="pt-PT" sz="28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8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changes</a:t>
            </a:r>
            <a:endParaRPr lang="pt-PT" sz="2800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4" name="Espaço Reservado para Conteúdo 9"/>
          <p:cNvSpPr>
            <a:spLocks noGrp="1"/>
          </p:cNvSpPr>
          <p:nvPr>
            <p:ph idx="1"/>
          </p:nvPr>
        </p:nvSpPr>
        <p:spPr bwMode="auto">
          <a:xfrm>
            <a:off x="457200" y="1628775"/>
            <a:ext cx="8229600" cy="44973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r>
              <a:rPr lang="pt-PT" smtClean="0">
                <a:solidFill>
                  <a:schemeClr val="bg1"/>
                </a:solidFill>
              </a:rPr>
              <a:t>       </a:t>
            </a:r>
          </a:p>
          <a:p>
            <a:pPr eaLnBrk="1" hangingPunct="1">
              <a:buFontTx/>
              <a:buNone/>
            </a:pPr>
            <a:endParaRPr lang="pt-PT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pt-PT" smtClean="0">
                <a:solidFill>
                  <a:schemeClr val="bg1"/>
                </a:solidFill>
              </a:rPr>
              <a:t>		</a:t>
            </a:r>
          </a:p>
          <a:p>
            <a:pPr eaLnBrk="1" hangingPunct="1">
              <a:buFontTx/>
              <a:buNone/>
            </a:pPr>
            <a:r>
              <a:rPr lang="pt-PT" smtClean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585589"/>
              </p:ext>
            </p:extLst>
          </p:nvPr>
        </p:nvGraphicFramePr>
        <p:xfrm>
          <a:off x="476565" y="1772816"/>
          <a:ext cx="8496300" cy="426713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23593"/>
                <a:gridCol w="4672707"/>
              </a:tblGrid>
              <a:tr h="7009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Calibri" pitchFamily="34" charset="0"/>
                        </a:rPr>
                        <a:t>Direct Speech</a:t>
                      </a:r>
                    </a:p>
                  </a:txBody>
                  <a:tcPr marT="45717" marB="4571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Reported Speech</a:t>
                      </a:r>
                    </a:p>
                  </a:txBody>
                  <a:tcPr marT="45717" marB="45717" anchor="ctr" horzOverflow="overflow"/>
                </a:tc>
              </a:tr>
              <a:tr h="700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Present Simple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eats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 too much chocolate.”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Past simple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said (that)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ate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 too much chocolate. 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</a:tr>
              <a:tr h="609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Present Continuous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is eating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some chocolate now.”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Past Continuous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said (that)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was eating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some chocolate then. 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</a:tr>
              <a:tr h="6095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Past Simple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ate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all the chocolate.”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Past Perfect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complained (that)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had eaten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 all the chocolate. 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</a:tr>
            </a:tbl>
          </a:graphicData>
        </a:graphic>
      </p:graphicFrame>
      <p:sp>
        <p:nvSpPr>
          <p:cNvPr id="5148" name="AutoShape 2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5149" name="AutoShape 4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695779"/>
              </p:ext>
            </p:extLst>
          </p:nvPr>
        </p:nvGraphicFramePr>
        <p:xfrm>
          <a:off x="467544" y="1556792"/>
          <a:ext cx="8496300" cy="49986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823593"/>
                <a:gridCol w="4672707"/>
              </a:tblGrid>
              <a:tr h="7009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Calibri" pitchFamily="34" charset="0"/>
                        </a:rPr>
                        <a:t>Direct Speech</a:t>
                      </a:r>
                    </a:p>
                  </a:txBody>
                  <a:tcPr marT="45717" marB="4571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Reported Speech</a:t>
                      </a:r>
                    </a:p>
                  </a:txBody>
                  <a:tcPr marT="45717" marB="45717" anchor="ctr" horzOverflow="overflow"/>
                </a:tc>
              </a:tr>
              <a:tr h="7009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Present Perfect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has eaten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most of the chocolate.”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Past Perfect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revealed (that)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had eaten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most of the chocolate. 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</a:tr>
              <a:tr h="914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Future – will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“I know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will eat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all the chocolate.”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Conditional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said he knew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would eat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all the chocolate. </a:t>
                      </a:r>
                    </a:p>
                  </a:txBody>
                  <a:tcPr marT="45717" marB="45717" horzOverflow="overflow"/>
                </a:tc>
              </a:tr>
              <a:tr h="914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Imperative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Tom: “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Eat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 only your chocolate!”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“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Don’t eat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my chocolate!”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Arial Unicode MS" pitchFamily="34" charset="-128"/>
                        <a:cs typeface="Calibri" pitchFamily="34" charset="0"/>
                      </a:endParaRPr>
                    </a:p>
                  </a:txBody>
                  <a:tcPr marT="45717" marB="45717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Infinitive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 asked Dan </a:t>
                      </a:r>
                      <a:r>
                        <a:rPr kumimoji="0" lang="en-GB" sz="240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 eat </a:t>
                      </a: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only his chocolate.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Tom asked Dan </a:t>
                      </a:r>
                      <a:r>
                        <a:rPr kumimoji="0" lang="en-GB" sz="2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not to eat </a:t>
                      </a:r>
                      <a:r>
                        <a:rPr kumimoji="0" lang="en-GB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 chocolate.</a:t>
                      </a:r>
                    </a:p>
                  </a:txBody>
                  <a:tcPr marT="45717" marB="45717" horzOverflow="overflow"/>
                </a:tc>
              </a:tr>
            </a:tbl>
          </a:graphicData>
        </a:graphic>
      </p:graphicFrame>
      <p:sp>
        <p:nvSpPr>
          <p:cNvPr id="5" name="Título 6"/>
          <p:cNvSpPr>
            <a:spLocks noGrp="1"/>
          </p:cNvSpPr>
          <p:nvPr>
            <p:ph type="title"/>
          </p:nvPr>
        </p:nvSpPr>
        <p:spPr bwMode="auto">
          <a:xfrm>
            <a:off x="443963" y="-609"/>
            <a:ext cx="8229600" cy="93640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36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pt-PT" sz="48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- </a:t>
            </a:r>
            <a:r>
              <a:rPr lang="pt-PT" sz="28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8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changes</a:t>
            </a:r>
            <a:endParaRPr lang="pt-PT" sz="2800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48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" descr="data:image/jpeg;base64,/9j/4AAQSkZJRgABAQAAAQABAAD/2wCEAAkGBhQSERQUExQWFRUWFxoaFRUWGRoaHRkfIB0YGhgYHR0bGyYgGBojGhocJC8hIycqLCwtGh4zNjAqNiYsLSkBCQoKDgwOGg8PGiwlHyQ0LCwpKSosNSwwKSwsKi8sLCwsLC0sLCwsLywtLzIvLC0sLCksLCwsLCwsKSwsLCkpLP/AABEIAMQBAQMBIgACEQEDEQH/xAAcAAEAAgMBAQEAAAAAAAAAAAAABQYDBAcBAgj/xABCEAACAQMCBAQCCAIJAgcBAAABAgMABBESIQUTMUEGIlFhMnEUI0JSgZGhsQfwFiQzU2LB0eHxcoIVVHOSk6LCQ//EABsBAQACAwEBAAAAAAAAAAAAAAADBAECBQYH/8QAMxEAAgIBAwICCQMEAwEAAAAAAAECAxEEITESQVFxBRMiMmGBkaHwFLHxBhXB0UKi4TP/2gAMAwEAAhEDEQA/AO40pSgFKUoBSlKAVocR4pyyqIpklb4UBxt3YnoB++K++J3ZRVC/E7BV6dT339Bk/wA5HPvFPGUFrK8czSNI0kTsfKwSIM0ir5s4Y6F1AfC436VrKSim2ZjFyeEW+PxKVYCRQwcsEaAiQEqcMuAc6gdjt7V9jjc53Fo4G3xuin8t9654vF3W1ihhl+j2kESrriyrzEAa3DYzHGXzgL5m65GQKiIJY1mEsloJCMuFuJSqovXmS51kk9AjYxvsSCVq/rautwzxy+3l8X5Fj9NPp6vt3Oz8O4ssupfhdDh0J3B6/iMVvVy8eILyUiUcPW5jIyWijeI4IOSjSt9YfkuCelXTw/ebINUpWRNcYlXS6DujA+bIO24/yq1GSksr/X7leScXhk5SlK2MClKUApSoLi/HQqsVdUjT+1mbOF2OAv32LYGBvv64oCQ4jxiKAAu25OAoGST6YH87j1rQuePSAkiHSgONcrrHnfGwbHbf8R67QaJNMS0WbWNskuQpuZM9zqGmAEAbYLdPhO1eweE7ZW1tGJXOcyTlpmORg7yE4yCelef1f9Q6XTy6Y5k/hx9f9ZJo0SkS8fiGU7iFJVBALQSq+B646mpSw4tHNsp8wGWRtmX5iqxP4btmweSit2eMctx7h48MPzrEpaB150pKkhY7sga0yRhJ8AB0JAAk264brk50Pp/T6ufq2nGT4zw/n/AnTKKyXilRsPGAFYSbOmAwAPmOB8I7gnp+tRPEfEXLYpJMY5NOrlQxmZ0BOFZgqt/IY7jcd5tRWWyEtFKrll4gLwGaKRJkyw1yZhAK7aTrUd9j6b+lbkfHCBqcK0e31sTB1ySBg9xgkb/jWQS9K+UcEAg5B6Ed6+qAUpSgFKUoBSlKAUpSgFKUoBSlYJbrGwBY/p0zuew/1oDW4g31sIyPiJxvnpsdu2fX/KuJ8WtXYcokBJUIzjcOXt4pff4FXb2auneIuN8mCWWOW1WYMColfWrY6oAGBVyvTHfr12oNnf8AORpiqOZJiYVXUpDvnKaXGVOtj3IAJ3OK5npCTgouPOcfnzSLujipNqXH5/g3bh0jUbEjKrGgGWY9EVQOrbeu3yBI2RwySF4Z7iOJl58Si2xq3kdIw7NkKZE1ZACsu3XOGE5wvwtDC6ykF5wMGRmc7kYYqpYqgO4GBsDisnEiGu7GIjIMrykZ/uo2Zeh/vGU/hVHR6eMLE+X+fmS3qbnKD7IsUVksjOXLFlYqDkbemB0B7/lWzacNWMltTO2ANTnJA9Aceu/zrFZSlUACsTnfPbPfJ6j+fWtyGXUM4I9jXoTjGSlKUMilKUBG8XusAprCAKXlcn4UGcnqMZAO/bHuKrNrbtcSCeVdMaE/RYD0QdBM++8rDcfdBwNyTWx4ilMrRWpGOeTLOM5PKjK4Q+muQopH3dYreVwRkEEHoQcg++RXj/6k9IyrS01bxn3n8Hwvn3+HzLWnrz7TPqvK9ryvCF09r4lgV1KsAysCGVhkEHYgg7EEV90rK2Zgry3MkIFvy2mnTa0mcMU5fZpmH2ockbnL5XG7NjbPBnS3kSGTE0pzJcOMsWOzSnGMsF+FdgMKNgKlqV1tV6Y1GqhCE37v/Zru/Hy4I41RjlohrHwlbxoisvOKKArTgOR8gRpT/tAz1OTvUfxZUt5R9CQi706jBBHlJU3GJ1XCqh3Ac4YHpncGwcQuGSJ2jTW+PImcam+yCSdhnqewzUDazz2MbSTRRtGzB7qRJGM56ZmJChCif3Q2VBsTje96Isd2pV197W+2+8m+2/b7dvLS1YjhIuXBWx5dBj1KsnLYjMZIGUwNhg571K1qWEarkKOnfOc9xuSSdt9/WtuvoxQFKUoBSlKAUpSgFKUoBSlKAVGXNuGISRA6kkjO6nvgjoT89v3qTrDd2wkQqe/4bg5G/bcUBzLxRYI1wq6QHhCmSVMoQX8wgTRjTHpAJ6s2RuN61Lm0DAAl1ZDlXBIZGAwGB+8N852OcEdczfjHw+zc+4jaWK4SIFgiiRJsZVfKckOBgZBzjGxxtV+GzsqSBlYaXVUj740IyBs//wBG15JPTJ9M1530nVcrPW527fA7OisrcPV437l64BftNArPjmDKy4GBqUlWIHYH4gPRhWtx65+jyW939iCQibviKQaGfp0VtDHHYGovwJc5e8TUpxKrYXp5o1BI9V1IRq7kNUxfxPdTfQ42KIY9dzIMFljYlVjTIwHkw3mx5VU9yKs0dTnFrnkgtwotM3Lvi1sqLHeT2xIQSOpkydWCWZF1atOPhAG/bFY245MIw/0G4ECj4zKvP04+MxE6jtvgtr/w5rU8Z8Jt7Lhc6QxRRx8pkUAYcyMAkOlupbWdycnavbzi93NG8MUMsTSgB5rhocQjAR+WsbFnbYsM7ZbOcbDrynGPLOeouXCLPa8UDKrAmRXCtGyDOVbdSdhjas/0xj0jbp3wN/Tf9/b5ZqVn4ecRpG11csiKqKqOIVAUAAfVBW6AdWNbUXgm2Jy0Qc+sjPIfzdjUC1MX7qbJPUtcssL3xHUKPmw/LcisbXrMrfV52+yytn2+fz/3qM/oPaf+Wt8/+kh//NR1/wCFrVAx5SRYBJkiAiZcAnUGTBBHXOazK9w96IjUpcMieMXzjickcZwwS0QkjJWPWzMN+hYv1PZG9AatQHpVWimYQcMup9OqUqJ5sAFiY5UtWc4Gx1EdhqcVYLmUK6MzBQfJ5jjzMV0gbdSRjqO3U4rwv9S141SwuVnPjyvskixQ/ZNmlK+WYAZJAA3JPQfP0ry/csH1SoCTxMZm0WKC4IbDyklYE38w5gB1tjbCBsHr6V9T+L4otriOeFvumGRwf+l41ZW/A/gKvf23VdKkq3v8N/pz9jXrRO0NaVhxqGc4ilVyUV9IO+lt1bHXBrbeQKCScADJJ6ADck1TlCUX0yTXmbZPWBwfl19Peovil8g/q8uV56OiMR5WOk5Un7Lactg4GM4Oxxot4lmZl5Vujq66o1e4WOWRcZDJGVOAR01EH1xXnH7xLiySVBqPMi5aON9fNWNomU9zqdGX3YV1KvR11dtaui0pNJPbKb4/h87/ACjlJYeCxeELrVb2rHq9tHqyd9SgBhj55z8qsVQHAOGJFiKBSsEDSBdTFiWZiWG5zgFj1qfr6oc0UpSgFKUoBSlKAUpSgFKUoBSlKA0r7hvMIZWKOAQHHv6jv/vVV434Pjnc86JRLKSEuUZldWCgJJp1Y1EKoJHUDBGBVr4rxEQxlsZPRFzjUx+EZ7ZqoXHFJC4VYWvJYnzI3MEUcUmFPLUkESMPQA6e5FYk0l7RlJ52Kl/D24H02QSZ5rQBVydkKPpnjCg6UGrSVHXAycZq7ywTRTtPbNGWdFSSOXVpbSWKMGXdCNbA7MCCNsiud8Qvzb8TWaSGS21XCuqOQykSAx3OllOgjUVf7x9ABXVDXJk3VLMPz8R0FixYkVz/AMMubu4Sa8k+rhOqO3QFULjo5BJZgvYvuTvpQbNY6V8lx+hNRzslN5ZvGCgsI2ojW0lwAM+nWqvxDxIkJTUQofOA2oSZ3wFg08xyT2GOuaj2lu30u2i2CklZrnKvpO3ktUkOTjvIwO42qxSp9kQWOPdlvv8AxFDFEZXkVI8Z1scD269SfTqaql5I99jnK8Nm24iIPPuhkbaBlooNxnPmYddI67XC/D2qRZQjzyDpd3ZB09N4oh5Y87/Co271a7LhKoxdiXkPVz/kPsj5VdVbe89ys59okdPwuR4WDpFIHXD27KNOnHlTPt7+vXaqlxrw4ZI3gF08Mb4IhvE5uCCGXRKHD4DADzlvTuM9MrxkB6jNbWVV2Y64p43Wez8UaJtcFBi4dgYhub4KFySqJImR8SqZ0aQb9FZicetenwrDMJCS87IwBkvZOZGm/nIiXTGWUDowHUb4q48S4ikK+ZgpIOhRuxOPsr3qi8enSD6G15GHiw6tbHDFpiVMcxjXPOXAI8obQWzg4yI46WiEuuMIp+KSyOqT2yfNjxu2tufAZ45IomBg5ZEh5chIWEBMlnWTUgUb40Vt8MeaJSIbG9ZC2oCR4hpGB5VEk+sLtnSemT06DDxW7juGtJLKD+s27hgWhaOFAVKyo7uiHGGONALagpx1qYtvEd2FCtaan7uZ4gh98quoD5R/hUcq6ep9T5+JYU7MLCK7YeG7Saad1WaJ8jmQNmIxOclZkx5o2YZ8yNpbLdd625PCTspRr66eI7NG/KOoZ3Uty9WCNjvuCa37O2kEk1zcFTK6qumIMVSNNRWNcjVI2WYk4GSQABitC38WM14LU2zoxTmAs6Z0dNZUEjrsVDFh6VRshGcspJ44bS28sk8UsLq5IS/CG6jcFp47mdWie304i5axRqXffZMyME2GzE5zgbvBZ1muMghoY5p7zPQHzGKBQT1DS8xweh0A96+28NWz8RuBLEp5kUUijLBWwXSXUqkB9whOoH4q3rZ1QznACtdJFtsFjgiVtI6YGdeB79O4jquhfq1Rh+wlLL44wsfX4cENmYxbLpwq20RjOcsSxz6k5/bArcqqr4gn1oFMTSMnN+inKycvJAIOSCQRv/xVhsL9JkDocg/mPUH3Fd4qmzSlKAUpSgFKUoBSlKAUpSgFKUoCN4wBmFmICrICc5+Q271S7ThfOtpLdnaNknlE4A3Yl5HGc/YbWj/4ht0JroVxAHUq24NV2+8N62DvzFkA08+3bSxUHyq4OQ/UndTjfB65itrc44XJvXNRe5Urm2jsYpEunjnjlZTDaiLSFcFVygLvoTOkseikk98G4rnG+M43x0z3xkdM1A8b4THDaXwCHmG2ZmllcvK2DlBqPRMjIAwPbrTxF4hlhuLeGOONjOXwZHKjKgtpGATk7DJ2GobHfFG6prCzl7luqxPL7EjxjinIj18tpCWVFVNIyWIRcliAo1EDUemRWi1tcSHE83L3x9GsvNJuM4eZhkbfcVcetZvEWWspmK4YRczTkEqyASAZGxIK9vSrFwpsyzkdGKMp3OQUG/sO2B6dPWTSwi021uaaick8IieEeFOXkxRpbax5nH1k5/6pXySfb9amrTgMSEMQZHAADyHU23TBPT8O5J6mpGlXyoKUpQCo3i9+yaUTALZLO3RFAJZj+XyqSrRvuGh2VxjIBUg7hlPxKR0P8+tAU6G5kuDrtvq0YlheTqGlfO2YUIwi42Dv2Oy4rf4fwaOE6gC0h+KaQ65G9cud8bfCMKOwFfP9EUVtKRXEajAHLupFUAaQNKcw427YxgfKsd1wOOIM0l1eQoia3dpxpQd8l0P6ZqpbVZPvsWIWQj2JXNM1T7O1a7kSSC5uUtlOQ7zfWXGCTsgAEcZz1YaiAMKu5Nmv+LQwDVNLHGB99wv7nJ/CqE6+l9OcluM+pZ4NquW+MuOGPigmQZNuqJ0+IjVJMgPTOiRQR184q4ycUnuvLaAxRnrdyDqPWBD/AGh9HbCdxqrT8V+FkHDnSJSWgJmVidTOwyZCzHdmdS2T3JHpW9WIS9rvsZym/gSnEJxzLS4XdCeWW/wTKNB/+RYv/dWCOIuk6LoyLyRGyBnEscbL1B8x1AZxvjFQfgC6FxZzWbNugBRgdwj+aMj3R8/LC1MWNnNLm4huDbSyqEukEaSDmR5QldR8jgggHcEadqpWW16DVevt91rpbxnfPUuPHf7EN0HLYyR8Mjnubk74g5MMMq/EjxI2pkPqrSkHscEEEZrPY38iSuXH9YiQO5jUBbqLIBkC/ZkUjDDOxwRkHBXF5Dw+3RNQJ3EYd1VpG3LMztgDfLM52GSfQVn4Bw9mCz81Jpp0GZl2jSPOeXCvUjPVm3YgH0Cx+iNRqdVqbL1/8nxn4bLHyW/b5kNsYxil3LjHIGAI6EAj8a+q8VcAD0r2vUFcUpSgFKUoBSlKAUpSgFKUoBSvCcda12vQNyDjpn9OnzwKArnjRcwyrvmWSCAD11SJq79lLe/6VSPEPEQ/HLVCdomVQB99wzsDvt5dHrvt3yLjxe4Rp7ePYhQ93I3TAwUj+eS7EZ/u6574P4SvEry6kZij6OdFICHMcjSKY3GNiFCY0+hIyetV5x6548F+5aq9mDkzqE0AdWU9GUqfxGP86+vBs+q2tmJGWt48jvkKFP6g/wAgVEK3EEwDDaSn76XDRgn1KNExXfsCal/CVq0UMUTFGeMNzDHkqNTOwVWIGQMgfh2rTTVyrz1Gt84zxgsVK8JpmrZXPaUpQClKUArUubAMS22Suk5AII9DmtulAV1/BtvuRaWeo/a5Kfrgenf9KyxeGY4zqjt7VSOhWFVPyzg+/wDO9TtKAoclr9B1PGGNoWzJEASbUnJZ17tBncqB5clh5dhpcT45dNzfo8CSQhlTmqeY4BRHaQRZUTLh/KFcZxXQp7bJDA4I/wBMY+VVC84O9ozvaIZIidUlmCAVJJLPBkYyQCTDkDJyMdGq20Jvrit/AnrteOlsp3h6xs7SSCS2vWllZ0glt5Qsb6XOP7IqHBVwrZORgN86tks62tw7SMEhn8xZiAqSquGyTsA8ag/ONu7Vn4fxW2uSHjKNIu2GAEsZ7gqw1ofbatviFgs0ZjcHBx02IIIKsp7MrAEHsRXL11cNXF12LGef9lqMXjnJWZrKC+k028DOzqqPeOjAJENn5by7u+nIBQHdsk7VfeEWqgBlQIqqI41HZF2AHbHp+9cxFjcR3hEmmSdU58Vy2C0jJKoOcDVGvLfS0K+XA8vXboHh3jZmQsyhHRjHcIDkI4PVc7lXDKwP3SO9dHQ6OvS1dNbbT7t5/PIpWNt7lgpXiOCARuD0Ne1dIxSlKAUpSgFKUoBXxLMFGWIA9T+Q/HNfdV3xLxZY4pJyQyW6F8Z+J+iLkbYLED1z+oEoOMxZwWwfcEds56dP2O3Ws8l6irqLDHz/AE+dcVXxve6m/rYb+8SZImTfJwBhSqkdBqP41tx/xAusBhBaE4OmRQ6kbkalzqXOrPqM1bejuXb7lGOvoaz1Y80zpfE+LqVcE8tETXLI+wC5I29SSp269qqDcYMc0l/maOJZhDJDLqXNvyoTzVjJyDG7GTIGrSXz7QHAeL3lxcWtvJcGSJ51d1cKWPKBmPmwCE1Iu3qOvUVcfFhC3VpzSRFpuiwLErlQkqlgeuAj7dAMjoap6hSol0y55LWnthfFShwzVuLKWe3vJQuJrpCI1Y6SkYUpChP2SVJY+jSH0qIu+DzG4iMfKs5pfKEtAAUhUq0sk8pA5mlQFAVVGpgMkZqXF3cXBmxKLRIWVWBi5szBgGSTdtCKwO2zdDnByBKcH8O416eazSaRLc3DfWOq7hUAwET0AAHmJ+daqFmeqXfct2ShjCPeM8fhhiaaYskfMCKFTU0hOTpUHrkbnYY83zEZw/8AiVaNLHCDdIZDhC8QAGSRkkEjGrvjA77CtL+IHCyLbUNf9UlYncf2co0ajtuFBA9dOcnqK5vJAea65/tI8jG5GnUG+WAQf1ro11Kcc5M1UKyOc7n6AWZ5GCsmylgSTsSBscbZGTv6EbVjtgwEbGJ11A611DTFgHVjHxZbYAdt9ulV2w8T8zh4uwIjMiaFEmNrgeR1BA1DVgEAdQdyBuK14U4vdteBo5Oe0siiTXrVHRQvNcEyPGrKScIgDD007Cu5JPDe5B0s6dwi7GkIdQYZwHznY+vQnHpUlUDaP9csZOFjzoDs7u2SQDqc57ep6j2qerJgUpSgFKUoBSlKAVinhDDfbG+fT/astRvG2DKsO/1xK7dhjLE+2KAhOK8Ptrpl5lstxjrKYjqHoVcAHT8jUNxrgwsxC1vcT26vIyusjmaNVWKWUkrMCVxoGcMMeb51oycRa4klJivpY+YVtvoztFAYxhVIKyIAcg5Ld+m2K2eBRrczG0uBMypmRYbpxK0UqCMqyyKfrY2jmzpYt8JqLrjKXS0SKMorqyVqTxg13LDywqSok3naMmOWMmLDCN21AMyfe2wdzuBtLxG7F2lwkaI4jKSYYmK4wQUVlwHBAZtznT5dyNjHeGpzp0t1jVBGRsdJTGoHGdLMpb5Gt3iUzIqOu4V1Lgb+TOHPtgeY+y5q/XRCMMLgy/a3Z0vgXiBZljddXLkyuGxmJxkvE+OhGPkQPxM/XHvCPE+TM0cjHRJJypiez5Btp/YkFUY98r92uo8I4hrXQ/8AapgOOn/cM9jVeUel4ImsEhSlK1ApSlAKUqr+KOKldWTIIk0AiLZ5ZGbSkSk++O+NznbOAJPjrk8uLJUSvpLDqAPNgfPGPx6HpXH+N8ea7ffVHDEziOD7rKWXVJk5eUkbk/Dk4yclrmOLQ25D3UUlqiHWrM/PjcgE6dSnyS+gbZsAAnNUniPhW9LvPyTIZiWZlZeactldceoKrBT0QtjAHrU+luphNSm1jt5lTW03WVONec9/L88D3wtwqGW/QzrzyIZWijfcF0CFFIx5hp1YByNqlPF9lCluivbQW95M3lMC8sxxA4kkbQd9SnAB+/02NRXh3ibWkhuJInkm0slnG50qh1OtwzAbgIcIdjli4XO5EfFGTI0zN9a+ppHGRltTMCOpHXA9M46DNXY0/qLnOPulCWp/SadVyft+Hh5mbg/EzaTrIgMkixyCMvuoLaV1ucgkKucKBls9Vxmpi2ujMsMsk7NLFPcGeWYsyIFjDpOIhmNQIyoEQwGfT8QUioVcbZ9dyN9tu23v3r4Mex8zBWK64wTpYpujMOhwWOP1GwqzqdArX1R52+mMFHSek3SumS2SfHjnP/hMf08uFkSRo+cw8jkhF50JOrRMoOEmQ7q6ZHmYYGav/h/xLGVLwuJLYNhgQUeAnLAMrDJU9Bj8M9+Z2vh+4nWW4gXUkLBWiGSzahqYr95kXR5cZOWxuMFw/j8lu7SRaJOYAj8xWdSNQKvpyCxUg4zjGo+lVJ6StqSpe67M6Feutj0u9Lplw0dN4pxqIMLiRkit2VoyZjtN1AATB5i57emT86Zxfw1a3EbmxtpW0g8ueKbTFzMHHLWV/PGDsWGBuQM4qscUnkuC01xKxkwMk7BVBBaNEGVEe3Q9dicnarb4ItpHtF5kk0VuJSkSxA8yTUNeeYV2iBLYCDBIPmxtVTUUW0xTTWWdDS6yu6clHOF3KOYpUZoZppY2JGYmGk/Byy2gjQ5KMwyp3Gem1SFzxKd3Ejyo7ABfNEEGFWRV3hZDsJX2+XUbV0G5VjGVnj+nW3d1QGWPviWEbkj78Qz309zWD4JWcq1lc8yBmUH6wBocMC24Uu/lyApKuDjc1X9fXurob+K7nYjKuS4ySHgzitxNHEtw0xSdlS3nbS2JU5rB1DHXoeNB1GCc9Acnp3CL0yxKxBB3BB23BIP7ZqlxTpLdIYwPo9gGJZRlTMV5UUK4+IorMSB0LKOtXLgdnyreNCMELkj0J3IHsCa0qk5RyylYkpYRvUpSpDQUpSgFKUoBURxgkTW5G2S6g+jFfKW33XI6euKl6i+PWxKxyKCxhcSaRuWAByAPWgOP8OhgxycBLmPKSSSXzQhnDYkPLWQSBM6iFCjbTsuciUtOICJTKhjYQzyI9xEXKSmWBlyWkdmLLKIlJ1MOmDtgS3ELOWOI8qGK8g5jMNSM8kWtmdi8YyZCGbGU333G2axWS3UglWW1kurZ0VVQQpbqpBOVWKZw5jxp8zbgjYCqbjNSykWU4tclP4eF0uY5jFJHagJqQGKYxB3kjJznWMDBH+PrituZ15RM9whjZSG8gGxGMjzkk79Pl+GvxdoISzC1aBU+reBmEhZ1ZlIADMMLGzk520/OvtEX7NhjruRAp746tt2/nauvU21n7eH0IzHauXWIyhhzU5EoYMu+5jcZHRiW39WFXXw14idhFFIzi6QuImlIIuEyxCll2EoTHlO+2RnJIp80czRctLZUU7qOcoCnVnoqnG6g+X19c1n4lfLG0LmZEkicSIhGoM4xpyoy5XdtgMjIIORWZwzE1a2OzcL4gJow4BHUEEEEEHBGD71t1S/CXiEShZog3JmOmWMnJt5tgVIxkA7fmDgZNXSqZGhSlKGRVU8SWSPHOGkWBUZJRc+U8t1wQSHGCAQBsRkMR1zVrqpeI+AySKojaMOlyJ1EueXLswCOQSQQWyCBgFV2rD4C5ICx4nPckxSwQzWrIRJcaZYUYdNo5UyxxvsdOx8wOMyUXH42SNbTTMzPyYQCQpKrqJLkHKIgJLDV0wMmozxRb3JhDXLwpEZUSQRa3WMEEmWV2ADqMYCFdOorqyAVPybtET6RZ6Xhs7eblyasq00hVFGo/GwwzN661+9VD1OZJNY+CLfrMJ4ZEJFwtdZn086BpEe1E0kqlw7MTGjHMgY7jbAycjINV2yBCIHxkAZzv6ZyQMt0/f1qXufCcelSrNFIowZgQNX3mkycNk5JJx1O+KiouCXRCnEcg8+nzGNjk+ViMHTscgZ74PQiu16PvqocnKT38eEcb0po7tQoqCW31f7H1k46bZ9PTtn8eny9q9LbE7ZJ9MevTGwHt8q1f/BrsbiI5AIX65CA2cggFskbb5z2ry0tLh30hUT6x1JeQvjQBqXA6jO4I6569K6v9xp7v8+hxP7RqOEvr/JdP4fcWfXJZlFGeZPz1OlosBVBZCMEbKmx33yOprU8RcEll4rPFbxeaXQ2oqREAY11zE4wPNqzjzEgd61/D/CJrWRpVucOVwxWOPfON8vqJOw/0qVmluHJLXl1vvhZAgA64GlQenvmuK9XGNrnWejjoZTpjXb2x9jIv8J5WBEtymkqVIjt2BIxg4LPjVjoSDv61dbXaUtJFLpGnlAjITYLjAYjVv1x6+1c+bh+rOp5nJG5a4mPQf8AqY6D0/Ws/hy15N7bLDqAkMnNTWzK0YRixdWYjZimD1yfeopaiVr9ptk8NJGmL6EkdKveDpIdW6P2dCQdvXHX8ahuK+DoZ3LzW0Mrb5kXMbt6AspBI+ZP61PcMQiJc7+nTp1HQAflW1QwRPCeDctUXSkcaAaIYxhV/wBT7996lqUoBSlKAUpSgFKUoBSlKA1LvhqyEHdSPtKcH3/n2Fa83AEbJLOXwMOWORjBHTHcfqak6UBVbnw3G7SieGISTxtG9xEMOy6RuSR5Tge+cDrjFcks5JCkbNcSksAw+AAkjP3PMNuhz3967dxwEBmH2IZT266Tj3/L9e3FLKE8uEbYCqN9JHwj1+HBIIb5+m09Pc4vpa+yqMeiTWc8Hj8PQgBmdySdmkkJ7bY1YI9vnXsUUaZ0Ii5O5Cge3UDIGT0G242r5mhPxoQOvc7kYI6nbcgdhhj33OGdyNvIQG8uTkHYZB0nUVI8pI/wEbmp9kefc7bdpTb82y8/w4QNHcNlSv0uPHYbRjHU9ckDf0rqNcu/hNbk20+Tg/TMZGBuqLnPqx747nNdRqnLlns9OumqK+C/YUpStScV8vGD1APz3+VfVKA12shnK+XscdCPTFRXGbJZ7eeJpAFMToznZUJBw2c4GnAPT0rb4vxFI1k1yBFRC8p7qu++3Tocbb4riHibxpLxKRYo1KQEkRQBsajviSXA3I2JXcDB7nNaykoo3rrc3sTtiUnSOVlXUVBJ67/ngjPQ+mCK3VHTv3x++fyqt+HmWCQQgsySaiHOAHkU4l0ADyoegJzlkbr3sirnAx3qsy6nkAe/5/vmq5xFTFM8gGy6Z8/PEM6+m6aG+YHrU3cXgUbAseoAOBgZyWJ2Ue59DgGtHgHCxLfxNeoGjnDRxxgsEUqGkjEgyDISNeAcD1GdhtBZZpY8IzScbhyRGxmYHGmFS579ceVendhUge+dj6Y/TrtWv4y4bE16qwwIhhjCzmNuQNThWXSY11Myr97YBhXsVpoGnVJ0PxMGIJA7kHIB6frmsSSWxmEnJZZnx177fl0/4qS8GW5a5uJRk8uNIE7eZvrZBnO3lEe/v37xoAP5b/6/LNWT+H0OLWFtw07S3B3xkM3k274TQN/+N6lvkjueI4LjHGFAA2AGBX1SlTlUUpSgFKUoBSlKAUpSgFKUoBSlKAjOMxFlYDALRuisc4BKnGR3XOP0/DkfGvCdzaWxllETRxp52im3A+EEBlXJO2Pc47ZrtzLnrvVO8eafo064zh7ZnHTbnR5HTpt1rPW4JtFe7S1ajCsXHBxaPjsZ0gB8N0GjJYFtOlcHDfaUdNwBnatty6sA0UmScaWjcFiPYqD5v3c/dqfv+CQrLczGNQ8U9sUYDTpUcgtgDb73WuxQ6maTzEYbAHUY7bf79PStKNX62OV+bZ/yQXehqa3jL/HjwKJ/COYG0l2zi7zuMYykYUjO+NsDv0HvXSq1YbM+Uu2or7YGemepwcbde5rardvJchHpiorsKUpWDcVp31+EKqN3fZRjPzJ9hX1xG/WGMu3boO5J6Ae9cs8e+LXgVreN/wCsyKDcyAgclD0ij3yGIO+M6Rk99sNpLLNoxc30oweOPH+hpLa1kYyMcTXIx+MUR7Y28w/D1FZ4DZEQ61GHnPJiYDGhBqMkm3VsK2/+FajuBcDe5uY7dNSF9mbpoQY1sc/ZEWRj1KCup2Hga1yCkV1KqZSGOSUmLByNald1GAc5OfN0yahWbPaLU+mldHfuyEbhq+XQAulAiDAOkgqykA9cFa2yARuNv5I/yqafwUmccq6i0jI5V05HfYAlsNt0/Wo1OBAEYurmIZ+G7gV8b4+KPTp32yT6daOtmquiazLkAEZGQcevfB9tula/EYWKZTaVGEkZ9HQhk/MjB9jW4eE3Y3RYLkHvbzAMcdTolwP/ALmsIM+dP0S71k/Dyjgn/rzo79S2K16ZI364NcmlY8ZWYSTuVRppGlKs65QMcIp32OgL+VfcnHIFyOah9lIdvyTJz8q1J/B3EUDCNbWYEs/KUpI6ZOrQdenVpyOmR6dqjLux4qobENxGoHSOFV22AGUUk9th236A4zKLyYhJY2aJTiPEmeJ9CGIMuBLP9UoyMFgG87H0GAM96n/CfimN4Ar3VorW7IkB1crUixpqBDMSwyCNQ64NUiPwBxCRFmELSl0ypMo1jOxDLKVYbagQP2qNuPCV5DhpbW4HXfQzAZyDumQO/wDwaym49g4xs/5L8+h3WHxSHwI57OXfB0TLt+GTn5Z/GpGPikhGeVqHZkdWB6A/Lv8AgPXavzVI4yqk6SO0nkwc9Rqxp2C/iPlXttPoKsrFBnIKNoPuQRjesev8Ubfo8+7JH6Wg49EzaSSjddLgqcbgHfttUjXCfBvjK7luIrd2N5FI4V45CHZQfikDfGoUZOWJHbrXYuATFkcatQSRlVvUDpv3x0zU0ZKSyipZBwl0slKUpWxoKUpQHmaZqtX/AIUaS6NwHCkSwso0oTpTRrXUYy66sNsrAEHBxkmoyy8GypbmJobZnzETIXGZAkkTtG2m1U6GCNuxc5O5bqALxmviecIpY5OOwBJPoB75qqXfgznBMpDAqJKBHEI5F1OY9LfW2+BshyQoPTc9sZ8IzeYaYQxDf1gO3MOYTGEI5WdIYg/GfhG2egEte8VljIZwyoc4SOGSWQgd/q1bv7DrVdPjLzMi2/EpnAGQIeXgdjpY6lyR1IqN4xBFFHzZFggjcxhAhYxlo/pAYyarFkBImAAZMkpnOVGcScatDCmqWGQx5JjVMo2BdCMKvIjQkc5CdgGKsQox5pIRcuzMpZN2LxLMWVRwu8OTjXIzbHfGsiM6R79jj1zXviW7uGtZ0+hFOYmkHn4UNkFD541GzAbZ3yfU1pxcRtkmVuZCyBQELKwaIcx3VkD2bnKqy4AdV26dDWrP4lt4l1LEJmn3l5USBlCpHq1A4ADSoz4U+hqO6q1RcoJ+WM5/YlrjFvDXzMEqiWa9jRlLTW8bqMqw1DmJjuCAQnXber7wHxCJUE4BYFVE6j44ZFGHV0O649uvX3PO7fxfaIRy7coxyNlhTrgddew2GfkPSvY+P3U8qvZ2solBAEqhzkZ+FiVWNl9nYjfIwd652lhfXLDg8PHO3Cx3LepUJxz1brJ2iGZXUMpBB6EV91B8C1cx/hAKqZEVwwSXH1ijboNt/bHbAnK6JzhSlKAqXi7jIh5s7glLSMMqHGl5X8sYPfY46Yxnv24PLIXZ3d9budTMASXdiCR65ycfhgZ2Nd68X8CFxHPFIGWObQebGNTKYyGXUp6jI6D9zUN4W8DRQSCVBJPNnPOnXSI85yyLjBf3JJ39OsVkHPC7Fii6NWXjfsafgvwgbePQ+fpNyo52MZt4sauWd/iY/F67bYFdNhhCKFUYAGAKw2VisYON2Y5ZiBlj6nArZqRJJYRBKTk8sV4RXtKyYNG44HA/xRIfwx2x29q0x4WQHaWZV+4JPL27EHHTt7+tTVKAin8L2xUryVGRglfKSNjuRgncDv2rGfDC5yss6eyyYHXPTGPb5YFTNKAh/wCjEbf2jyynbBdzkY6Y04/339a9h8Nqhykky9cDmMV3z9nOOp9O1S9KGCFk4NP/AOYDrv5ZYlb5DPXb9a0JPCr5Hks223LW6g5zuR12xVppQyV238OS40tMqJndYIljyNtid+vftjtU7a2qxqFQYUdB/PU1lpQClKUApSlAKUpQClKUBD3XATqZopCmr4kYB4z0z5T8ux7moa+8EI5J+h2DbbZjwSdt9gMZ3Pt79rjSgKF/QRB04fa7rhhrfrkHHsMgb+1bFv4FRc4srJfLsShffbrnt19autKzkFbtfDs6fBJBB6iGBR+/T+euMnbHhwsCJbiaVTkFSVC74z0XPTbr3NTNKwDBZWKQoEjQIo7KMfj7ms9KUApSlAKUpQClKUApSlAKUpQ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7" name="Título 6"/>
          <p:cNvSpPr>
            <a:spLocks noGrp="1"/>
          </p:cNvSpPr>
          <p:nvPr>
            <p:ph type="ctrTitle"/>
          </p:nvPr>
        </p:nvSpPr>
        <p:spPr bwMode="auto">
          <a:xfrm>
            <a:off x="611188" y="260350"/>
            <a:ext cx="7772400" cy="720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Notice</a:t>
            </a:r>
            <a:r>
              <a:rPr lang="pt-PT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changes</a:t>
            </a:r>
            <a:r>
              <a:rPr lang="pt-PT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to </a:t>
            </a:r>
            <a:r>
              <a:rPr lang="pt-PT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imperative</a:t>
            </a:r>
            <a:r>
              <a:rPr lang="pt-PT" sz="28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pt-PT" sz="2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48" name="Espaço Reservado para Conteúdo 9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</a:t>
            </a:r>
          </a:p>
          <a:p>
            <a:pPr eaLnBrk="1" hangingPunct="1"/>
            <a:endParaRPr lang="pt-PT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pt-PT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</a:p>
          <a:p>
            <a:pPr eaLnBrk="1" hangingPunct="1"/>
            <a:r>
              <a:rPr lang="pt-PT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</a:p>
        </p:txBody>
      </p:sp>
      <p:sp>
        <p:nvSpPr>
          <p:cNvPr id="6149" name="AutoShape 2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50" name="AutoShape 4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151" name="Rectangle 1"/>
          <p:cNvSpPr>
            <a:spLocks noChangeArrowheads="1"/>
          </p:cNvSpPr>
          <p:nvPr/>
        </p:nvSpPr>
        <p:spPr bwMode="auto">
          <a:xfrm>
            <a:off x="1547813" y="1679049"/>
            <a:ext cx="7596187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Affirmative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pt-PT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speech: </a:t>
            </a:r>
            <a:r>
              <a:rPr lang="en-US" sz="24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en-US" sz="24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VERB</a:t>
            </a:r>
          </a:p>
          <a:p>
            <a:pPr eaLnBrk="0" hangingPunct="0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She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ordered him</a:t>
            </a:r>
            <a:r>
              <a:rPr lang="en-US" sz="2400" b="1" i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i="1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 </a:t>
            </a:r>
            <a:r>
              <a:rPr lang="en-US" sz="24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eat</a:t>
            </a:r>
            <a:r>
              <a:rPr lang="en-US" sz="24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only his chocolate.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lang="pt-PT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lang="en-US" sz="24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Negative</a:t>
            </a:r>
            <a:endParaRPr lang="en-US" sz="2400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endParaRPr lang="en-US" sz="2400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 speech: </a:t>
            </a:r>
            <a:r>
              <a:rPr lang="en-US" sz="2400" i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NOT </a:t>
            </a:r>
            <a:r>
              <a:rPr lang="en-US" sz="24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 TO + VERB</a:t>
            </a:r>
          </a:p>
          <a:p>
            <a:pPr eaLnBrk="0" hangingPunct="0"/>
            <a:r>
              <a:rPr lang="pt-PT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She told/asked </a:t>
            </a:r>
            <a:r>
              <a:rPr lang="en-US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him </a:t>
            </a:r>
            <a:r>
              <a:rPr lang="en-US" sz="2400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not </a:t>
            </a:r>
            <a:r>
              <a:rPr lang="en-US" sz="2400" b="1" i="1" u="sng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to</a:t>
            </a:r>
            <a:r>
              <a:rPr lang="en-US" sz="2400" b="1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i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eat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her chocolate.</a:t>
            </a:r>
            <a:endParaRPr lang="en-US" sz="240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5" name="Conector de seta reta 14"/>
          <p:cNvCxnSpPr/>
          <p:nvPr/>
        </p:nvCxnSpPr>
        <p:spPr>
          <a:xfrm flipH="1">
            <a:off x="5846671" y="2132856"/>
            <a:ext cx="431812" cy="682077"/>
          </a:xfrm>
          <a:prstGeom prst="straightConnector1">
            <a:avLst/>
          </a:prstGeom>
          <a:ln w="57150">
            <a:solidFill>
              <a:srgbClr val="FF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ular Callout 1"/>
          <p:cNvSpPr/>
          <p:nvPr/>
        </p:nvSpPr>
        <p:spPr>
          <a:xfrm>
            <a:off x="4745507" y="1524995"/>
            <a:ext cx="3528392" cy="575667"/>
          </a:xfrm>
          <a:prstGeom prst="wedgeRoundRectCallout">
            <a:avLst>
              <a:gd name="adj1" fmla="val 48841"/>
              <a:gd name="adj2" fmla="val 963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“Eat only your chocolate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!”</a:t>
            </a:r>
            <a:endParaRPr lang="en-US" sz="2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5076056" y="3717429"/>
            <a:ext cx="3528392" cy="575667"/>
          </a:xfrm>
          <a:prstGeom prst="wedgeRoundRectCallout">
            <a:avLst>
              <a:gd name="adj1" fmla="val 42783"/>
              <a:gd name="adj2" fmla="val 11695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“Don’t eat my </a:t>
            </a:r>
            <a:r>
              <a:rPr lang="en-US" sz="20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chocolate</a:t>
            </a:r>
            <a:r>
              <a:rPr lang="en-US" sz="20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!”</a:t>
            </a:r>
            <a:endParaRPr lang="en-US" sz="20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" name="Conector de seta reta 14"/>
          <p:cNvCxnSpPr/>
          <p:nvPr/>
        </p:nvCxnSpPr>
        <p:spPr>
          <a:xfrm flipH="1">
            <a:off x="6580810" y="4293096"/>
            <a:ext cx="259442" cy="612207"/>
          </a:xfrm>
          <a:prstGeom prst="straightConnector1">
            <a:avLst/>
          </a:prstGeom>
          <a:ln w="57150">
            <a:solidFill>
              <a:srgbClr val="FF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nimBg="1"/>
      <p:bldP spid="2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5" descr="data:image/jpeg;base64,/9j/4AAQSkZJRgABAQAAAQABAAD/2wCEAAkGBhQSERQUExQWFRUWFxoaFRUWGRoaHRkfIB0YGhgYHR0bGyYgGBojGhocJC8hIycqLCwtGh4zNjAqNiYsLSkBCQoKDgwOGg8PGiwlHyQ0LCwpKSosNSwwKSwsKi8sLCwsLC0sLCwsLywtLzIvLC0sLCksLCwsLCwsKSwsLCkpLP/AABEIAMQBAQMBIgACEQEDEQH/xAAcAAEAAgMBAQEAAAAAAAAAAAAABQYDBAcBAgj/xABCEAACAQMCBAQCCAIJAgcBAAABAgMABBESIQUTMUEGIlFhMnEUI0JSgZGhsQfwFiQzU2LB0eHxcoIVVHOSk6LCQ//EABsBAQACAwEBAAAAAAAAAAAAAAADBAECBQYH/8QAMxEAAgIBAwICCQMEAwEAAAAAAAECAxEEITESQVFxBRMiMmGBkaHwFLHxBhXB0UKi4TP/2gAMAwEAAhEDEQA/AO40pSgFKUoBSlKAVocR4pyyqIpklb4UBxt3YnoB++K++J3ZRVC/E7BV6dT339Bk/wA5HPvFPGUFrK8czSNI0kTsfKwSIM0ir5s4Y6F1AfC436VrKSim2ZjFyeEW+PxKVYCRQwcsEaAiQEqcMuAc6gdjt7V9jjc53Fo4G3xuin8t9654vF3W1ihhl+j2kESrriyrzEAa3DYzHGXzgL5m65GQKiIJY1mEsloJCMuFuJSqovXmS51kk9AjYxvsSCVq/rautwzxy+3l8X5Fj9NPp6vt3Oz8O4ssupfhdDh0J3B6/iMVvVy8eILyUiUcPW5jIyWijeI4IOSjSt9YfkuCelXTw/ebINUpWRNcYlXS6DujA+bIO24/yq1GSksr/X7leScXhk5SlK2MClKUApSoLi/HQqsVdUjT+1mbOF2OAv32LYGBvv64oCQ4jxiKAAu25OAoGST6YH87j1rQuePSAkiHSgONcrrHnfGwbHbf8R67QaJNMS0WbWNskuQpuZM9zqGmAEAbYLdPhO1eweE7ZW1tGJXOcyTlpmORg7yE4yCelef1f9Q6XTy6Y5k/hx9f9ZJo0SkS8fiGU7iFJVBALQSq+B646mpSw4tHNsp8wGWRtmX5iqxP4btmweSit2eMctx7h48MPzrEpaB150pKkhY7sga0yRhJ8AB0JAAk264brk50Pp/T6ufq2nGT4zw/n/AnTKKyXilRsPGAFYSbOmAwAPmOB8I7gnp+tRPEfEXLYpJMY5NOrlQxmZ0BOFZgqt/IY7jcd5tRWWyEtFKrll4gLwGaKRJkyw1yZhAK7aTrUd9j6b+lbkfHCBqcK0e31sTB1ySBg9xgkb/jWQS9K+UcEAg5B6Ed6+qAUpSgFKUoBSlKAUpSgFKUoBSlYJbrGwBY/p0zuew/1oDW4g31sIyPiJxvnpsdu2fX/KuJ8WtXYcokBJUIzjcOXt4pff4FXb2auneIuN8mCWWOW1WYMColfWrY6oAGBVyvTHfr12oNnf8AORpiqOZJiYVXUpDvnKaXGVOtj3IAJ3OK5npCTgouPOcfnzSLujipNqXH5/g3bh0jUbEjKrGgGWY9EVQOrbeu3yBI2RwySF4Z7iOJl58Si2xq3kdIw7NkKZE1ZACsu3XOGE5wvwtDC6ykF5wMGRmc7kYYqpYqgO4GBsDisnEiGu7GIjIMrykZ/uo2Zeh/vGU/hVHR6eMLE+X+fmS3qbnKD7IsUVksjOXLFlYqDkbemB0B7/lWzacNWMltTO2ANTnJA9Aceu/zrFZSlUACsTnfPbPfJ6j+fWtyGXUM4I9jXoTjGSlKUMilKUBG8XusAprCAKXlcn4UGcnqMZAO/bHuKrNrbtcSCeVdMaE/RYD0QdBM++8rDcfdBwNyTWx4ilMrRWpGOeTLOM5PKjK4Q+muQopH3dYreVwRkEEHoQcg++RXj/6k9IyrS01bxn3n8Hwvn3+HzLWnrz7TPqvK9ryvCF09r4lgV1KsAysCGVhkEHYgg7EEV90rK2Zgry3MkIFvy2mnTa0mcMU5fZpmH2ockbnL5XG7NjbPBnS3kSGTE0pzJcOMsWOzSnGMsF+FdgMKNgKlqV1tV6Y1GqhCE37v/Zru/Hy4I41RjlohrHwlbxoisvOKKArTgOR8gRpT/tAz1OTvUfxZUt5R9CQi706jBBHlJU3GJ1XCqh3Ac4YHpncGwcQuGSJ2jTW+PImcam+yCSdhnqewzUDazz2MbSTRRtGzB7qRJGM56ZmJChCif3Q2VBsTje96Isd2pV197W+2+8m+2/b7dvLS1YjhIuXBWx5dBj1KsnLYjMZIGUwNhg571K1qWEarkKOnfOc9xuSSdt9/WtuvoxQFKUoBSlKAUpSgFKUoBSlKAVGXNuGISRA6kkjO6nvgjoT89v3qTrDd2wkQqe/4bg5G/bcUBzLxRYI1wq6QHhCmSVMoQX8wgTRjTHpAJ6s2RuN61Lm0DAAl1ZDlXBIZGAwGB+8N852OcEdczfjHw+zc+4jaWK4SIFgiiRJsZVfKckOBgZBzjGxxtV+GzsqSBlYaXVUj740IyBs//wBG15JPTJ9M1530nVcrPW527fA7OisrcPV437l64BftNArPjmDKy4GBqUlWIHYH4gPRhWtx65+jyW939iCQibviKQaGfp0VtDHHYGovwJc5e8TUpxKrYXp5o1BI9V1IRq7kNUxfxPdTfQ42KIY9dzIMFljYlVjTIwHkw3mx5VU9yKs0dTnFrnkgtwotM3Lvi1sqLHeT2xIQSOpkydWCWZF1atOPhAG/bFY245MIw/0G4ECj4zKvP04+MxE6jtvgtr/w5rU8Z8Jt7Lhc6QxRRx8pkUAYcyMAkOlupbWdycnavbzi93NG8MUMsTSgB5rhocQjAR+WsbFnbYsM7ZbOcbDrynGPLOeouXCLPa8UDKrAmRXCtGyDOVbdSdhjas/0xj0jbp3wN/Tf9/b5ZqVn4ecRpG11csiKqKqOIVAUAAfVBW6AdWNbUXgm2Jy0Qc+sjPIfzdjUC1MX7qbJPUtcssL3xHUKPmw/LcisbXrMrfV52+yytn2+fz/3qM/oPaf+Wt8/+kh//NR1/wCFrVAx5SRYBJkiAiZcAnUGTBBHXOazK9w96IjUpcMieMXzjickcZwwS0QkjJWPWzMN+hYv1PZG9AatQHpVWimYQcMup9OqUqJ5sAFiY5UtWc4Gx1EdhqcVYLmUK6MzBQfJ5jjzMV0gbdSRjqO3U4rwv9S141SwuVnPjyvskixQ/ZNmlK+WYAZJAA3JPQfP0ry/csH1SoCTxMZm0WKC4IbDyklYE38w5gB1tjbCBsHr6V9T+L4otriOeFvumGRwf+l41ZW/A/gKvf23VdKkq3v8N/pz9jXrRO0NaVhxqGc4ilVyUV9IO+lt1bHXBrbeQKCScADJJ6ADck1TlCUX0yTXmbZPWBwfl19Peovil8g/q8uV56OiMR5WOk5Un7Lactg4GM4Oxxot4lmZl5Vujq66o1e4WOWRcZDJGVOAR01EH1xXnH7xLiySVBqPMi5aON9fNWNomU9zqdGX3YV1KvR11dtaui0pNJPbKb4/h87/ACjlJYeCxeELrVb2rHq9tHqyd9SgBhj55z8qsVQHAOGJFiKBSsEDSBdTFiWZiWG5zgFj1qfr6oc0UpSgFKUoBSlKAUpSgFKUoBSlKA0r7hvMIZWKOAQHHv6jv/vVV434Pjnc86JRLKSEuUZldWCgJJp1Y1EKoJHUDBGBVr4rxEQxlsZPRFzjUx+EZ7ZqoXHFJC4VYWvJYnzI3MEUcUmFPLUkESMPQA6e5FYk0l7RlJ52Kl/D24H02QSZ5rQBVydkKPpnjCg6UGrSVHXAycZq7ywTRTtPbNGWdFSSOXVpbSWKMGXdCNbA7MCCNsiud8Qvzb8TWaSGS21XCuqOQykSAx3OllOgjUVf7x9ABXVDXJk3VLMPz8R0FixYkVz/AMMubu4Sa8k+rhOqO3QFULjo5BJZgvYvuTvpQbNY6V8lx+hNRzslN5ZvGCgsI2ojW0lwAM+nWqvxDxIkJTUQofOA2oSZ3wFg08xyT2GOuaj2lu30u2i2CklZrnKvpO3ktUkOTjvIwO42qxSp9kQWOPdlvv8AxFDFEZXkVI8Z1scD269SfTqaql5I99jnK8Nm24iIPPuhkbaBlooNxnPmYddI67XC/D2qRZQjzyDpd3ZB09N4oh5Y87/Co271a7LhKoxdiXkPVz/kPsj5VdVbe89ys59okdPwuR4WDpFIHXD27KNOnHlTPt7+vXaqlxrw4ZI3gF08Mb4IhvE5uCCGXRKHD4DADzlvTuM9MrxkB6jNbWVV2Y64p43Wez8UaJtcFBi4dgYhub4KFySqJImR8SqZ0aQb9FZicetenwrDMJCS87IwBkvZOZGm/nIiXTGWUDowHUb4q48S4ikK+ZgpIOhRuxOPsr3qi8enSD6G15GHiw6tbHDFpiVMcxjXPOXAI8obQWzg4yI46WiEuuMIp+KSyOqT2yfNjxu2tufAZ45IomBg5ZEh5chIWEBMlnWTUgUb40Vt8MeaJSIbG9ZC2oCR4hpGB5VEk+sLtnSemT06DDxW7juGtJLKD+s27hgWhaOFAVKyo7uiHGGONALagpx1qYtvEd2FCtaan7uZ4gh98quoD5R/hUcq6ep9T5+JYU7MLCK7YeG7Saad1WaJ8jmQNmIxOclZkx5o2YZ8yNpbLdd625PCTspRr66eI7NG/KOoZ3Uty9WCNjvuCa37O2kEk1zcFTK6qumIMVSNNRWNcjVI2WYk4GSQABitC38WM14LU2zoxTmAs6Z0dNZUEjrsVDFh6VRshGcspJ44bS28sk8UsLq5IS/CG6jcFp47mdWie304i5axRqXffZMyME2GzE5zgbvBZ1muMghoY5p7zPQHzGKBQT1DS8xweh0A96+28NWz8RuBLEp5kUUijLBWwXSXUqkB9whOoH4q3rZ1QznACtdJFtsFjgiVtI6YGdeB79O4jquhfq1Rh+wlLL44wsfX4cENmYxbLpwq20RjOcsSxz6k5/bArcqqr4gn1oFMTSMnN+inKycvJAIOSCQRv/xVhsL9JkDocg/mPUH3Fd4qmzSlKAUpSgFKUoBSlKAUpSgFKUoCN4wBmFmICrICc5+Q271S7ThfOtpLdnaNknlE4A3Yl5HGc/YbWj/4ht0JroVxAHUq24NV2+8N62DvzFkA08+3bSxUHyq4OQ/UndTjfB65itrc44XJvXNRe5Urm2jsYpEunjnjlZTDaiLSFcFVygLvoTOkseikk98G4rnG+M43x0z3xkdM1A8b4THDaXwCHmG2ZmllcvK2DlBqPRMjIAwPbrTxF4hlhuLeGOONjOXwZHKjKgtpGATk7DJ2GobHfFG6prCzl7luqxPL7EjxjinIj18tpCWVFVNIyWIRcliAo1EDUemRWi1tcSHE83L3x9GsvNJuM4eZhkbfcVcetZvEWWspmK4YRczTkEqyASAZGxIK9vSrFwpsyzkdGKMp3OQUG/sO2B6dPWTSwi021uaaick8IieEeFOXkxRpbax5nH1k5/6pXySfb9amrTgMSEMQZHAADyHU23TBPT8O5J6mpGlXyoKUpQCo3i9+yaUTALZLO3RFAJZj+XyqSrRvuGh2VxjIBUg7hlPxKR0P8+tAU6G5kuDrtvq0YlheTqGlfO2YUIwi42Dv2Oy4rf4fwaOE6gC0h+KaQ65G9cud8bfCMKOwFfP9EUVtKRXEajAHLupFUAaQNKcw427YxgfKsd1wOOIM0l1eQoia3dpxpQd8l0P6ZqpbVZPvsWIWQj2JXNM1T7O1a7kSSC5uUtlOQ7zfWXGCTsgAEcZz1YaiAMKu5Nmv+LQwDVNLHGB99wv7nJ/CqE6+l9OcluM+pZ4NquW+MuOGPigmQZNuqJ0+IjVJMgPTOiRQR184q4ycUnuvLaAxRnrdyDqPWBD/AGh9HbCdxqrT8V+FkHDnSJSWgJmVidTOwyZCzHdmdS2T3JHpW9WIS9rvsZym/gSnEJxzLS4XdCeWW/wTKNB/+RYv/dWCOIuk6LoyLyRGyBnEscbL1B8x1AZxvjFQfgC6FxZzWbNugBRgdwj+aMj3R8/LC1MWNnNLm4huDbSyqEukEaSDmR5QldR8jgggHcEadqpWW16DVevt91rpbxnfPUuPHf7EN0HLYyR8Mjnubk74g5MMMq/EjxI2pkPqrSkHscEEEZrPY38iSuXH9YiQO5jUBbqLIBkC/ZkUjDDOxwRkHBXF5Dw+3RNQJ3EYd1VpG3LMztgDfLM52GSfQVn4Bw9mCz81Jpp0GZl2jSPOeXCvUjPVm3YgH0Cx+iNRqdVqbL1/8nxn4bLHyW/b5kNsYxil3LjHIGAI6EAj8a+q8VcAD0r2vUFcUpSgFKUoBSlKAUpSgFKUoBSvCcda12vQNyDjpn9OnzwKArnjRcwyrvmWSCAD11SJq79lLe/6VSPEPEQ/HLVCdomVQB99wzsDvt5dHrvt3yLjxe4Rp7ePYhQ93I3TAwUj+eS7EZ/u6574P4SvEry6kZij6OdFICHMcjSKY3GNiFCY0+hIyetV5x6548F+5aq9mDkzqE0AdWU9GUqfxGP86+vBs+q2tmJGWt48jvkKFP6g/wAgVEK3EEwDDaSn76XDRgn1KNExXfsCal/CVq0UMUTFGeMNzDHkqNTOwVWIGQMgfh2rTTVyrz1Gt84zxgsVK8JpmrZXPaUpQClKUArUubAMS22Suk5AII9DmtulAV1/BtvuRaWeo/a5Kfrgenf9KyxeGY4zqjt7VSOhWFVPyzg+/wDO9TtKAoclr9B1PGGNoWzJEASbUnJZ17tBncqB5clh5dhpcT45dNzfo8CSQhlTmqeY4BRHaQRZUTLh/KFcZxXQp7bJDA4I/wBMY+VVC84O9ozvaIZIidUlmCAVJJLPBkYyQCTDkDJyMdGq20Jvrit/AnrteOlsp3h6xs7SSCS2vWllZ0glt5Qsb6XOP7IqHBVwrZORgN86tks62tw7SMEhn8xZiAqSquGyTsA8ag/ONu7Vn4fxW2uSHjKNIu2GAEsZ7gqw1ofbatviFgs0ZjcHBx02IIIKsp7MrAEHsRXL11cNXF12LGef9lqMXjnJWZrKC+k028DOzqqPeOjAJENn5by7u+nIBQHdsk7VfeEWqgBlQIqqI41HZF2AHbHp+9cxFjcR3hEmmSdU58Vy2C0jJKoOcDVGvLfS0K+XA8vXboHh3jZmQsyhHRjHcIDkI4PVc7lXDKwP3SO9dHQ6OvS1dNbbT7t5/PIpWNt7lgpXiOCARuD0Ne1dIxSlKAUpSgFKUoBXxLMFGWIA9T+Q/HNfdV3xLxZY4pJyQyW6F8Z+J+iLkbYLED1z+oEoOMxZwWwfcEds56dP2O3Ws8l6irqLDHz/AE+dcVXxve6m/rYb+8SZImTfJwBhSqkdBqP41tx/xAusBhBaE4OmRQ6kbkalzqXOrPqM1bejuXb7lGOvoaz1Y80zpfE+LqVcE8tETXLI+wC5I29SSp269qqDcYMc0l/maOJZhDJDLqXNvyoTzVjJyDG7GTIGrSXz7QHAeL3lxcWtvJcGSJ51d1cKWPKBmPmwCE1Iu3qOvUVcfFhC3VpzSRFpuiwLErlQkqlgeuAj7dAMjoap6hSol0y55LWnthfFShwzVuLKWe3vJQuJrpCI1Y6SkYUpChP2SVJY+jSH0qIu+DzG4iMfKs5pfKEtAAUhUq0sk8pA5mlQFAVVGpgMkZqXF3cXBmxKLRIWVWBi5szBgGSTdtCKwO2zdDnByBKcH8O416eazSaRLc3DfWOq7hUAwET0AAHmJ+daqFmeqXfct2ShjCPeM8fhhiaaYskfMCKFTU0hOTpUHrkbnYY83zEZw/8AiVaNLHCDdIZDhC8QAGSRkkEjGrvjA77CtL+IHCyLbUNf9UlYncf2co0ajtuFBA9dOcnqK5vJAea65/tI8jG5GnUG+WAQf1ro11Kcc5M1UKyOc7n6AWZ5GCsmylgSTsSBscbZGTv6EbVjtgwEbGJ11A611DTFgHVjHxZbYAdt9ulV2w8T8zh4uwIjMiaFEmNrgeR1BA1DVgEAdQdyBuK14U4vdteBo5Oe0siiTXrVHRQvNcEyPGrKScIgDD007Cu5JPDe5B0s6dwi7GkIdQYZwHznY+vQnHpUlUDaP9csZOFjzoDs7u2SQDqc57ep6j2qerJgUpSgFKUoBSlKAVinhDDfbG+fT/astRvG2DKsO/1xK7dhjLE+2KAhOK8Ptrpl5lstxjrKYjqHoVcAHT8jUNxrgwsxC1vcT26vIyusjmaNVWKWUkrMCVxoGcMMeb51oycRa4klJivpY+YVtvoztFAYxhVIKyIAcg5Ld+m2K2eBRrczG0uBMypmRYbpxK0UqCMqyyKfrY2jmzpYt8JqLrjKXS0SKMorqyVqTxg13LDywqSok3naMmOWMmLDCN21AMyfe2wdzuBtLxG7F2lwkaI4jKSYYmK4wQUVlwHBAZtznT5dyNjHeGpzp0t1jVBGRsdJTGoHGdLMpb5Gt3iUzIqOu4V1Lgb+TOHPtgeY+y5q/XRCMMLgy/a3Z0vgXiBZljddXLkyuGxmJxkvE+OhGPkQPxM/XHvCPE+TM0cjHRJJypiez5Btp/YkFUY98r92uo8I4hrXQ/8AapgOOn/cM9jVeUel4ImsEhSlK1ApSlAKUqr+KOKldWTIIk0AiLZ5ZGbSkSk++O+NznbOAJPjrk8uLJUSvpLDqAPNgfPGPx6HpXH+N8ea7ffVHDEziOD7rKWXVJk5eUkbk/Dk4yclrmOLQ25D3UUlqiHWrM/PjcgE6dSnyS+gbZsAAnNUniPhW9LvPyTIZiWZlZeactldceoKrBT0QtjAHrU+luphNSm1jt5lTW03WVONec9/L88D3wtwqGW/QzrzyIZWijfcF0CFFIx5hp1YByNqlPF9lCluivbQW95M3lMC8sxxA4kkbQd9SnAB+/02NRXh3ibWkhuJInkm0slnG50qh1OtwzAbgIcIdjli4XO5EfFGTI0zN9a+ppHGRltTMCOpHXA9M46DNXY0/qLnOPulCWp/SadVyft+Hh5mbg/EzaTrIgMkixyCMvuoLaV1ucgkKucKBls9Vxmpi2ujMsMsk7NLFPcGeWYsyIFjDpOIhmNQIyoEQwGfT8QUioVcbZ9dyN9tu23v3r4Mex8zBWK64wTpYpujMOhwWOP1GwqzqdArX1R52+mMFHSek3SumS2SfHjnP/hMf08uFkSRo+cw8jkhF50JOrRMoOEmQ7q6ZHmYYGav/h/xLGVLwuJLYNhgQUeAnLAMrDJU9Bj8M9+Z2vh+4nWW4gXUkLBWiGSzahqYr95kXR5cZOWxuMFw/j8lu7SRaJOYAj8xWdSNQKvpyCxUg4zjGo+lVJ6StqSpe67M6Feutj0u9Lplw0dN4pxqIMLiRkit2VoyZjtN1AATB5i57emT86Zxfw1a3EbmxtpW0g8ueKbTFzMHHLWV/PGDsWGBuQM4qscUnkuC01xKxkwMk7BVBBaNEGVEe3Q9dicnarb4ItpHtF5kk0VuJSkSxA8yTUNeeYV2iBLYCDBIPmxtVTUUW0xTTWWdDS6yu6clHOF3KOYpUZoZppY2JGYmGk/Byy2gjQ5KMwyp3Gem1SFzxKd3Ejyo7ABfNEEGFWRV3hZDsJX2+XUbV0G5VjGVnj+nW3d1QGWPviWEbkj78Qz309zWD4JWcq1lc8yBmUH6wBocMC24Uu/lyApKuDjc1X9fXurob+K7nYjKuS4ySHgzitxNHEtw0xSdlS3nbS2JU5rB1DHXoeNB1GCc9Acnp3CL0yxKxBB3BB23BIP7ZqlxTpLdIYwPo9gGJZRlTMV5UUK4+IorMSB0LKOtXLgdnyreNCMELkj0J3IHsCa0qk5RyylYkpYRvUpSpDQUpSgFKUoBURxgkTW5G2S6g+jFfKW33XI6euKl6i+PWxKxyKCxhcSaRuWAByAPWgOP8OhgxycBLmPKSSSXzQhnDYkPLWQSBM6iFCjbTsuciUtOICJTKhjYQzyI9xEXKSmWBlyWkdmLLKIlJ1MOmDtgS3ELOWOI8qGK8g5jMNSM8kWtmdi8YyZCGbGU333G2axWS3UglWW1kurZ0VVQQpbqpBOVWKZw5jxp8zbgjYCqbjNSykWU4tclP4eF0uY5jFJHagJqQGKYxB3kjJznWMDBH+PrituZ15RM9whjZSG8gGxGMjzkk79Pl+GvxdoISzC1aBU+reBmEhZ1ZlIADMMLGzk520/OvtEX7NhjruRAp746tt2/nauvU21n7eH0IzHauXWIyhhzU5EoYMu+5jcZHRiW39WFXXw14idhFFIzi6QuImlIIuEyxCll2EoTHlO+2RnJIp80czRctLZUU7qOcoCnVnoqnG6g+X19c1n4lfLG0LmZEkicSIhGoM4xpyoy5XdtgMjIIORWZwzE1a2OzcL4gJow4BHUEEEEEHBGD71t1S/CXiEShZog3JmOmWMnJt5tgVIxkA7fmDgZNXSqZGhSlKGRVU8SWSPHOGkWBUZJRc+U8t1wQSHGCAQBsRkMR1zVrqpeI+AySKojaMOlyJ1EueXLswCOQSQQWyCBgFV2rD4C5ICx4nPckxSwQzWrIRJcaZYUYdNo5UyxxvsdOx8wOMyUXH42SNbTTMzPyYQCQpKrqJLkHKIgJLDV0wMmozxRb3JhDXLwpEZUSQRa3WMEEmWV2ADqMYCFdOorqyAVPybtET6RZ6Xhs7eblyasq00hVFGo/GwwzN661+9VD1OZJNY+CLfrMJ4ZEJFwtdZn086BpEe1E0kqlw7MTGjHMgY7jbAycjINV2yBCIHxkAZzv6ZyQMt0/f1qXufCcelSrNFIowZgQNX3mkycNk5JJx1O+KiouCXRCnEcg8+nzGNjk+ViMHTscgZ74PQiu16PvqocnKT38eEcb0po7tQoqCW31f7H1k46bZ9PTtn8eny9q9LbE7ZJ9MevTGwHt8q1f/BrsbiI5AIX65CA2cggFskbb5z2ry0tLh30hUT6x1JeQvjQBqXA6jO4I6569K6v9xp7v8+hxP7RqOEvr/JdP4fcWfXJZlFGeZPz1OlosBVBZCMEbKmx33yOprU8RcEll4rPFbxeaXQ2oqREAY11zE4wPNqzjzEgd61/D/CJrWRpVucOVwxWOPfON8vqJOw/0qVmluHJLXl1vvhZAgA64GlQenvmuK9XGNrnWejjoZTpjXb2x9jIv8J5WBEtymkqVIjt2BIxg4LPjVjoSDv61dbXaUtJFLpGnlAjITYLjAYjVv1x6+1c+bh+rOp5nJG5a4mPQf8AqY6D0/Ws/hy15N7bLDqAkMnNTWzK0YRixdWYjZimD1yfeopaiVr9ptk8NJGmL6EkdKveDpIdW6P2dCQdvXHX8ahuK+DoZ3LzW0Mrb5kXMbt6AspBI+ZP61PcMQiJc7+nTp1HQAflW1QwRPCeDctUXSkcaAaIYxhV/wBT7996lqUoBSlKAUpSgFKUoBSlKA1LvhqyEHdSPtKcH3/n2Fa83AEbJLOXwMOWORjBHTHcfqak6UBVbnw3G7SieGISTxtG9xEMOy6RuSR5Tge+cDrjFcks5JCkbNcSksAw+AAkjP3PMNuhz3967dxwEBmH2IZT266Tj3/L9e3FLKE8uEbYCqN9JHwj1+HBIIb5+m09Pc4vpa+yqMeiTWc8Hj8PQgBmdySdmkkJ7bY1YI9vnXsUUaZ0Ii5O5Cge3UDIGT0G242r5mhPxoQOvc7kYI6nbcgdhhj33OGdyNvIQG8uTkHYZB0nUVI8pI/wEbmp9kefc7bdpTb82y8/w4QNHcNlSv0uPHYbRjHU9ckDf0rqNcu/hNbk20+Tg/TMZGBuqLnPqx747nNdRqnLlns9OumqK+C/YUpStScV8vGD1APz3+VfVKA12shnK+XscdCPTFRXGbJZ7eeJpAFMToznZUJBw2c4GnAPT0rb4vxFI1k1yBFRC8p7qu++3Tocbb4riHibxpLxKRYo1KQEkRQBsajviSXA3I2JXcDB7nNaykoo3rrc3sTtiUnSOVlXUVBJ67/ngjPQ+mCK3VHTv3x++fyqt+HmWCQQgsySaiHOAHkU4l0ADyoegJzlkbr3sirnAx3qsy6nkAe/5/vmq5xFTFM8gGy6Z8/PEM6+m6aG+YHrU3cXgUbAseoAOBgZyWJ2Ue59DgGtHgHCxLfxNeoGjnDRxxgsEUqGkjEgyDISNeAcD1GdhtBZZpY8IzScbhyRGxmYHGmFS579ceVendhUge+dj6Y/TrtWv4y4bE16qwwIhhjCzmNuQNThWXSY11Myr97YBhXsVpoGnVJ0PxMGIJA7kHIB6frmsSSWxmEnJZZnx177fl0/4qS8GW5a5uJRk8uNIE7eZvrZBnO3lEe/v37xoAP5b/6/LNWT+H0OLWFtw07S3B3xkM3k274TQN/+N6lvkjueI4LjHGFAA2AGBX1SlTlUUpSgFKUoBSlKAUpSgFKUoBSlKAjOMxFlYDALRuisc4BKnGR3XOP0/DkfGvCdzaWxllETRxp52im3A+EEBlXJO2Pc47ZrtzLnrvVO8eafo064zh7ZnHTbnR5HTpt1rPW4JtFe7S1ajCsXHBxaPjsZ0gB8N0GjJYFtOlcHDfaUdNwBnatty6sA0UmScaWjcFiPYqD5v3c/dqfv+CQrLczGNQ8U9sUYDTpUcgtgDb73WuxQ6maTzEYbAHUY7bf79PStKNX62OV+bZ/yQXehqa3jL/HjwKJ/COYG0l2zi7zuMYykYUjO+NsDv0HvXSq1YbM+Uu2or7YGemepwcbde5rardvJchHpiorsKUpWDcVp31+EKqN3fZRjPzJ9hX1xG/WGMu3boO5J6Ae9cs8e+LXgVreN/wCsyKDcyAgclD0ij3yGIO+M6Rk99sNpLLNoxc30oweOPH+hpLa1kYyMcTXIx+MUR7Y28w/D1FZ4DZEQ61GHnPJiYDGhBqMkm3VsK2/+FajuBcDe5uY7dNSF9mbpoQY1sc/ZEWRj1KCup2Hga1yCkV1KqZSGOSUmLByNald1GAc5OfN0yahWbPaLU+mldHfuyEbhq+XQAulAiDAOkgqykA9cFa2yARuNv5I/yqafwUmccq6i0jI5V05HfYAlsNt0/Wo1OBAEYurmIZ+G7gV8b4+KPTp32yT6daOtmquiazLkAEZGQcevfB9tula/EYWKZTaVGEkZ9HQhk/MjB9jW4eE3Y3RYLkHvbzAMcdTolwP/ALmsIM+dP0S71k/Dyjgn/rzo79S2K16ZI364NcmlY8ZWYSTuVRppGlKs65QMcIp32OgL+VfcnHIFyOah9lIdvyTJz8q1J/B3EUDCNbWYEs/KUpI6ZOrQdenVpyOmR6dqjLux4qobENxGoHSOFV22AGUUk9th236A4zKLyYhJY2aJTiPEmeJ9CGIMuBLP9UoyMFgG87H0GAM96n/CfimN4Ar3VorW7IkB1crUixpqBDMSwyCNQ64NUiPwBxCRFmELSl0ypMo1jOxDLKVYbagQP2qNuPCV5DhpbW4HXfQzAZyDumQO/wDwaym49g4xs/5L8+h3WHxSHwI57OXfB0TLt+GTn5Z/GpGPikhGeVqHZkdWB6A/Lv8AgPXavzVI4yqk6SO0nkwc9Rqxp2C/iPlXttPoKsrFBnIKNoPuQRjesev8Ubfo8+7JH6Wg49EzaSSjddLgqcbgHfttUjXCfBvjK7luIrd2N5FI4V45CHZQfikDfGoUZOWJHbrXYuATFkcatQSRlVvUDpv3x0zU0ZKSyipZBwl0slKUpWxoKUpQHmaZqtX/AIUaS6NwHCkSwso0oTpTRrXUYy66sNsrAEHBxkmoyy8GypbmJobZnzETIXGZAkkTtG2m1U6GCNuxc5O5bqALxmviecIpY5OOwBJPoB75qqXfgznBMpDAqJKBHEI5F1OY9LfW2+BshyQoPTc9sZ8IzeYaYQxDf1gO3MOYTGEI5WdIYg/GfhG2egEte8VljIZwyoc4SOGSWQgd/q1bv7DrVdPjLzMi2/EpnAGQIeXgdjpY6lyR1IqN4xBFFHzZFggjcxhAhYxlo/pAYyarFkBImAAZMkpnOVGcScatDCmqWGQx5JjVMo2BdCMKvIjQkc5CdgGKsQox5pIRcuzMpZN2LxLMWVRwu8OTjXIzbHfGsiM6R79jj1zXviW7uGtZ0+hFOYmkHn4UNkFD541GzAbZ3yfU1pxcRtkmVuZCyBQELKwaIcx3VkD2bnKqy4AdV26dDWrP4lt4l1LEJmn3l5USBlCpHq1A4ADSoz4U+hqO6q1RcoJ+WM5/YlrjFvDXzMEqiWa9jRlLTW8bqMqw1DmJjuCAQnXber7wHxCJUE4BYFVE6j44ZFGHV0O649uvX3PO7fxfaIRy7coxyNlhTrgddew2GfkPSvY+P3U8qvZ2solBAEqhzkZ+FiVWNl9nYjfIwd652lhfXLDg8PHO3Cx3LepUJxz1brJ2iGZXUMpBB6EV91B8C1cx/hAKqZEVwwSXH1ijboNt/bHbAnK6JzhSlKAqXi7jIh5s7glLSMMqHGl5X8sYPfY46Yxnv24PLIXZ3d9budTMASXdiCR65ycfhgZ2Nd68X8CFxHPFIGWObQebGNTKYyGXUp6jI6D9zUN4W8DRQSCVBJPNnPOnXSI85yyLjBf3JJ39OsVkHPC7Fii6NWXjfsafgvwgbePQ+fpNyo52MZt4sauWd/iY/F67bYFdNhhCKFUYAGAKw2VisYON2Y5ZiBlj6nArZqRJJYRBKTk8sV4RXtKyYNG44HA/xRIfwx2x29q0x4WQHaWZV+4JPL27EHHTt7+tTVKAin8L2xUryVGRglfKSNjuRgncDv2rGfDC5yss6eyyYHXPTGPb5YFTNKAh/wCjEbf2jyynbBdzkY6Y04/339a9h8Nqhykky9cDmMV3z9nOOp9O1S9KGCFk4NP/AOYDrv5ZYlb5DPXb9a0JPCr5Hks223LW6g5zuR12xVppQyV238OS40tMqJndYIljyNtid+vftjtU7a2qxqFQYUdB/PU1lpQClKUApSlAKUpQClKUBD3XATqZopCmr4kYB4z0z5T8ux7moa+8EI5J+h2DbbZjwSdt9gMZ3Pt79rjSgKF/QRB04fa7rhhrfrkHHsMgb+1bFv4FRc4srJfLsShffbrnt19autKzkFbtfDs6fBJBB6iGBR+/T+euMnbHhwsCJbiaVTkFSVC74z0XPTbr3NTNKwDBZWKQoEjQIo7KMfj7ms9KUApSlAKUpQClKUApSlAKUpQClKUApSlAKUpQClKUApSlAKUpQClKUApSlAKUpQClKUApSlAKUpQClKU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1" name="Espaço Reservado para Conteúdo 9"/>
          <p:cNvSpPr>
            <a:spLocks noGrp="1"/>
          </p:cNvSpPr>
          <p:nvPr>
            <p:ph type="subTitle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eaLnBrk="1" hangingPunct="1"/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</a:p>
          <a:p>
            <a:pPr eaLnBrk="1" hangingPunct="1"/>
            <a:r>
              <a:rPr lang="pt-PT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	</a:t>
            </a:r>
          </a:p>
        </p:txBody>
      </p:sp>
      <p:sp>
        <p:nvSpPr>
          <p:cNvPr id="7172" name="AutoShape 2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73" name="AutoShape 4" descr="data:image/jpeg;base64,/9j/4AAQSkZJRgABAQAAAQABAAD/2wCEAAkGBhQSERURExIUEhUUFRQVFhcXFBUUFhUVFxQYFRsWFRQXHSYfFxojGhUVHy8gIycpLCwsFR4xNTAqNSYrLCkBCQoKDgwOGg8PGiwkHyUsLCw1LCwpLS8sLCwsLCwsLCwpLSwpLCwpLC0tLCkpLCksLCwsLCwsLCwsKSwsLCwsKf/AABEIAMEBBQMBIgACEQEDEQH/xAAbAAEAAgMBAQAAAAAAAAAAAAAABQYDBAcCAf/EAEcQAAIBAwIDBQMIBgcHBQAAAAECAwAEERIhBRMxBiJBUWEycYEHFDNCUnKRoSNigpKxwWNzg5PR8PEWJDRDRFOyFaKjwuH/xAAaAQEAAwEBAQAAAAAAAAAAAAAAAgMEAQUG/8QAMBEAAgIBAwEFBgcBAQAAAAAAAAECAxESITEEQVFxgbEFEyJhkaEUMkLB0eHw8SP/2gAMAwEAAhEDEQA/AO40pSgFKUoBSlKAUpSgFKUoBSlKAUpSgFKVhurxIlLyOsajqzsFUe9m2FAZqVVpvlJtMlYDLesNsWsLzD+9A5Y/erUftFxKb6GzhtV+1dSmR/fyYOnuL1XO2EPzM6k3wXSlUY8UvbIG4uJvn0WCZY4oEiaFQMiSEBsyAfWVmzjcdCDhh+VYGRWa30W59qTmB3VSMiTQgKlR44YnByM4xXapq1ZhudcWi/0rzFKGAZSGBAIIOQQdwQR1FeqmRFKUoBSlKAUpSgFKUoBSlKAUpSgFKUoBSlKAUpSgFKUoBSlKAV8LY3qi2PH7y7aROdFZcuWVCiRc6UiNyhIllOjGwP0ZxqHnWrNZWTnM8s1+Qd+Y01zGD/VQryV/drLLqoJuMU2/kiehrd7Fmve3dlG2jnrLIP8AlwBriTPkUhDEfHFab9rLqT/h+Hug+3dSpAPfyo+ZIfcQtZuGcrljkcsR9BywqrtsRhcYI8utSSQD31kfWzk8RWPEnoS5K9JZX0301/ygeqWkKx/DnTa3+IC18t+wtqG5jwm4k68y4drh8+YMpIHwAqzBQK9VVKVk/wA0mMpcI1o7TAwMKB0AGw9w6VkWAe+stKgq4rsGpmtNDjcVzTtT2c+ZsZ4h/uzHLqP+mcn2h5QsTv8AYJ+ydup1rXNsCCMAqQQQRkEEYIIPUHyqddkunn7yHmiSeTn/AGN7W/MmEEzf7qx7rHpbOT0PlCxP7BP2T3erA1xjtD2e+ZPgDNrIdKE78ljtyXJ+oeisfunwzL9he2JtWSyuG/QMQtvIx+iY7CCQn6h6Ix6eyfq17qlG2HvK+PQrnHtR1GlKVArFKUoBSlKAUpSgFKUoBSlKAUpSgFKUoBSlKAUpXxmABJOANyT0A9aA+1C8b7TpAwhRTcXDDKwoRkL01yudoo/1m69AGO1R1z2iku+5ZHRFnDXZUMD5i1RtpT1/SHuDw19Ky8N4VHApVAcsdTuxLySP9uSQ7u3v6dBgbVh6jrI17R3ZZGDZUrmznilmkuRDKZisyKgKoJWEdvyiG3KjuksfaycjqKkOD8LWVWSeaZ5Rg7SNEir0BgSPAC+jaiD18M4+2FyDKlvJCzRvDK5ffQzRuknK231aI3fr5Y6VqPJySmqXVGw1210CDrGktpcjYyBM+ki5PXUBisttjXGUXjOW8c5z/tiyEIWScZ8rGM8GLs1xw290tpdd25nLoQo2fl5aObIGCGj1Lq80AIGNugRS491UiXjc8soURfpQnswxo80ascF3nn/Rwg7dwZO+5NZbLjkkE5ind2AVXZZhFrWNjp5scsWFdAdmBGRjqOhstpsnLXspY3Wd388FMJwgtO+O/sL2DX2taKXGx/0rZqqElJZLGsClKVIiKUr4TQ6aXEOHpIjI6h0cFWUjIKnqCK5Vx3gJtn5En6SCXKwu2+oYyYZT/wBwDofrAZ6g12AyjzFRvFeGR3EbQuutHG43BBByGUjdWBwQR0IrtPUfhp6o8PlE1llZ7AdtSjJYXTlie7bTMfpB4QyH/ugeyfrgfaG/SK4Txrg7QObW43BGqKX2OaqnIcEexKpxkDocEbHa4dh/lKQg2l9PGssa5SdnVUnjG2WYnCyjxB69R449x6ZRU4cMqlHHB0alVq4+Unhqdb+289pA/wD45rRPyv8ADT7E8kp8o7a4bPp9HioEC50qlD5UY2+jsOJS/ds2A/FyKkOA9tPnE/zeS0uLRjG0kfPCLzAjBX0hSd11p+9XNS4BZaUpXQKUpQClKUApSlAKUpQClKrvFO1JLtb2irNMpxI7Z5Fuf6Vxuz/0S97z0g5qMpKKyxjJJcZ47FaoGkY5Y6Y0UFpJX+xFGN3b3dOpwN6rktnLenVeAJF1W0VtSnyN042lP9GO4PHX1rZ4XwPQ5md2nnYaXmcANp66I1G0Uf6i+8ljvU3Db/615lnUTt+GvZd5aoqPJhhtvPYeAHl/Ks0kG3THlW0kWK9Mua7HpUo7hzZXOM8HjuYmgmXKsMHB0sP1lYbqeu/qR4mo6/4CkfD2tYlGiKMaA51fRkSDJPj3etWieH8ahuOcIW5t5baTUFlQoSpwRncEH3gH1rC1KuSTe2clqxJFOtLp9eJAY5DLcGCXGQ5WRwy/eCjdD7SYI6HTs9oVhuoi7zR2V1GpjDsA3dkypVUO80b97A3IOdsg5z8GsJ5jc2t3BpgXlcuQP3nlCgNLERuoyquD1Ukjfeou7s5ElWIzqs7iUCYINYhibGmJTssjnvOV8F26DGhRSvlNSwll55+n7ojnVVGDj8Wy/wClg4ZxxLeCKKYznlxojXD28iIxUBdRyNS9OrADzNWiCbw/A1R04UssEhtVMN5HgkPNK+W1ZwxdiHjkAYBiNs+BUgbHYftGs5ntxG0ZtimQVK6dYJaPB6FHDjbbGMVGUYafeVN7cp47e3YinPVomi8UrDDLnY1mrsZKSyjjWD4RVU7aSTJArQzm20zRCWTlpJpiduWW0vt3Syt7gatlR3GOHrNHJE4ykqOje5lKn+NQns1J9hKPcV8dg7lvpOMXp8+WIof/ABU4r4fkwgP0t3xCbz13jgH4KBWM8FkmW3h4i8LoiNGFSWZTcS6VAdh3csFRzgZxrJ8M1OdnJ2a3MbsXkgkkhdjuW5bdxm8y0ZjY/eq7Wv0+hzHeRCfJVwwbtbmQ+ck0z/xfFSFt2A4cns2Nt7zErH8WzUpmti3O1QV0m8ZDikYLXgUCbR28KfdijX+AqQW3x0wPdtXyE71sVqrgpLLIMwmA+dVrtnCyxJeRqWlspPnAA6vGAVmjH3oi+PVVq11rzp+BqU4aMSiOTNbXCyIsiEMrqGUjoVYZBHvBFZKq3Yd+Tz+HN/0rgxZ8bWXLxfukPH/ZDzq01uTyskBSlK6BSlKAUpSgFa99fxwxtLK6xogyzMQAB6k1Hcb7SpAwiVWnuHGUhTGrH25GO0Uefrt8Mnaoq14LJLItxdus0qnMaAEQW5/olO7v/St3vIKNqouvjV49xJRyebi9nvthzLS1PvS6uB/G3jP94R9jxleH8LSJFjRFjRdlRRgD/Pn1NbaRAVkVsV5knK15sfkWbLg9RwfAVmyBWuXPnXyr1ZGH5URNjmjzr0GBrVpXVe+1HMGzIma0pos+8VsJN516cBtxSyMbVtydTwRdUOeQS3U8VyphT5yYkOdJAkjV4J4nI7rGWOTHhmVlPlXRZos7+NQPGOy9vdPFJPEHaBtUZyRg5BwwHtDIBwfEVhrapbUuGsFklrxjsKzI0sUqxv3blMmKUDEU8X1mYeCAAcxOqnBXqhrbj4jPcMxhZ5QCNQWRLRUyMqQMGVwR0YnB3x0qT7XLqi0A6WkWVQ222FDt/wC1W/KoENKk2klY7qJSUbB5VzCT1x1MbHGpesbbjwLTi41VqainnPO+PLu9CTTvm4t4wl5+ZLdmuNu0jQO5k0NJGWbRzUljPejcoAr906gwA9k5zVuhlz7657fW0Ny6XEck1tKk8clxDFHrkd4htqIGF2baTOl1bx8LPB2gQsqsrwsxwutRpJ8BrQsqk+TEE+tSmm//AEri8Y3228iqO3wTe/3LBWOZcivscma+tIB41x4aO7plNn4HDJxFhMpJuLcGGTWyvE8DjWIXBzGSHifK4J0t1FWLg/DorZeQjlmYtIxkk5k0hOAZHJ7zdFGegAA8K0eO8JaYxPFKIZIJRIj6OZsUZGQpkZDK5HXwFQtw1uiz3AnjluLWRbiaVUUOmMKyHT9UxI6aQfE53pCxOKXkdkt8lukXBrJbnevs2DgjcHx8x4GscR3FV8SJco3EO4rarUraBr0KHyiln2vMi5FeqVoaysHCpdon+bXFvfjZVb5tcf1EzAK5/q5tBz4B3q31G8X4ak0UkMgykqMjD9VgVOPXfNaXYriLyWwjmOZ7Z2tpj5vFgB/20KSf2lcofMH2Bk/SlK0kRSlKAVp8W4vFbRNPPIsUadWY7egA6knoANzW5XFflIsLmG+FxdMZ7dmxbNjEUBP/ACynRZNtnPteh2Eox1PAM57TG44l86iiNssyLCjP7crx6mRpougRgWULnVsh2OMX7hHGRJlSNDr7aZzjfGpD9ZCeh+BAO1crBV18wf8APwNS3DeLnKxyuVYH9DPtqDHbRITtk9N+6/Q74zg9o9HOD99Dddvevn4d5thGLjpOqq2d6+1BcJ41qPLcBJQM4GdMgHV487433U7r45GCZtHzXnQsUimUHF7nqlKVYQFKUoBQGlKA+k1rzReIrPSuSWrk6ngq3afgZnWOWPea3LvECcI+pCjRP5K6nGfA49ajrThEsnDUF4OVcQKzRurK7xcsEIxYZDMUADDowzn0uU0XiPjWlf6uVJoUO2h9KE4DtpOFJ8ATt8azucopVvjJakm9SOfTjnSyQrISbdhphbUkc+ANcspG7hnLLkHCYXY9K37q2ieFbi2i5Sxa0u7dExJpKbgqntSIQGUj2gcg1rcC5V2ggZ+VdiOO5jIwXhlEaQTKy5zjXGNUbY1B/TIyRTyrKWULFeQgCWMk8ueLJx3upjbco/VGyD9YHXddOq7Odlx3Jfx6Ea6oW1Yx8Xr/AGWTsZxs3dnFOyOjEFSG6sUOnX6hsA/E1NCq/wD+q3kvsQRWwI9qaTnSf3UJC/jJ8KxNwJpf+JuZ5v1A3zeL+7hwSPvM1eXZbWm235Lf+vuXxhLBJcT7RWsJ5csyaiMcoZkkYHYjlJlznp0qE7I8PtJ7Pl3ECYsHki/TJyisIbnRtIpxgNGUYhtiVJNS1hw2KEaYYkiHiEQLn34G/wAagONyWiyTa7pla5jSGSCJkdpQobSvLCM2shiu2MjAqfTdWtTik/V/RHJ1PGcl04bxqC6jZ7eVZVVtJK52I3wQQCNtx5jpWQGqV2X7VpNxPSiyR8yB0dX0auZA+oakViY9IeVTqxuQKu7rg1rsTSTksZ7Cpc4NoGtqI7CtOI7CtqA7Vq6d7lUjJSlK2kTxKuRVXc/NeJpJ0jvlEL+QuYlLRN73j5ie+NKtdQfang5uLd4kOmTaSFvsTxsJI2+DqufQmqpPRJSBPUqN7OcZF1axXAGnmLllPVHBKuh9VcMvwqSrYRFKUoBWvxDh8c8TwyoskcgKsrDIIP8Anr4VsUoDhfafsxLwuUbtLaucRyncqT0imPg32X6N0O/XErK6+BB2IP5giu5X1jHNG0UqLJG4KsrDIYHwIrivanspLwuTUCZLR2wjnJaInpHMfyV/Hod8Z2VW5+GRKMtPgbHD+L6AIpmOgEcubJ1xN0Gp+oAzgP8ABsjc3nhXGTqEUpAc7IwGFlwM4x9WTzXx6r4hebxyBhkbg/5wRW1YcT5K8qXv2+wBOS0GNx03MY2wRumNtvZ8brvZzhm2leK/dfwboyU1iX1/k69HJmvdVbhfGipVJW1BsCObIw2eiyEbaj4N0b0PWyJOPHY15kLVJblE63F4MtKxmcedfPnA9as1x7yGGZaVh+cjyr2soPjRTi+0YZ7pSlSInyteaLG/hWd3A61rySk1Ta44wyyGSOj4LAs7XQhQTsulpAO+V22J+A367CovtPZLOVWM4uYjlJBuIQ2MrL9pHA3j6nY93AYbs1+ZO7CcLnDSjfPmsOdmP6/QeGT0pnaLthy82tljWCRJN7SxE9QCc82bzznB65O1Z4Ky2xV1LMvsl8/4LklFansSEXbeKIGGZXW4jOl4UUufMMrnC6GBBBJG3rWjd9uZm2ihSIfakJkb9xMKP3jVTtLQDPUkkszMcs7HqzMdyTXy/vCMRxKZJXOlEXcsfL0HiT4V9DT7D6av4rN39vL+yuXUSayzZv8Aj0krct5ZZ2P/ACwWCn3QQgZH3s1kh4De6RLFbiHkss6BisRLRnWAsa5Yk4K749qrl2P7MLZQ74aeTDTSfab7IP2FzgD4+NTorelCEdFcUl8keXZ1Um9j1L2gs4ljuxHl7uMOphtzJNImhXJbQuoqoK5JPXA61KR3SSok0bakkVWU+asMg/nVJt0gtZuXDBMxjUySspkkS3jkb2iGY4BKezGCcITjAqw9jp1e2flqREs83KbcCRGbml0yAdOuR1B6dzbavG6ihQhnO5qqt1PjYnbc7VmBrXgO9bFZIPYulyZkm86y1qV6WQitULsbSIYNmscy5FfUlzXutG00cKtwNvm1/Pa9I7oG7h8hJkJcIP2jHJj+larXVW7aWzLEt1GpaWzcXCgdXQArNGPvRM4HqFqyWtysiLIjBkdVZWHQqwyCPeCKsplmOH2HGZaUpVxwUpSgFYrq1SVGjkVXRwVZWAKspGCCD1FZaUBxHtb2QfhcnMj1PZuQAxOTAT0jlPiudlf4NvgnVhlDDI/0rulzbLIjRuodHBVlYAqykYIIPUEVxbth2Ofhj86LL2bHAJJLW5J2SQncx52Vz02B8CddV2fhkSjLSY+H8QNvlCvMt2zqTGox56lF+snmnh1XxBufC+NCNV1PzIGAKS51aAegdvrR+T+HRtu9VFhmDDI/0rLYXzWzEoC8TEmSIdQT1kiHTV5p0b0PXy+v9m5btpW/au/w+fqbYTTWJcd/d/R1ioSe5ng3kfmKx9sqAqktgKdIyvUAasj9atHg/GBGiujc22YZGnJMI8dI6lB4p1TBwMd0WZWV1zs6sPDBVlI8xsQQfzr5yUdSxlr1OtOL3IT508svLLTxEJr7qhUOCBnmrqDHJ9jPvBFbLXssIzIBKuw1LhX3OACnssSSB3cfdrUteDzxoqB0k05AYuyEqCdOQFbfTpBPiQa1ry8mgdBIqDUJCuJC5ZlUKAFKDxkDfs1hrh1Ss3eV47Y8OTtkq4xcjbh7W6QGlieNCdIdCZl1jcgqqhgPJsEbeFSdn2khk9ieNvTUAf3Wwfyqq8cmEapHjaJMt6u3eP8AIVTi7ZwUz0HmCxJYqM9dz+dezVHWspnjfi5J6Ws/7c7DJeoNRaRRp3bLDuj18qi7iYzA6sxw4yVbutIPEyZ9hP1epHtYGVrTsuCryrWEhSxPMIKg4VRnPx7tQXHrUSmSHW/K1+yJGKEA7AhicrnfT0NZnGUnjOPn/Br/ABcYLM1/sZNDtH2re4UxWpKQey0w7rSDppg+zH4a/Hw23qvRxqgCgBQOgH+FS97wmUrpjkQfeUj4EqenuFeeFdm4Mf75zpT5INMI+ETcxv2vwr6nobOk6evRU9/ns34lFnVwm85ImGWWdjFaxNMRsxGAif1kp7q+7rV67Jdj1tAZZCJLhxh3+qg68uIHovr1OPhUnw28tgqxQtEgXZYxhCPdGcH8qkcVrlY5+BksulM+UpSoFBHTXHze9trjokuq0lPlzP0kLH3SKV/tamm7VJz+SY5NGtYed3OXzmClUA1asHUF14xqOPWtG6s0lXlyIsikjKsAykggjIO3UA/CqwbmaS0bk2DIkuo2ohCsVmjlwPnATCwnmIGzuAEIJztWS6mEnqkzZTZLTpSOjDY1nWQGsU4OxOAT1x0z6HxrFg14edLwenjJuV9rVTV61lUt5VNSyQ0mWsiTYrGAfKtS64tDFvJNFH9+RF/8jVsZNcESRl3Gar3Yt+SZ+Hn/AKZw0PrazZaLH3CJIv7Ieda8/wApHDk630BPkjGU/hGDUW3adJb61uLWG7kIYwTMLSdYzby76i7oB3JFRvcX862VSlrzjkizolKUrYRFKUoBSlKAV4lhDKVYBlYEEEAgg7EEHYivdKA4t2y7Fvw1ufBqe0J3G5Ntk+yx8YfJj7PQ7b1HwzhhkV3eSMMCrAEEEEEZBB2IIPUVxvtp2IbhzG5twWtDuy7k22/4mH16p7txrqu/TIlGWkj7S6e3cyRDUGOZIs4D/roT7MmPHo2MHwItvBeMAKJYMyQsTrjGzI2e8UU+y4PtRnGeowfap0E4cZFeopHhkM0ONRxzEJwkwHgx+q48H+ByKwdf7O97myraXd3/AN/M2wsWMPj0Os21wsih0YMrDII8fD4b7Y8K83Vmkq6ZESReuGUMM+eCOtVPgvGQ4M9vvk4mhbunWBuCPqSgfW6MMZ2wwm24wZRiDI+1IyECM+KhG9qT09lfEnYH5lvTnO2PsdlBr5mrxjhNqcRLboZDhgsf6HSB0eR48FVz7ySNgcbV3jHCls0SVpTJhsGJsBpM/Vg0gnV6NnYZLDGameKcWjs10qDJLJlgmrLyHoZJXPRfNj7lB2FUq8vCWM8765CCB4Ki/YiX6q+Z6nqTW3oemu6uWd1D18Cm2qrHxJZLN/tigLyFZI2K6IxpUqi7bkoTv1/Cou24lHJskqOfIMCfwzmtLsx2Sm4q+sloLMHBkGzS74KQZ8PAydPAZ8OuJ2OsxCtuLWHloMKpQHHrqO+fEnOTXoS9m0VvFbfqeddSrHsznWaZrMeHxvcslvlIgxx3iw0jYkZ8CenvFZ7vs7KDmKVGH2ZVI/CSMfxU++qrPZtkOMM8+VTi8ZNCSIMMMAw8iAR+BrzFCU+jeSL0R2A/c3X8q3H4TKvVNX3Dq/IgH8qxRWSYRWu+TMwGUljGC3iE9klfiTjrWOat6fd5Xk/2O1VSm8J48zZ7NTTyG4d52dItQAZIR0UeKqD7WsfCtmHjx+unxU/yP+NebLg9zBbNCnKm1YJcSMjNvqOVKkbnJ9rxqNltpk9u2lA81CyD/wCMk/lXK/aMnJuM/rj/AKarentiliP039Cej43Eer6PvAqP3un51FW/bWPhss8Ekc8qySC5g5EfN7sw/SL1AH6VXb9uo0XyZwW0HIHeV0I94YCpW/v0luY44JenLUFGIwq99jnx7oI+NbfxjtlGqUOe1EatdacmvkZj8p0z/Q8IvH8jJohH5g1rXvbfioXUOH28K5xmScyEe8R4xVjNfHQEEEZB2I9K9GPS1J7ol+KkRfB4eL3kYk+fWduCSCIrYyspHgeY3Xp+NSKdgbp/p+MXreYiEVsD6d1SR+NR3DrtrCfO5hk2b3ef3lyfeM10SOQMAwOQQCCOhB3BFSnRCD2WxqhPUslPX5KLM/TPd3P9ddztn3hWUflW9ZfJxw2L2bC3z1y0ayHPvkyaslK4SMFtYRxjEcaRj9VVX+ArPSlAKUpQClKUApSlAKUpQCvLoCCCAQRgg7gg+BFeqUBx3tr2EawJurUFrbOXjAJNvnclQOsPmPqfd9mHt7gOMj/P/wCV3kiuR9uewhsi13aKTb7tLEBnkeJdB4xeaj2Oo7uy6qrv0yJRlpIIa0cTQkLIBg5zolUfUkA8PJuq+HiKsA7cBoQIkYTbhlcHTAfNm6P1yoU97qdIqvWtyHXUPT16/wAqwX/EhGMDdiQoABYljsFVRuzE9AKp6n2bR1M1Oa4+/iala4x2ex7vLwR6pJHLO3ed3Iy3qx6ADwA2HQCp3sd8ncl8Vub0MlscFITlXnHg0g6pF5L1bxwOsv2I+TM6lvL8ZcENFbndYj1Dy42eT9X2V9TuOl1ZOxJaIbIyyk5HiKIKoVQFVQAAAAAAMAADoAPCoLtlxfkwaF+klyq46gfWI/ED3tU+zYGTsBXN73i5nuWmETyhe7EFUkBRnvHAO53Px9KjVHLz3FU3hbG5wqw5SY+sd2Pr5e4VuVGab59kt2T3rj83Ip/sneye2QPvSfyTNXOKbzKSMfuZS3ZIhwTgEEjqMg499fLiBXXS6q6+TAMPwNRfZ+3Kc0HqH0nHTK5BxUvUJRw8FUlpeDQk4MmxV5YyNholbAHkFbIA9AK9LHcp7M6yDylTf99Tn8q2La6WQEqcgEr8R/KstZLejos2nBfQkrJxezNNr643LRIMDbSWfUfIBRkfEVi4bdSyktLHywhwo7/eJUEt31XYA42yN28qz3/EFi06gTqJG3gAOvr4VsRyBgGBBB6EVjp9jdLTar4x37Ny+fV3Shpb2Iy747y3KNHnGMEN1BHkRXxO0kZ6q4+AP8DWDtLb+xJjzU/xH86uMHZS0ZVcQjDAMO+/QjP2q9tutRTaIwrU1krMnFIJFKs2x8wRj1Bx1rf7Hcb0P80dw6n6JgdvPR6eYHvHlU4OyNr/ANhfxb/Gsydm7YYIgjyMEHSM5HjmqnZBrG5fCpwezJKlKVnLhSlKAUpSgFKUoBSlKAUpSgFKUoBSlKA5R2z+TaSGTn8PjLpIcPbqVUxsxxri1YAjJPeX6vUbZAsPYX5OVtCLm4Ky3RGxG6QAjdYs9SfFzufDA2q7Uqbsk46c7AUpSoAEUpSgFKV5dsAnyGaAoHBN0Zj1aRz7961uN8SP0KZLHZsdd+ijHia8wXxSCNUGqSTJUAZPeY74/hVo7L9lBB+llw0p6eITPkfFvM/h67ZNRbkzFGvVJsqHBJGimaJwVJ2IO2GHT8s/lVirH284QQVukG4wHx4EHut/9fwrzb3QaMSdARk+mOo/I1yb1pTRG6GGQ3EYjPdJCvmq+7O7H4D+Fb17wKeyJdP0sPU46gfrL4feG3nitvsJYmSWS6bwJVfvNuSPcMD9o1d65ZbpelcGmFaccM55cSrcQNoOSBnHiCN96tfZG65lpEc5KroP7J0/wArW4r2RVm5sBEMvoO43oy+GfMfga8djLaSFZYZUKFXDL4qQwx3T4jK/nUJOMobCuDg8dhZKUpWcuFKUoBSlKAUpSgFKUoBSlKAUpSgFKUoBSlKAUpSgFKUoBSlKAViu88t8Ak6WwB1Ox6VlpQFe7LdlxbqJJO9MVA8xGMY0r/M/5NhpSpSk5PLOJYMV1bLIjRsMqwKkehGK5pchrcTWrZLagE/WVz1HvH5k11Co3iHA0lmhmPtRHPT2h1APubB/HzqyqzTzwRnHUZOB8O5ECReIHe9WO7fmTW9SlVN5eSYpSlcApSlAKUpQClKUApSlAKUpQClKUApSlAKUpQClKUApSlAKUpQClKUApSlAKUpQClKUApSlAKUpQClKUApSlAKUpQClKU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11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031943"/>
              </p:ext>
            </p:extLst>
          </p:nvPr>
        </p:nvGraphicFramePr>
        <p:xfrm>
          <a:off x="1403648" y="332656"/>
          <a:ext cx="3168352" cy="4034378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1152128"/>
                <a:gridCol w="2016224"/>
              </a:tblGrid>
              <a:tr h="46830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Subject Change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Direct Speech</a:t>
                      </a: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Reported Speech</a:t>
                      </a: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I 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he/she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you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he/she/I/they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she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she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we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</a:tbl>
          </a:graphicData>
        </a:graphic>
      </p:graphicFrame>
      <p:graphicFrame>
        <p:nvGraphicFramePr>
          <p:cNvPr id="7" name="Tabe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2340831"/>
              </p:ext>
            </p:extLst>
          </p:nvPr>
        </p:nvGraphicFramePr>
        <p:xfrm>
          <a:off x="4860032" y="1412776"/>
          <a:ext cx="4032448" cy="5059560"/>
        </p:xfrm>
        <a:graphic>
          <a:graphicData uri="http://schemas.openxmlformats.org/drawingml/2006/table">
            <a:tbl>
              <a:tblPr>
                <a:tableStyleId>{D113A9D2-9D6B-4929-AA2D-F23B5EE8CBE7}</a:tableStyleId>
              </a:tblPr>
              <a:tblGrid>
                <a:gridCol w="1476670"/>
                <a:gridCol w="2555778"/>
              </a:tblGrid>
              <a:tr h="46830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kumimoji="0" lang="en-GB" sz="2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Changes in pronouns and determiners</a:t>
                      </a:r>
                      <a:endParaRPr kumimoji="0" lang="en-GB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Direct Speech</a:t>
                      </a: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Reported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Speech</a:t>
                      </a: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his/her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your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his/her/mine/their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her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our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your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their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their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your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yours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  <a:tr h="4037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mine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his/hers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91434" marR="91434" marT="45714" marB="45714" horzOverflow="overflow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928655"/>
              </p:ext>
            </p:extLst>
          </p:nvPr>
        </p:nvGraphicFramePr>
        <p:xfrm>
          <a:off x="1619672" y="764704"/>
          <a:ext cx="7128792" cy="554233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048698"/>
                <a:gridCol w="5080094"/>
              </a:tblGrid>
              <a:tr h="40991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FF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Other Changes</a:t>
                      </a: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FF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 hMerge="1">
                  <a:txBody>
                    <a:bodyPr/>
                    <a:lstStyle/>
                    <a:p>
                      <a:endParaRPr lang="pt-PT"/>
                    </a:p>
                  </a:txBody>
                  <a:tcPr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Direct Speech</a:t>
                      </a: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Reported Speech</a:t>
                      </a: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This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That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These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Those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Here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There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Now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Then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Today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That day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Yesterday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 day before/the previous day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5131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Tomorrow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 next / The following day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Last year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 year before/the previous year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Ago</a:t>
                      </a: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Before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  <a:tr h="4099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Next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Calibri" pitchFamily="34" charset="0"/>
                          <a:cs typeface="Calibri" pitchFamily="34" charset="0"/>
                        </a:rPr>
                        <a:t>The following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T="45719" marB="45719" horzOverflow="overflow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2"/>
          <p:cNvSpPr>
            <a:spLocks noGrp="1"/>
          </p:cNvSpPr>
          <p:nvPr>
            <p:ph type="title"/>
          </p:nvPr>
        </p:nvSpPr>
        <p:spPr bwMode="auto">
          <a:xfrm>
            <a:off x="914400" y="188913"/>
            <a:ext cx="8229600" cy="64779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PT" sz="32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32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2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32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2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questions</a:t>
            </a:r>
            <a:endParaRPr lang="pt-PT" sz="32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19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1156271" y="841982"/>
            <a:ext cx="794156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just" eaLnBrk="1" hangingPunct="1">
              <a:buClr>
                <a:srgbClr val="FF00FF"/>
              </a:buClr>
              <a:buFontTx/>
              <a:buAutoNum type="arabicPeriod"/>
            </a:pP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Whenever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question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starts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with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interrogative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pronoun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this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pronoun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repeated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new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sentence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followed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Question</a:t>
            </a:r>
            <a:r>
              <a:rPr lang="pt-PT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interrogative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pronoun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</a:t>
            </a:r>
            <a:endParaRPr lang="pt-PT" sz="24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        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interrogative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pronoun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e.g.    </a:t>
            </a: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       “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How</a:t>
            </a:r>
            <a:r>
              <a:rPr lang="pt-PT" sz="2400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much</a:t>
            </a:r>
            <a:r>
              <a:rPr lang="pt-PT" sz="2400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chocolate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did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you</a:t>
            </a:r>
            <a:r>
              <a:rPr lang="pt-PT" sz="24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eat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?”</a:t>
            </a:r>
          </a:p>
          <a:p>
            <a:pPr marL="457200" indent="-457200" algn="just" eaLnBrk="1" hangingPunct="1">
              <a:buFontTx/>
              <a:buNone/>
            </a:pP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asked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me 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how</a:t>
            </a:r>
            <a:r>
              <a:rPr lang="pt-PT" sz="2400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much</a:t>
            </a:r>
            <a:r>
              <a:rPr lang="pt-PT" sz="2400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chocolate </a:t>
            </a:r>
            <a:r>
              <a:rPr lang="pt-PT" sz="24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had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eaten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just" eaLnBrk="1" hangingPunct="1">
              <a:buFontTx/>
              <a:buNone/>
            </a:pPr>
            <a:endParaRPr lang="pt-PT" sz="24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2987824" y="2501356"/>
            <a:ext cx="504056" cy="297554"/>
          </a:xfrm>
          <a:prstGeom prst="right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987824" y="3833808"/>
            <a:ext cx="504056" cy="270504"/>
          </a:xfrm>
          <a:prstGeom prst="right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6" dur="5000" fill="hold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1475656" y="836712"/>
            <a:ext cx="7488832" cy="55446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algn="just" eaLnBrk="1" hangingPunct="1">
              <a:buClr>
                <a:srgbClr val="FF00FF"/>
              </a:buClr>
              <a:buFontTx/>
              <a:buAutoNum type="arabicPeriod"/>
            </a:pP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Whenever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question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starts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with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form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adding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b="1" i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if</a:t>
            </a:r>
            <a:r>
              <a:rPr lang="pt-PT" sz="2400" b="1" i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pt-PT" sz="2400" b="1" i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whether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followed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and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just" eaLnBrk="1" hangingPunct="1">
              <a:buFontTx/>
              <a:buAutoNum type="arabicPeriod"/>
            </a:pP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Question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	 	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</a:t>
            </a:r>
            <a:endParaRPr lang="pt-PT" sz="24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		</a:t>
            </a:r>
            <a:r>
              <a:rPr lang="pt-PT" sz="24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                 </a:t>
            </a:r>
            <a:r>
              <a:rPr lang="pt-PT" sz="2400" b="1" i="1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If</a:t>
            </a:r>
            <a:r>
              <a:rPr lang="pt-PT" sz="2400" b="1" i="1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pt-PT" sz="2400" b="1" i="1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whether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subject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verb</a:t>
            </a:r>
            <a:endParaRPr lang="pt-PT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     </a:t>
            </a:r>
            <a:r>
              <a:rPr lang="pt-PT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e.g.</a:t>
            </a:r>
          </a:p>
          <a:p>
            <a:pPr marL="457200" indent="-457200" algn="just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        “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Did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you</a:t>
            </a:r>
            <a:r>
              <a:rPr lang="pt-PT" sz="24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eat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chocolate?”</a:t>
            </a:r>
          </a:p>
          <a:p>
            <a:pPr marL="457200" indent="-457200" algn="just" eaLnBrk="1" hangingPunct="1">
              <a:buFontTx/>
              <a:buNone/>
            </a:pPr>
            <a:endParaRPr lang="pt-PT" sz="18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eaLnBrk="1" hangingPunct="1">
              <a:buFontTx/>
              <a:buNone/>
            </a:pP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 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She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asked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me 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if</a:t>
            </a:r>
            <a:r>
              <a:rPr lang="pt-PT" sz="2400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pt-PT" sz="2400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whether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smtClean="0">
                <a:solidFill>
                  <a:srgbClr val="FFC000"/>
                </a:solidFill>
                <a:latin typeface="Calibri" pitchFamily="34" charset="0"/>
                <a:cs typeface="Calibri" pitchFamily="34" charset="0"/>
              </a:rPr>
              <a:t>I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had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eaten</a:t>
            </a:r>
            <a:r>
              <a:rPr lang="pt-PT" sz="2400" dirty="0" smtClean="0">
                <a:solidFill>
                  <a:srgbClr val="00B0F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her</a:t>
            </a:r>
            <a:r>
              <a:rPr lang="pt-PT" sz="24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chocolate.</a:t>
            </a:r>
          </a:p>
          <a:p>
            <a:pPr marL="457200" indent="-457200" algn="just" eaLnBrk="1" hangingPunct="1">
              <a:buFontTx/>
              <a:buNone/>
            </a:pPr>
            <a:endParaRPr lang="pt-PT" sz="24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923928" y="2543301"/>
            <a:ext cx="864009" cy="360040"/>
          </a:xfrm>
          <a:prstGeom prst="right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3563888" y="3843023"/>
            <a:ext cx="864009" cy="360040"/>
          </a:xfrm>
          <a:prstGeom prst="rightArrow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ítulo 2"/>
          <p:cNvSpPr txBox="1">
            <a:spLocks/>
          </p:cNvSpPr>
          <p:nvPr/>
        </p:nvSpPr>
        <p:spPr bwMode="auto">
          <a:xfrm>
            <a:off x="914400" y="188913"/>
            <a:ext cx="8229600" cy="647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PT" sz="3200" b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 Speech questions</a:t>
            </a:r>
            <a:endParaRPr lang="pt-PT" sz="3200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10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10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10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827584" y="-27384"/>
            <a:ext cx="7481455" cy="9360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</a:pP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Rewrite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stories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comic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strips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using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ctr" eaLnBrk="1" hangingPunct="1">
              <a:buFontTx/>
              <a:buNone/>
            </a:pPr>
            <a:endParaRPr lang="pt-PT" sz="28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87624" y="1052736"/>
            <a:ext cx="6768752" cy="5563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0266" y="1007220"/>
            <a:ext cx="6978942" cy="55901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Espaço Reservado para Conteúdo 4"/>
          <p:cNvSpPr>
            <a:spLocks noGrp="1"/>
          </p:cNvSpPr>
          <p:nvPr>
            <p:ph idx="1"/>
          </p:nvPr>
        </p:nvSpPr>
        <p:spPr bwMode="auto">
          <a:xfrm>
            <a:off x="827584" y="-27384"/>
            <a:ext cx="7481455" cy="93607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algn="ctr" eaLnBrk="1" hangingPunct="1">
              <a:buNone/>
            </a:pP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Rewrite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stories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in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comic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strips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by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using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the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speech</a:t>
            </a:r>
            <a:r>
              <a:rPr lang="pt-PT" sz="28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pPr marL="457200" indent="-457200" algn="ctr" eaLnBrk="1" hangingPunct="1">
              <a:buFontTx/>
              <a:buNone/>
            </a:pPr>
            <a:endParaRPr lang="pt-PT" sz="2800" dirty="0" smtClean="0">
              <a:solidFill>
                <a:srgbClr val="FF0000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2"/>
          <p:cNvSpPr txBox="1">
            <a:spLocks noChangeArrowheads="1"/>
          </p:cNvSpPr>
          <p:nvPr/>
        </p:nvSpPr>
        <p:spPr bwMode="auto">
          <a:xfrm>
            <a:off x="3348038" y="6237288"/>
            <a:ext cx="2990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fr-FR">
                <a:solidFill>
                  <a:srgbClr val="000000"/>
                </a:solidFill>
                <a:hlinkClick r:id="rId2"/>
              </a:rPr>
              <a:t>Free Powerpoint Templates</a:t>
            </a:r>
            <a:endParaRPr lang="fr-FR">
              <a:solidFill>
                <a:srgbClr val="000000"/>
              </a:solidFill>
            </a:endParaRPr>
          </a:p>
        </p:txBody>
      </p:sp>
      <p:pic>
        <p:nvPicPr>
          <p:cNvPr id="2051" name="Picture 21" descr="fds fdsfsd 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2" name="Text Box 6"/>
          <p:cNvSpPr txBox="1">
            <a:spLocks noChangeArrowheads="1"/>
          </p:cNvSpPr>
          <p:nvPr/>
        </p:nvSpPr>
        <p:spPr bwMode="auto">
          <a:xfrm>
            <a:off x="2055435" y="490607"/>
            <a:ext cx="5068054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fr-FR" sz="54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Reported</a:t>
            </a:r>
            <a:r>
              <a:rPr lang="fr-FR" sz="5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Speech</a:t>
            </a:r>
            <a:endParaRPr lang="fr-FR" sz="5400" b="1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 eaLnBrk="1" hangingPunct="1"/>
            <a:endParaRPr lang="fr-FR" sz="2800" i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7272" y="1700808"/>
            <a:ext cx="4224380" cy="45986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687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reported"/>
  <p:tag name="ISPRING_RESOURCE_PATHS_HASH_2" val="91f73c11721209d6ac9697b467b972f254ec7"/>
</p:tagLst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</TotalTime>
  <Words>423</Words>
  <Application>Microsoft Office PowerPoint</Application>
  <PresentationFormat>On-screen Show (4:3)</PresentationFormat>
  <Paragraphs>156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Modèle par défaut</vt:lpstr>
      <vt:lpstr>PowerPoint Presentation</vt:lpstr>
      <vt:lpstr>PowerPoint Presentation</vt:lpstr>
      <vt:lpstr>Reported Speech </vt:lpstr>
      <vt:lpstr>Form  - verb changes</vt:lpstr>
      <vt:lpstr>Form  - verb changes</vt:lpstr>
      <vt:lpstr>Notice the changes to the imperative.</vt:lpstr>
      <vt:lpstr>PowerPoint Presentation</vt:lpstr>
      <vt:lpstr>PowerPoint Presentation</vt:lpstr>
      <vt:lpstr>Reported Speech questions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description>Image credit to FreeDigitalPhotos.net</dc:description>
  <cp:lastModifiedBy>ddcarvalho</cp:lastModifiedBy>
  <cp:revision>76</cp:revision>
  <dcterms:created xsi:type="dcterms:W3CDTF">2009-03-23T15:23:24Z</dcterms:created>
  <dcterms:modified xsi:type="dcterms:W3CDTF">2013-08-13T14:36:55Z</dcterms:modified>
</cp:coreProperties>
</file>