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  <p:sldMasterId id="2147483732" r:id="rId2"/>
  </p:sldMasterIdLst>
  <p:notesMasterIdLst>
    <p:notesMasterId r:id="rId12"/>
  </p:notesMasterIdLst>
  <p:sldIdLst>
    <p:sldId id="331" r:id="rId3"/>
    <p:sldId id="324" r:id="rId4"/>
    <p:sldId id="339" r:id="rId5"/>
    <p:sldId id="334" r:id="rId6"/>
    <p:sldId id="340" r:id="rId7"/>
    <p:sldId id="326" r:id="rId8"/>
    <p:sldId id="335" r:id="rId9"/>
    <p:sldId id="336" r:id="rId10"/>
    <p:sldId id="337" r:id="rId11"/>
  </p:sldIdLst>
  <p:sldSz cx="9144000" cy="6858000" type="screen4x3"/>
  <p:notesSz cx="6858000" cy="9144000"/>
  <p:defaultTextStyle>
    <a:defPPr>
      <a:defRPr lang="pt-PT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EC4A02"/>
    <a:srgbClr val="3366CC"/>
    <a:srgbClr val="009999"/>
    <a:srgbClr val="00CDC8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714" autoAdjust="0"/>
    <p:restoredTop sz="91361" autoAdjust="0"/>
  </p:normalViewPr>
  <p:slideViewPr>
    <p:cSldViewPr>
      <p:cViewPr>
        <p:scale>
          <a:sx n="82" d="100"/>
          <a:sy n="82" d="100"/>
        </p:scale>
        <p:origin x="-2394" y="-52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cs typeface="Arial" charset="0"/>
              </a:defRPr>
            </a:lvl1pPr>
          </a:lstStyle>
          <a:p>
            <a:pPr>
              <a:defRPr/>
            </a:pPr>
            <a:fld id="{A4BCD2DA-C81D-46A5-BEA2-257F3116C6BE}" type="datetimeFigureOut">
              <a:rPr lang="pt-PT"/>
              <a:pPr>
                <a:defRPr/>
              </a:pPr>
              <a:t>22-04-2015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t-PT" noProof="0" smtClean="0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noProof="0" smtClean="0"/>
              <a:t>Clique para editar os estilos</a:t>
            </a:r>
          </a:p>
          <a:p>
            <a:pPr lvl="1"/>
            <a:r>
              <a:rPr lang="pt-PT" noProof="0" smtClean="0"/>
              <a:t>Segundo nível</a:t>
            </a:r>
          </a:p>
          <a:p>
            <a:pPr lvl="2"/>
            <a:r>
              <a:rPr lang="pt-PT" noProof="0" smtClean="0"/>
              <a:t>Terceiro nível</a:t>
            </a:r>
          </a:p>
          <a:p>
            <a:pPr lvl="3"/>
            <a:r>
              <a:rPr lang="pt-PT" noProof="0" smtClean="0"/>
              <a:t>Quarto nível</a:t>
            </a:r>
          </a:p>
          <a:p>
            <a:pPr lvl="4"/>
            <a:r>
              <a:rPr lang="pt-PT" noProof="0" smtClean="0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E1C8E617-E6AF-44AD-A739-EC3958F29DCB}" type="slidenum">
              <a:rPr lang="pt-PT" altLang="pt-PT"/>
              <a:pPr>
                <a:defRPr/>
              </a:pPr>
              <a:t>‹nº›</a:t>
            </a:fld>
            <a:endParaRPr lang="pt-PT" altLang="pt-PT"/>
          </a:p>
        </p:txBody>
      </p:sp>
    </p:spTree>
    <p:extLst>
      <p:ext uri="{BB962C8B-B14F-4D97-AF65-F5344CB8AC3E}">
        <p14:creationId xmlns="" xmlns:p14="http://schemas.microsoft.com/office/powerpoint/2010/main" val="14709884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Marcador de Posição da Imagem do Diapositivo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3" name="Marcador de Posição de Nota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PT" dirty="0" smtClean="0"/>
          </a:p>
        </p:txBody>
      </p:sp>
      <p:sp>
        <p:nvSpPr>
          <p:cNvPr id="5124" name="Marcador de Posição do Número do Diapositivo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E6CC225-E19C-4941-A794-5B2C69E04EB1}" type="slidenum">
              <a:rPr lang="pt-PT" altLang="pt-PT"/>
              <a:pPr/>
              <a:t>1</a:t>
            </a:fld>
            <a:endParaRPr lang="pt-PT" altLang="pt-P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Marcador de Posição da Imagem do Diapositivo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3" name="Marcador de Posição de Nota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PT" smtClean="0"/>
          </a:p>
        </p:txBody>
      </p:sp>
      <p:sp>
        <p:nvSpPr>
          <p:cNvPr id="5124" name="Marcador de Posição do Número do Diapositivo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059EC82-8E77-4C36-9C64-67225AE7F71E}" type="slidenum">
              <a:rPr lang="pt-PT" altLang="pt-PT"/>
              <a:pPr/>
              <a:t>2</a:t>
            </a:fld>
            <a:endParaRPr lang="pt-PT" altLang="pt-P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Marcador de Posição da Imagem do Diapositivo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3" name="Marcador de Posição de Nota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PT" smtClean="0"/>
          </a:p>
        </p:txBody>
      </p:sp>
      <p:sp>
        <p:nvSpPr>
          <p:cNvPr id="5124" name="Marcador de Posição do Número do Diapositivo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059EC82-8E77-4C36-9C64-67225AE7F71E}" type="slidenum">
              <a:rPr lang="pt-PT" altLang="pt-PT"/>
              <a:pPr/>
              <a:t>4</a:t>
            </a:fld>
            <a:endParaRPr lang="pt-PT" altLang="pt-P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8C7378-EE68-4C8A-B8A3-F1F77B9DC29A}" type="datetimeFigureOut">
              <a:rPr lang="pt-PT"/>
              <a:pPr>
                <a:defRPr/>
              </a:pPr>
              <a:t>22-04-2015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93F936-8844-4689-8DC1-4FCD3CFB24F7}" type="slidenum">
              <a:rPr lang="pt-PT" altLang="pt-PT"/>
              <a:pPr>
                <a:defRPr/>
              </a:pPr>
              <a:t>‹nº›</a:t>
            </a:fld>
            <a:endParaRPr lang="pt-PT" alt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7CB388-6097-486B-AA42-D603A0E40562}" type="datetimeFigureOut">
              <a:rPr lang="pt-PT"/>
              <a:pPr>
                <a:defRPr/>
              </a:pPr>
              <a:t>22-04-2015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755710-4B86-40B2-96FF-268E220D9DE2}" type="slidenum">
              <a:rPr lang="pt-PT" altLang="pt-PT"/>
              <a:pPr>
                <a:defRPr/>
              </a:pPr>
              <a:t>‹nº›</a:t>
            </a:fld>
            <a:endParaRPr lang="pt-PT" alt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A5947C-E718-45D8-93B5-0EC7BC33E324}" type="datetimeFigureOut">
              <a:rPr lang="pt-PT"/>
              <a:pPr>
                <a:defRPr/>
              </a:pPr>
              <a:t>22-04-2015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042F86-199F-479E-B92F-5E8A8C5C9B0C}" type="slidenum">
              <a:rPr lang="pt-PT" altLang="pt-PT"/>
              <a:pPr>
                <a:defRPr/>
              </a:pPr>
              <a:t>‹nº›</a:t>
            </a:fld>
            <a:endParaRPr lang="pt-PT" alt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CEE69A-E8CE-4422-AACE-946F327ABC62}" type="datetimeFigureOut">
              <a:rPr lang="pt-PT"/>
              <a:pPr>
                <a:defRPr/>
              </a:pPr>
              <a:t>22-04-2015</a:t>
            </a:fld>
            <a:endParaRPr lang="pt-PT"/>
          </a:p>
        </p:txBody>
      </p:sp>
      <p:sp>
        <p:nvSpPr>
          <p:cNvPr id="6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DF76CB-95D6-475D-95E1-A6DC7F7D18B6}" type="slidenum">
              <a:rPr lang="pt-PT" altLang="pt-PT"/>
              <a:pPr>
                <a:defRPr/>
              </a:pPr>
              <a:t>‹nº›</a:t>
            </a:fld>
            <a:endParaRPr lang="pt-PT" alt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BB0ACB-6556-4058-A163-8CDB65B3E0C6}" type="datetimeFigureOut">
              <a:rPr lang="pt-PT"/>
              <a:pPr>
                <a:defRPr/>
              </a:pPr>
              <a:t>22-04-2015</a:t>
            </a:fld>
            <a:endParaRPr lang="pt-PT"/>
          </a:p>
        </p:txBody>
      </p:sp>
      <p:sp>
        <p:nvSpPr>
          <p:cNvPr id="8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9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59A173-5738-479B-9F97-0657CACF5CA1}" type="slidenum">
              <a:rPr lang="pt-PT" altLang="pt-PT"/>
              <a:pPr>
                <a:defRPr/>
              </a:pPr>
              <a:t>‹nº›</a:t>
            </a:fld>
            <a:endParaRPr lang="pt-PT" alt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686105-6093-46AA-8707-CA7070822CDF}" type="datetimeFigureOut">
              <a:rPr lang="pt-PT"/>
              <a:pPr>
                <a:defRPr/>
              </a:pPr>
              <a:t>22-04-2015</a:t>
            </a:fld>
            <a:endParaRPr lang="pt-PT"/>
          </a:p>
        </p:txBody>
      </p:sp>
      <p:sp>
        <p:nvSpPr>
          <p:cNvPr id="4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EAF4EE-274F-40A5-B957-FFDC31B473F5}" type="slidenum">
              <a:rPr lang="pt-PT" altLang="pt-PT"/>
              <a:pPr>
                <a:defRPr/>
              </a:pPr>
              <a:t>‹nº›</a:t>
            </a:fld>
            <a:endParaRPr lang="pt-PT" alt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ABE182-34DB-4153-8FE3-B60452226B9C}" type="datetimeFigureOut">
              <a:rPr lang="pt-PT"/>
              <a:pPr>
                <a:defRPr/>
              </a:pPr>
              <a:t>22-04-2015</a:t>
            </a:fld>
            <a:endParaRPr lang="pt-PT"/>
          </a:p>
        </p:txBody>
      </p:sp>
      <p:sp>
        <p:nvSpPr>
          <p:cNvPr id="3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4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1B20C5-8B64-4EB2-9D4A-81D0482D7812}" type="slidenum">
              <a:rPr lang="pt-PT" altLang="pt-PT"/>
              <a:pPr>
                <a:defRPr/>
              </a:pPr>
              <a:t>‹nº›</a:t>
            </a:fld>
            <a:endParaRPr lang="pt-PT" alt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66FD4D-F479-49C5-911F-E1BF13D0D595}" type="datetimeFigureOut">
              <a:rPr lang="pt-PT"/>
              <a:pPr>
                <a:defRPr/>
              </a:pPr>
              <a:t>22-04-2015</a:t>
            </a:fld>
            <a:endParaRPr lang="pt-PT"/>
          </a:p>
        </p:txBody>
      </p:sp>
      <p:sp>
        <p:nvSpPr>
          <p:cNvPr id="6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5245A0-D850-4473-83B9-8E04C4D1FC25}" type="slidenum">
              <a:rPr lang="pt-PT" altLang="pt-PT"/>
              <a:pPr>
                <a:defRPr/>
              </a:pPr>
              <a:t>‹nº›</a:t>
            </a:fld>
            <a:endParaRPr lang="pt-PT" alt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PT" noProof="0" smtClean="0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335778-D1CD-4E8C-8416-1390A777B85B}" type="datetimeFigureOut">
              <a:rPr lang="pt-PT"/>
              <a:pPr>
                <a:defRPr/>
              </a:pPr>
              <a:t>22-04-2015</a:t>
            </a:fld>
            <a:endParaRPr lang="pt-PT"/>
          </a:p>
        </p:txBody>
      </p:sp>
      <p:sp>
        <p:nvSpPr>
          <p:cNvPr id="6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A2810B-7BA2-4E3A-8CDA-75A3F6330AF9}" type="slidenum">
              <a:rPr lang="pt-PT" altLang="pt-PT"/>
              <a:pPr>
                <a:defRPr/>
              </a:pPr>
              <a:t>‹nº›</a:t>
            </a:fld>
            <a:endParaRPr lang="pt-PT" alt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7C762A-37D0-4EF0-ADB4-BC5D9BC3766A}" type="datetimeFigureOut">
              <a:rPr lang="pt-PT"/>
              <a:pPr>
                <a:defRPr/>
              </a:pPr>
              <a:t>22-04-2015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DA442C-971F-4B37-BD5E-1CCF2A2B89D2}" type="slidenum">
              <a:rPr lang="pt-PT" altLang="pt-PT"/>
              <a:pPr>
                <a:defRPr/>
              </a:pPr>
              <a:t>‹nº›</a:t>
            </a:fld>
            <a:endParaRPr lang="pt-PT" alt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74B280-83EE-44A6-B4DC-8C798360033C}" type="datetimeFigureOut">
              <a:rPr lang="pt-PT"/>
              <a:pPr>
                <a:defRPr/>
              </a:pPr>
              <a:t>22-04-2015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17EBAA-AA96-4B9D-829D-147F7F28EA8C}" type="slidenum">
              <a:rPr lang="pt-PT" altLang="pt-PT"/>
              <a:pPr>
                <a:defRPr/>
              </a:pPr>
              <a:t>‹nº›</a:t>
            </a:fld>
            <a:endParaRPr lang="pt-PT" altLang="pt-PT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9F53F9-3DAE-485B-9631-5A1DF7DD1CA0}" type="datetimeFigureOut">
              <a:rPr lang="pt-PT"/>
              <a:pPr>
                <a:defRPr/>
              </a:pPr>
              <a:t>22-04-2015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033ED1-9E95-4C9D-8503-16739193448E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313AEF-9381-47AB-A588-FCE4E941D4DB}" type="datetimeFigureOut">
              <a:rPr lang="pt-PT"/>
              <a:pPr>
                <a:defRPr/>
              </a:pPr>
              <a:t>22-04-2015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E30620-60A2-401A-B5B9-946862B6B244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54F8B9-CA00-42E1-9BD6-0BA2C7D39D41}" type="datetimeFigureOut">
              <a:rPr lang="pt-PT"/>
              <a:pPr>
                <a:defRPr/>
              </a:pPr>
              <a:t>22-04-2015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24B764-95D9-400A-8ED0-D0C3B54ECDC2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E93355-B46B-4945-8F0E-0D9D61C17BC8}" type="datetimeFigureOut">
              <a:rPr lang="pt-PT"/>
              <a:pPr>
                <a:defRPr/>
              </a:pPr>
              <a:t>22-04-2015</a:t>
            </a:fld>
            <a:endParaRPr lang="pt-PT"/>
          </a:p>
        </p:txBody>
      </p:sp>
      <p:sp>
        <p:nvSpPr>
          <p:cNvPr id="6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19D092-ED2D-45E5-A4F7-5DA5D3ED31E4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55A5D7-9F80-4C5C-9C1A-57C38642BF08}" type="datetimeFigureOut">
              <a:rPr lang="pt-PT"/>
              <a:pPr>
                <a:defRPr/>
              </a:pPr>
              <a:t>22-04-2015</a:t>
            </a:fld>
            <a:endParaRPr lang="pt-PT"/>
          </a:p>
        </p:txBody>
      </p:sp>
      <p:sp>
        <p:nvSpPr>
          <p:cNvPr id="8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9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AFBAF3-08BE-4AB9-B182-780E2F6FA653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22D14F-7768-4DCD-9098-671396A0699D}" type="datetimeFigureOut">
              <a:rPr lang="pt-PT"/>
              <a:pPr>
                <a:defRPr/>
              </a:pPr>
              <a:t>22-04-2015</a:t>
            </a:fld>
            <a:endParaRPr lang="pt-PT"/>
          </a:p>
        </p:txBody>
      </p:sp>
      <p:sp>
        <p:nvSpPr>
          <p:cNvPr id="4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8737B7-381E-4B5A-BA72-D1FD08DD4FB5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936D25-881C-4D54-94A5-853120FEA396}" type="datetimeFigureOut">
              <a:rPr lang="pt-PT"/>
              <a:pPr>
                <a:defRPr/>
              </a:pPr>
              <a:t>22-04-2015</a:t>
            </a:fld>
            <a:endParaRPr lang="pt-PT"/>
          </a:p>
        </p:txBody>
      </p:sp>
      <p:sp>
        <p:nvSpPr>
          <p:cNvPr id="3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4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11A69D-607F-4889-A455-4BFEA7759CE3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20591C-6320-4D4C-AA4E-7DA3B4C8C507}" type="datetimeFigureOut">
              <a:rPr lang="pt-PT"/>
              <a:pPr>
                <a:defRPr/>
              </a:pPr>
              <a:t>22-04-2015</a:t>
            </a:fld>
            <a:endParaRPr lang="pt-PT"/>
          </a:p>
        </p:txBody>
      </p:sp>
      <p:sp>
        <p:nvSpPr>
          <p:cNvPr id="6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26CA76-2126-480C-A14A-155613354D46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PT" noProof="0" smtClean="0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85340C-545C-4E73-8B9D-2DE7D866646F}" type="datetimeFigureOut">
              <a:rPr lang="pt-PT"/>
              <a:pPr>
                <a:defRPr/>
              </a:pPr>
              <a:t>22-04-2015</a:t>
            </a:fld>
            <a:endParaRPr lang="pt-PT"/>
          </a:p>
        </p:txBody>
      </p:sp>
      <p:sp>
        <p:nvSpPr>
          <p:cNvPr id="6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87B043-BB65-44B3-A02E-4B176CA58C5B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541C49-9952-430F-8A7F-80A7BB4A6B31}" type="datetimeFigureOut">
              <a:rPr lang="pt-PT"/>
              <a:pPr>
                <a:defRPr/>
              </a:pPr>
              <a:t>22-04-2015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721F2E-FF37-4BA2-B29E-6DE699AF6453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193232-B111-4009-BE77-5995FCED399E}" type="datetimeFigureOut">
              <a:rPr lang="pt-PT"/>
              <a:pPr>
                <a:defRPr/>
              </a:pPr>
              <a:t>22-04-2015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5E6507-C0DD-468B-A43E-C676847E806C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Marcador de Posição do Títu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PT" smtClean="0"/>
              <a:t>Clique para editar o estilo</a:t>
            </a:r>
          </a:p>
        </p:txBody>
      </p:sp>
      <p:sp>
        <p:nvSpPr>
          <p:cNvPr id="1027" name="Marcador de Posição do Tex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8C6328BE-C20C-49D6-A1E6-8DC3723C6977}" type="datetimeFigureOut">
              <a:rPr lang="pt-PT"/>
              <a:pPr>
                <a:defRPr/>
              </a:pPr>
              <a:t>22-04-2015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F1816FF0-F405-4260-BB98-502CFBF5E70B}" type="slidenum">
              <a:rPr lang="pt-PT" altLang="pt-PT"/>
              <a:pPr>
                <a:defRPr/>
              </a:pPr>
              <a:t>‹nº›</a:t>
            </a:fld>
            <a:endParaRPr lang="pt-PT" altLang="pt-PT"/>
          </a:p>
        </p:txBody>
      </p:sp>
      <p:sp>
        <p:nvSpPr>
          <p:cNvPr id="7" name="TextBox 7"/>
          <p:cNvSpPr txBox="1">
            <a:spLocks noChangeArrowheads="1"/>
          </p:cNvSpPr>
          <p:nvPr userDrawn="1"/>
        </p:nvSpPr>
        <p:spPr bwMode="auto">
          <a:xfrm>
            <a:off x="3778250" y="6597650"/>
            <a:ext cx="519112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r>
              <a:rPr lang="pt-PT" sz="800" b="1" dirty="0" smtClean="0">
                <a:solidFill>
                  <a:srgbClr val="555555"/>
                </a:solidFill>
                <a:latin typeface="Arial" panose="020B0604020202020204" pitchFamily="34" charset="0"/>
              </a:rPr>
              <a:t>Novo Ípsilon 10</a:t>
            </a:r>
          </a:p>
        </p:txBody>
      </p:sp>
      <p:pic>
        <p:nvPicPr>
          <p:cNvPr id="1032" name="Picture 9"/>
          <p:cNvPicPr>
            <a:picLocks noChangeAspect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50825" y="188913"/>
            <a:ext cx="1220788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3" name="Picture 10"/>
          <p:cNvPicPr>
            <a:picLocks noChangeAspect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8321675" y="188913"/>
            <a:ext cx="565150" cy="690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ransition spd="slow">
    <p:strips/>
  </p:transition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Marcador de Posição do Títu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PT" smtClean="0"/>
              <a:t>Clique para editar o estilo</a:t>
            </a:r>
          </a:p>
        </p:txBody>
      </p:sp>
      <p:sp>
        <p:nvSpPr>
          <p:cNvPr id="2051" name="Marcador de Posição do Tex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4E47C76D-D767-4164-8117-8C54764EC5C2}" type="datetimeFigureOut">
              <a:rPr lang="pt-PT"/>
              <a:pPr>
                <a:defRPr/>
              </a:pPr>
              <a:t>22-04-2015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FECA9AC8-3758-4250-8DA0-51454B2BA181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  <p:sldLayoutId id="2147483751" r:id="rId8"/>
    <p:sldLayoutId id="2147483752" r:id="rId9"/>
    <p:sldLayoutId id="2147483753" r:id="rId10"/>
    <p:sldLayoutId id="2147483754" r:id="rId11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ítulo 1"/>
          <p:cNvSpPr>
            <a:spLocks noGrp="1"/>
          </p:cNvSpPr>
          <p:nvPr>
            <p:ph type="title"/>
          </p:nvPr>
        </p:nvSpPr>
        <p:spPr>
          <a:xfrm>
            <a:off x="611560" y="3645024"/>
            <a:ext cx="8229600" cy="1143000"/>
          </a:xfrm>
        </p:spPr>
        <p:txBody>
          <a:bodyPr/>
          <a:lstStyle/>
          <a:p>
            <a:r>
              <a:rPr lang="pt-PT" b="1" dirty="0" smtClean="0">
                <a:solidFill>
                  <a:schemeClr val="accent3">
                    <a:lumMod val="50000"/>
                  </a:schemeClr>
                </a:solidFill>
              </a:rPr>
              <a:t>Propriedades algébricas das potências de base positiva e expoente racional</a:t>
            </a:r>
            <a:endParaRPr lang="pt-PT" b="1" dirty="0" smtClean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4239" r="2930"/>
          <a:stretch>
            <a:fillRect/>
          </a:stretch>
        </p:blipFill>
        <p:spPr bwMode="auto">
          <a:xfrm>
            <a:off x="1979712" y="1412776"/>
            <a:ext cx="5400000" cy="14150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587285476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ítulo 1"/>
          <p:cNvSpPr>
            <a:spLocks noGrp="1"/>
          </p:cNvSpPr>
          <p:nvPr>
            <p:ph type="title"/>
          </p:nvPr>
        </p:nvSpPr>
        <p:spPr>
          <a:xfrm>
            <a:off x="251520" y="836712"/>
            <a:ext cx="8229600" cy="1008112"/>
          </a:xfrm>
        </p:spPr>
        <p:txBody>
          <a:bodyPr/>
          <a:lstStyle/>
          <a:p>
            <a:r>
              <a:rPr lang="pt-PT" sz="3600" b="1" dirty="0" smtClean="0">
                <a:solidFill>
                  <a:schemeClr val="accent3">
                    <a:lumMod val="50000"/>
                  </a:schemeClr>
                </a:solidFill>
              </a:rPr>
              <a:t>Produto de potências com a mesma base</a:t>
            </a:r>
          </a:p>
        </p:txBody>
      </p:sp>
      <p:sp>
        <p:nvSpPr>
          <p:cNvPr id="4" name="Marcador de Posição de Conteúdo 2"/>
          <p:cNvSpPr txBox="1">
            <a:spLocks/>
          </p:cNvSpPr>
          <p:nvPr/>
        </p:nvSpPr>
        <p:spPr bwMode="auto">
          <a:xfrm>
            <a:off x="457200" y="4221088"/>
            <a:ext cx="8507288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buFont typeface="Arial" charset="0"/>
              <a:buNone/>
            </a:pPr>
            <a:endParaRPr lang="pt-PT" dirty="0" smtClean="0"/>
          </a:p>
        </p:txBody>
      </p:sp>
      <p:pic>
        <p:nvPicPr>
          <p:cNvPr id="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55776" y="2132856"/>
            <a:ext cx="4601588" cy="5821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3212976"/>
            <a:ext cx="8461448" cy="21194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395536" y="836712"/>
            <a:ext cx="8229600" cy="1143000"/>
          </a:xfrm>
        </p:spPr>
        <p:txBody>
          <a:bodyPr/>
          <a:lstStyle/>
          <a:p>
            <a:r>
              <a:rPr lang="pt-PT" sz="3600" b="1" dirty="0" smtClean="0">
                <a:solidFill>
                  <a:schemeClr val="accent3">
                    <a:lumMod val="50000"/>
                  </a:schemeClr>
                </a:solidFill>
              </a:rPr>
              <a:t>Produto de potências com </a:t>
            </a:r>
            <a:r>
              <a:rPr lang="pt-PT" sz="3600" b="1" dirty="0" smtClean="0">
                <a:solidFill>
                  <a:schemeClr val="accent3">
                    <a:lumMod val="50000"/>
                  </a:schemeClr>
                </a:solidFill>
              </a:rPr>
              <a:t>o mesmo expoente</a:t>
            </a:r>
            <a:endParaRPr lang="pt-PT" sz="3600" b="1" dirty="0" smtClean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83768" y="2204864"/>
            <a:ext cx="4114800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1720" y="2852936"/>
            <a:ext cx="4981575" cy="3590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ítulo 1"/>
          <p:cNvSpPr>
            <a:spLocks noGrp="1"/>
          </p:cNvSpPr>
          <p:nvPr>
            <p:ph type="title"/>
          </p:nvPr>
        </p:nvSpPr>
        <p:spPr>
          <a:xfrm>
            <a:off x="467544" y="908720"/>
            <a:ext cx="8424936" cy="1143000"/>
          </a:xfrm>
        </p:spPr>
        <p:txBody>
          <a:bodyPr/>
          <a:lstStyle/>
          <a:p>
            <a:r>
              <a:rPr lang="pt-PT" sz="3600" b="1" dirty="0" smtClean="0">
                <a:solidFill>
                  <a:schemeClr val="accent3">
                    <a:lumMod val="50000"/>
                  </a:schemeClr>
                </a:solidFill>
              </a:rPr>
              <a:t>Quociente de </a:t>
            </a:r>
            <a:r>
              <a:rPr lang="pt-PT" sz="3600" b="1" dirty="0" smtClean="0">
                <a:solidFill>
                  <a:schemeClr val="accent3">
                    <a:lumMod val="50000"/>
                  </a:schemeClr>
                </a:solidFill>
              </a:rPr>
              <a:t>potências com a mesma base</a:t>
            </a:r>
            <a:endParaRPr lang="pt-PT" sz="3600" b="1" dirty="0" smtClean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87824" y="2276872"/>
            <a:ext cx="4011874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3212976"/>
            <a:ext cx="8515115" cy="20497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strips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 txBox="1">
            <a:spLocks/>
          </p:cNvSpPr>
          <p:nvPr/>
        </p:nvSpPr>
        <p:spPr>
          <a:xfrm>
            <a:off x="467544" y="908720"/>
            <a:ext cx="8424936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Quociente de potências com o mesmo expoente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7784" y="2348880"/>
            <a:ext cx="4076700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3356992"/>
            <a:ext cx="847725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ítulo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1143000"/>
          </a:xfrm>
        </p:spPr>
        <p:txBody>
          <a:bodyPr/>
          <a:lstStyle/>
          <a:p>
            <a:r>
              <a:rPr lang="pt-PT" sz="3600" b="1" dirty="0" smtClean="0">
                <a:solidFill>
                  <a:schemeClr val="accent3">
                    <a:lumMod val="50000"/>
                  </a:schemeClr>
                </a:solidFill>
              </a:rPr>
              <a:t>Potência </a:t>
            </a:r>
            <a:r>
              <a:rPr lang="pt-PT" sz="3600" b="1" dirty="0" smtClean="0">
                <a:solidFill>
                  <a:schemeClr val="accent3">
                    <a:lumMod val="50000"/>
                  </a:schemeClr>
                </a:solidFill>
              </a:rPr>
              <a:t>de potência</a:t>
            </a:r>
            <a:endParaRPr lang="pt-PT" sz="3600" b="1" dirty="0" smtClean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99792" y="2204864"/>
            <a:ext cx="3686175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3356992"/>
            <a:ext cx="8455992" cy="12021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ítulo 1"/>
          <p:cNvSpPr>
            <a:spLocks noGrp="1"/>
          </p:cNvSpPr>
          <p:nvPr>
            <p:ph type="title"/>
          </p:nvPr>
        </p:nvSpPr>
        <p:spPr>
          <a:xfrm>
            <a:off x="467544" y="764704"/>
            <a:ext cx="8229600" cy="1143000"/>
          </a:xfrm>
        </p:spPr>
        <p:txBody>
          <a:bodyPr/>
          <a:lstStyle/>
          <a:p>
            <a:r>
              <a:rPr lang="pt-PT" sz="3600" b="1" dirty="0" smtClean="0">
                <a:solidFill>
                  <a:schemeClr val="accent3">
                    <a:lumMod val="50000"/>
                  </a:schemeClr>
                </a:solidFill>
              </a:rPr>
              <a:t>Exercícios resolvidos</a:t>
            </a:r>
            <a:endParaRPr lang="pt-PT" sz="3600" b="1" dirty="0" smtClean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060848"/>
            <a:ext cx="8531858" cy="3672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196752"/>
            <a:ext cx="8654110" cy="51535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340768"/>
            <a:ext cx="8532440" cy="38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delo de apresentação personalizad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2635</TotalTime>
  <Words>46</Words>
  <Application>Microsoft Office PowerPoint</Application>
  <PresentationFormat>Apresentação no Ecrã (4:3)</PresentationFormat>
  <Paragraphs>10</Paragraphs>
  <Slides>9</Slides>
  <Notes>3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Títulos dos diapositivos</vt:lpstr>
      </vt:variant>
      <vt:variant>
        <vt:i4>9</vt:i4>
      </vt:variant>
    </vt:vector>
  </HeadingPairs>
  <TitlesOfParts>
    <vt:vector size="11" baseType="lpstr">
      <vt:lpstr>Tema do Office</vt:lpstr>
      <vt:lpstr>Modelo de apresentação personalizado</vt:lpstr>
      <vt:lpstr>Propriedades algébricas das potências de base positiva e expoente racional</vt:lpstr>
      <vt:lpstr>Produto de potências com a mesma base</vt:lpstr>
      <vt:lpstr>Produto de potências com o mesmo expoente</vt:lpstr>
      <vt:lpstr>Quociente de potências com a mesma base</vt:lpstr>
      <vt:lpstr>Diapositivo 5</vt:lpstr>
      <vt:lpstr>Potência de potência</vt:lpstr>
      <vt:lpstr>Exercícios resolvidos</vt:lpstr>
      <vt:lpstr>Diapositivo 8</vt:lpstr>
      <vt:lpstr>Diapositivo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migrações</dc:title>
  <dc:creator>Cacilda Pinto Basto</dc:creator>
  <cp:lastModifiedBy>Carlos</cp:lastModifiedBy>
  <cp:revision>240</cp:revision>
  <dcterms:created xsi:type="dcterms:W3CDTF">2013-10-24T20:17:36Z</dcterms:created>
  <dcterms:modified xsi:type="dcterms:W3CDTF">2015-04-22T21:37:46Z</dcterms:modified>
</cp:coreProperties>
</file>