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notesMasterIdLst>
    <p:notesMasterId r:id="rId11"/>
  </p:notesMasterIdLst>
  <p:sldIdLst>
    <p:sldId id="331" r:id="rId3"/>
    <p:sldId id="324" r:id="rId4"/>
    <p:sldId id="334" r:id="rId5"/>
    <p:sldId id="326" r:id="rId6"/>
    <p:sldId id="335" r:id="rId7"/>
    <p:sldId id="336" r:id="rId8"/>
    <p:sldId id="337" r:id="rId9"/>
    <p:sldId id="338" r:id="rId10"/>
  </p:sldIdLst>
  <p:sldSz cx="9144000" cy="6858000" type="screen4x3"/>
  <p:notesSz cx="6858000" cy="9144000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4A02"/>
    <a:srgbClr val="3366CC"/>
    <a:srgbClr val="009999"/>
    <a:srgbClr val="00CD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14" autoAdjust="0"/>
    <p:restoredTop sz="91361" autoAdjust="0"/>
  </p:normalViewPr>
  <p:slideViewPr>
    <p:cSldViewPr>
      <p:cViewPr>
        <p:scale>
          <a:sx n="82" d="100"/>
          <a:sy n="82" d="100"/>
        </p:scale>
        <p:origin x="-84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A4BCD2DA-C81D-46A5-BEA2-257F3116C6BE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 smtClean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1C8E617-E6AF-44AD-A739-EC3958F29DCB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470988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dirty="0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E6CC225-E19C-4941-A794-5B2C69E04EB1}" type="slidenum">
              <a:rPr lang="pt-PT" altLang="pt-PT"/>
              <a:pPr/>
              <a:t>1</a:t>
            </a:fld>
            <a:endParaRPr lang="pt-PT" alt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59EC82-8E77-4C36-9C64-67225AE7F71E}" type="slidenum">
              <a:rPr lang="pt-PT" altLang="pt-PT"/>
              <a:pPr/>
              <a:t>2</a:t>
            </a:fld>
            <a:endParaRPr lang="pt-PT" alt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59EC82-8E77-4C36-9C64-67225AE7F71E}" type="slidenum">
              <a:rPr lang="pt-PT" altLang="pt-PT"/>
              <a:pPr/>
              <a:t>3</a:t>
            </a:fld>
            <a:endParaRPr lang="pt-PT" alt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C7378-EE68-4C8A-B8A3-F1F77B9DC29A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3F936-8844-4689-8DC1-4FCD3CFB24F7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CB388-6097-486B-AA42-D603A0E40562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55710-4B86-40B2-96FF-268E220D9DE2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5947C-E718-45D8-93B5-0EC7BC33E324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42F86-199F-479E-B92F-5E8A8C5C9B0C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EE69A-E8CE-4422-AACE-946F327ABC62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F76CB-95D6-475D-95E1-A6DC7F7D18B6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B0ACB-6556-4058-A163-8CDB65B3E0C6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9A173-5738-479B-9F97-0657CACF5CA1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86105-6093-46AA-8707-CA7070822CDF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AF4EE-274F-40A5-B957-FFDC31B473F5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BE182-34DB-4153-8FE3-B60452226B9C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B20C5-8B64-4EB2-9D4A-81D0482D7812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6FD4D-F479-49C5-911F-E1BF13D0D595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245A0-D850-4473-83B9-8E04C4D1FC25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35778-D1CD-4E8C-8416-1390A777B85B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2810B-7BA2-4E3A-8CDA-75A3F6330AF9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C762A-37D0-4EF0-ADB4-BC5D9BC3766A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A442C-971F-4B37-BD5E-1CCF2A2B89D2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4B280-83EE-44A6-B4DC-8C798360033C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7EBAA-AA96-4B9D-829D-147F7F28EA8C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F53F9-3DAE-485B-9631-5A1DF7DD1CA0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33ED1-9E95-4C9D-8503-16739193448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13AEF-9381-47AB-A588-FCE4E941D4DB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30620-60A2-401A-B5B9-946862B6B24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4F8B9-CA00-42E1-9BD6-0BA2C7D39D41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4B764-95D9-400A-8ED0-D0C3B54ECDC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93355-B46B-4945-8F0E-0D9D61C17BC8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9D092-ED2D-45E5-A4F7-5DA5D3ED31E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5A5D7-9F80-4C5C-9C1A-57C38642BF08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FBAF3-08BE-4AB9-B182-780E2F6FA65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22D14F-7768-4DCD-9098-671396A0699D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737B7-381E-4B5A-BA72-D1FD08DD4FB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36D25-881C-4D54-94A5-853120FEA396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1A69D-607F-4889-A455-4BFEA7759CE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0591C-6320-4D4C-AA4E-7DA3B4C8C507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6CA76-2126-480C-A14A-155613354D4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5340C-545C-4E73-8B9D-2DE7D866646F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7B043-BB65-44B3-A02E-4B176CA58C5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41C49-9952-430F-8A7F-80A7BB4A6B31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21F2E-FF37-4BA2-B29E-6DE699AF645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93232-B111-4009-BE77-5995FCED399E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E6507-C0DD-468B-A43E-C676847E806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1027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6328BE-C20C-49D6-A1E6-8DC3723C6977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1816FF0-F405-4260-BB98-502CFBF5E70B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  <p:sp>
        <p:nvSpPr>
          <p:cNvPr id="7" name="TextBox 7"/>
          <p:cNvSpPr txBox="1">
            <a:spLocks noChangeArrowheads="1"/>
          </p:cNvSpPr>
          <p:nvPr userDrawn="1"/>
        </p:nvSpPr>
        <p:spPr bwMode="auto">
          <a:xfrm>
            <a:off x="3778250" y="6597650"/>
            <a:ext cx="5191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pt-PT" sz="800" b="1" dirty="0" smtClean="0">
                <a:solidFill>
                  <a:srgbClr val="555555"/>
                </a:solidFill>
                <a:latin typeface="Arial" panose="020B0604020202020204" pitchFamily="34" charset="0"/>
              </a:rPr>
              <a:t>Novo Ípsilon 10</a:t>
            </a:r>
          </a:p>
        </p:txBody>
      </p:sp>
      <p:pic>
        <p:nvPicPr>
          <p:cNvPr id="1032" name="Picture 9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0825" y="188913"/>
            <a:ext cx="12207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10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321675" y="188913"/>
            <a:ext cx="565150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strips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2051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E47C76D-D767-4164-8117-8C54764EC5C2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ECA9AC8-3758-4250-8DA0-51454B2BA18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title"/>
          </p:nvPr>
        </p:nvSpPr>
        <p:spPr>
          <a:xfrm>
            <a:off x="611560" y="3645024"/>
            <a:ext cx="8229600" cy="1143000"/>
          </a:xfrm>
        </p:spPr>
        <p:txBody>
          <a:bodyPr/>
          <a:lstStyle/>
          <a:p>
            <a:r>
              <a:rPr lang="pt-PT" b="1" dirty="0" smtClean="0">
                <a:solidFill>
                  <a:schemeClr val="accent3">
                    <a:lumMod val="50000"/>
                  </a:schemeClr>
                </a:solidFill>
              </a:rPr>
              <a:t>Propriedades algébricas dos radicais</a:t>
            </a:r>
            <a:endParaRPr lang="pt-PT" b="1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9" r="2930"/>
          <a:stretch>
            <a:fillRect/>
          </a:stretch>
        </p:blipFill>
        <p:spPr bwMode="auto">
          <a:xfrm>
            <a:off x="1979712" y="1412776"/>
            <a:ext cx="5400000" cy="141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728547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8229600" cy="1143000"/>
          </a:xfrm>
        </p:spPr>
        <p:txBody>
          <a:bodyPr/>
          <a:lstStyle/>
          <a:p>
            <a:r>
              <a:rPr lang="pt-PT" sz="3600" b="1" dirty="0" smtClean="0">
                <a:solidFill>
                  <a:schemeClr val="accent3">
                    <a:lumMod val="50000"/>
                  </a:schemeClr>
                </a:solidFill>
              </a:rPr>
              <a:t>Produto de raízes com o mesmo índice</a:t>
            </a:r>
          </a:p>
        </p:txBody>
      </p:sp>
      <p:sp>
        <p:nvSpPr>
          <p:cNvPr id="4" name="Marcador de Posição de Conteúdo 2"/>
          <p:cNvSpPr txBox="1">
            <a:spLocks/>
          </p:cNvSpPr>
          <p:nvPr/>
        </p:nvSpPr>
        <p:spPr bwMode="auto">
          <a:xfrm>
            <a:off x="457200" y="4221088"/>
            <a:ext cx="850728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</a:pPr>
            <a:endParaRPr lang="pt-PT" dirty="0" smtClean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772816"/>
            <a:ext cx="8183885" cy="831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933056"/>
            <a:ext cx="35147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2852936"/>
            <a:ext cx="8229600" cy="545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3933056"/>
            <a:ext cx="327660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/>
          <a:lstStyle/>
          <a:p>
            <a:r>
              <a:rPr lang="pt-PT" sz="3600" b="1" dirty="0" smtClean="0">
                <a:solidFill>
                  <a:schemeClr val="accent3">
                    <a:lumMod val="50000"/>
                  </a:schemeClr>
                </a:solidFill>
              </a:rPr>
              <a:t>Quociente de raízes com o mesmo índice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988840"/>
            <a:ext cx="8404423" cy="130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717032"/>
            <a:ext cx="7560840" cy="1955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/>
          <a:lstStyle/>
          <a:p>
            <a:r>
              <a:rPr lang="pt-PT" sz="3600" b="1" dirty="0" smtClean="0">
                <a:solidFill>
                  <a:schemeClr val="accent3">
                    <a:lumMod val="50000"/>
                  </a:schemeClr>
                </a:solidFill>
              </a:rPr>
              <a:t>Potência de uma  raiz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916831"/>
            <a:ext cx="7540266" cy="126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789040"/>
            <a:ext cx="623887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pt-PT" sz="3600" b="1" dirty="0" smtClean="0">
                <a:solidFill>
                  <a:schemeClr val="accent3">
                    <a:lumMod val="50000"/>
                  </a:schemeClr>
                </a:solidFill>
              </a:rPr>
              <a:t>Potência de uma  raiz (continuação)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6858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105364"/>
            <a:ext cx="7128792" cy="1915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368746"/>
            <a:ext cx="7416824" cy="492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467544" y="76470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Composição de raízes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72816"/>
            <a:ext cx="766762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645024"/>
            <a:ext cx="6638925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467544" y="90872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PT" sz="36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Simplificação </a:t>
            </a:r>
            <a:r>
              <a:rPr kumimoji="0" lang="pt-P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raízes</a:t>
            </a:r>
          </a:p>
        </p:txBody>
      </p:sp>
      <p:sp>
        <p:nvSpPr>
          <p:cNvPr id="3" name="Rectângulo 2"/>
          <p:cNvSpPr/>
          <p:nvPr/>
        </p:nvSpPr>
        <p:spPr>
          <a:xfrm>
            <a:off x="467544" y="1700808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 smtClean="0"/>
              <a:t>A simplificação da adição de radicais só pode ser feita quando estes tiverem o mesmo índice e o mesmo radicando. Para isso, aplica-se a propriedade distributiva da multiplicação em relação à adição, colocando em evidência fatores comuns.</a:t>
            </a:r>
            <a:endParaRPr lang="pt-PT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573016"/>
            <a:ext cx="668655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683568" y="980728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 smtClean="0"/>
              <a:t>Por vezes, na adição de expressões com radicais parece que não podemos efetuar simplificações, ou porque não têm o mesmo índice ou porque não têm o mesmo radicando. Acontece, porém, que algumas dessas expressões não se encontram na sua forma mais simples. Para radicais com o mesmo índice, pode nalguns casos ser feita uma simplificação passando fatores para fora do radical.</a:t>
            </a:r>
            <a:endParaRPr lang="pt-PT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789040"/>
            <a:ext cx="7848872" cy="2161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lo de apresentaçã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2575</TotalTime>
  <Words>148</Words>
  <Application>Microsoft Office PowerPoint</Application>
  <PresentationFormat>Apresentação no Ecrã (4:3)</PresentationFormat>
  <Paragraphs>12</Paragraphs>
  <Slides>8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dos diapositivos</vt:lpstr>
      </vt:variant>
      <vt:variant>
        <vt:i4>8</vt:i4>
      </vt:variant>
    </vt:vector>
  </HeadingPairs>
  <TitlesOfParts>
    <vt:vector size="10" baseType="lpstr">
      <vt:lpstr>Tema do Office</vt:lpstr>
      <vt:lpstr>Modelo de apresentação personalizado</vt:lpstr>
      <vt:lpstr>Propriedades algébricas dos radicais</vt:lpstr>
      <vt:lpstr>Produto de raízes com o mesmo índice</vt:lpstr>
      <vt:lpstr>Quociente de raízes com o mesmo índice</vt:lpstr>
      <vt:lpstr>Potência de uma  raiz</vt:lpstr>
      <vt:lpstr>Potência de uma  raiz (continuação)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migrações</dc:title>
  <dc:creator>Cacilda Pinto Basto</dc:creator>
  <cp:lastModifiedBy>DELL</cp:lastModifiedBy>
  <cp:revision>233</cp:revision>
  <dcterms:created xsi:type="dcterms:W3CDTF">2013-10-24T20:17:36Z</dcterms:created>
  <dcterms:modified xsi:type="dcterms:W3CDTF">2015-06-02T16:09:58Z</dcterms:modified>
</cp:coreProperties>
</file>