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9"/>
  </p:notesMasterIdLst>
  <p:sldIdLst>
    <p:sldId id="331" r:id="rId3"/>
    <p:sldId id="324" r:id="rId4"/>
    <p:sldId id="342" r:id="rId5"/>
    <p:sldId id="341" r:id="rId6"/>
    <p:sldId id="339" r:id="rId7"/>
    <p:sldId id="334" r:id="rId8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C4A02"/>
    <a:srgbClr val="3366CC"/>
    <a:srgbClr val="009999"/>
    <a:srgbClr val="00CDC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1361" autoAdjust="0"/>
  </p:normalViewPr>
  <p:slideViewPr>
    <p:cSldViewPr>
      <p:cViewPr>
        <p:scale>
          <a:sx n="82" d="100"/>
          <a:sy n="82" d="100"/>
        </p:scale>
        <p:origin x="-2394" y="-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A4BCD2DA-C81D-46A5-BEA2-257F3116C6BE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1C8E617-E6AF-44AD-A739-EC3958F29DC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xmlns="" val="147098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2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4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6</a:t>
            </a:fld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C7378-EE68-4C8A-B8A3-F1F77B9DC29A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3F936-8844-4689-8DC1-4FCD3CFB24F7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CB388-6097-486B-AA42-D603A0E4056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55710-4B86-40B2-96FF-268E220D9DE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947C-E718-45D8-93B5-0EC7BC33E324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42F86-199F-479E-B92F-5E8A8C5C9B0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EE69A-E8CE-4422-AACE-946F327ABC6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F76CB-95D6-475D-95E1-A6DC7F7D18B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0ACB-6556-4058-A163-8CDB65B3E0C6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A173-5738-479B-9F97-0657CACF5CA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6105-6093-46AA-8707-CA7070822CDF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AF4EE-274F-40A5-B957-FFDC31B473F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BE182-34DB-4153-8FE3-B60452226B9C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20C5-8B64-4EB2-9D4A-81D0482D781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6FD4D-F479-49C5-911F-E1BF13D0D595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45A0-D850-4473-83B9-8E04C4D1FC2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35778-D1CD-4E8C-8416-1390A777B85B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810B-7BA2-4E3A-8CDA-75A3F6330AF9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C762A-37D0-4EF0-ADB4-BC5D9BC3766A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A442C-971F-4B37-BD5E-1CCF2A2B89D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4B280-83EE-44A6-B4DC-8C798360033C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EBAA-AA96-4B9D-829D-147F7F28EA8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53F9-3DAE-485B-9631-5A1DF7DD1CA0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33ED1-9E95-4C9D-8503-16739193448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13AEF-9381-47AB-A588-FCE4E941D4DB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30620-60A2-401A-B5B9-946862B6B24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4F8B9-CA00-42E1-9BD6-0BA2C7D39D41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4B764-95D9-400A-8ED0-D0C3B54ECDC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93355-B46B-4945-8F0E-0D9D61C17BC8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9D092-ED2D-45E5-A4F7-5DA5D3ED31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5A5D7-9F80-4C5C-9C1A-57C38642BF08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FBAF3-08BE-4AB9-B182-780E2F6FA6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2D14F-7768-4DCD-9098-671396A0699D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37B7-381E-4B5A-BA72-D1FD08DD4FB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36D25-881C-4D54-94A5-853120FEA396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1A69D-607F-4889-A455-4BFEA7759CE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0591C-6320-4D4C-AA4E-7DA3B4C8C507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6CA76-2126-480C-A14A-155613354D4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340C-545C-4E73-8B9D-2DE7D866646F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7B043-BB65-44B3-A02E-4B176CA58C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1C49-9952-430F-8A7F-80A7BB4A6B31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21F2E-FF37-4BA2-B29E-6DE699AF64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93232-B111-4009-BE77-5995FCED399E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6507-C0DD-468B-A43E-C676847E806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6328BE-C20C-49D6-A1E6-8DC3723C6977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816FF0-F405-4260-BB98-502CFBF5E70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47C76D-D767-4164-8117-8C54764EC5C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CA9AC8-3758-4250-8DA0-51454B2BA18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611560" y="3933056"/>
            <a:ext cx="8229600" cy="1872208"/>
          </a:xfrm>
        </p:spPr>
        <p:txBody>
          <a:bodyPr/>
          <a:lstStyle/>
          <a:p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Somatórios</a:t>
            </a:r>
            <a:b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Propriedades do somatório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340768"/>
            <a:ext cx="56102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872854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Conteúdo 2"/>
          <p:cNvSpPr txBox="1">
            <a:spLocks/>
          </p:cNvSpPr>
          <p:nvPr/>
        </p:nvSpPr>
        <p:spPr bwMode="auto">
          <a:xfrm>
            <a:off x="457200" y="4221088"/>
            <a:ext cx="8507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endParaRPr lang="pt-PT" dirty="0" smtClean="0"/>
          </a:p>
        </p:txBody>
      </p:sp>
      <p:sp>
        <p:nvSpPr>
          <p:cNvPr id="14" name="CaixaDeTexto 13"/>
          <p:cNvSpPr txBox="1"/>
          <p:nvPr/>
        </p:nvSpPr>
        <p:spPr>
          <a:xfrm>
            <a:off x="683568" y="105273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</a:rPr>
              <a:t>Somatório</a:t>
            </a:r>
            <a:endParaRPr lang="pt-PT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83568" y="1844824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 símbolo </a:t>
            </a:r>
            <a:r>
              <a:rPr lang="el-GR" sz="2400" dirty="0" smtClean="0"/>
              <a:t>Σ</a:t>
            </a:r>
            <a:r>
              <a:rPr lang="pt-PT" sz="2400" dirty="0" smtClean="0"/>
              <a:t> e uma letra grega - sigma maiúsculo - e em linguagem matemática designa-se </a:t>
            </a:r>
            <a:r>
              <a:rPr lang="pt-PT" sz="2400" b="1" dirty="0" smtClean="0"/>
              <a:t>sinal de somatório e usa-se para representar, simbolicamente, uma soma de termos.</a:t>
            </a:r>
            <a:endParaRPr lang="pt-PT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17032"/>
            <a:ext cx="8343116" cy="148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8271180" cy="5577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539552" y="332656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6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Exercícios resolvidos</a:t>
            </a:r>
            <a:endParaRPr kumimoji="0" lang="pt-PT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Conteúdo 2"/>
          <p:cNvSpPr txBox="1">
            <a:spLocks/>
          </p:cNvSpPr>
          <p:nvPr/>
        </p:nvSpPr>
        <p:spPr bwMode="auto">
          <a:xfrm>
            <a:off x="457200" y="4221088"/>
            <a:ext cx="8507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endParaRPr lang="pt-PT" dirty="0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861048"/>
            <a:ext cx="2736304" cy="1611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149080"/>
            <a:ext cx="53721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988840"/>
            <a:ext cx="8229600" cy="127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683568" y="105273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</a:rPr>
              <a:t>Propriedade homogénea</a:t>
            </a:r>
            <a:endParaRPr lang="pt-PT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861048"/>
            <a:ext cx="49530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683568" y="105273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</a:rPr>
              <a:t>Propriedade associativa da adição</a:t>
            </a:r>
            <a:endParaRPr lang="pt-PT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44824"/>
            <a:ext cx="8460432" cy="149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8172400" cy="125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683568" y="4046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</a:rPr>
              <a:t>Propriedade aditiva</a:t>
            </a:r>
            <a:endParaRPr lang="pt-PT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708920"/>
            <a:ext cx="8424936" cy="28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2697</TotalTime>
  <Words>47</Words>
  <Application>Microsoft Office PowerPoint</Application>
  <PresentationFormat>Apresentação no Ecrã (4:3)</PresentationFormat>
  <Paragraphs>11</Paragraphs>
  <Slides>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6</vt:i4>
      </vt:variant>
    </vt:vector>
  </HeadingPairs>
  <TitlesOfParts>
    <vt:vector size="8" baseType="lpstr">
      <vt:lpstr>Tema do Office</vt:lpstr>
      <vt:lpstr>Modelo de apresentação personalizado</vt:lpstr>
      <vt:lpstr>Somatórios  Propriedades do somatório</vt:lpstr>
      <vt:lpstr>Diapositivo 2</vt:lpstr>
      <vt:lpstr>Diapositivo 3</vt:lpstr>
      <vt:lpstr>Diapositivo 4</vt:lpstr>
      <vt:lpstr>Diapositivo 5</vt:lpstr>
      <vt:lpstr>Diapositivo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Carlos</cp:lastModifiedBy>
  <cp:revision>248</cp:revision>
  <dcterms:created xsi:type="dcterms:W3CDTF">2013-10-24T20:17:36Z</dcterms:created>
  <dcterms:modified xsi:type="dcterms:W3CDTF">2015-05-19T21:47:44Z</dcterms:modified>
</cp:coreProperties>
</file>