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</p:sldMasterIdLst>
  <p:notesMasterIdLst>
    <p:notesMasterId r:id="rId12"/>
  </p:notesMasterIdLst>
  <p:sldIdLst>
    <p:sldId id="331" r:id="rId3"/>
    <p:sldId id="343" r:id="rId4"/>
    <p:sldId id="344" r:id="rId5"/>
    <p:sldId id="345" r:id="rId6"/>
    <p:sldId id="346" r:id="rId7"/>
    <p:sldId id="324" r:id="rId8"/>
    <p:sldId id="342" r:id="rId9"/>
    <p:sldId id="341" r:id="rId10"/>
    <p:sldId id="339" r:id="rId11"/>
  </p:sldIdLst>
  <p:sldSz cx="9144000" cy="6858000" type="screen4x3"/>
  <p:notesSz cx="6858000" cy="9144000"/>
  <p:defaultTextStyle>
    <a:defPPr>
      <a:defRPr lang="pt-P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FF66"/>
    <a:srgbClr val="FFCC66"/>
    <a:srgbClr val="EC4A02"/>
    <a:srgbClr val="3366CC"/>
    <a:srgbClr val="009999"/>
    <a:srgbClr val="00CDC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1361" autoAdjust="0"/>
  </p:normalViewPr>
  <p:slideViewPr>
    <p:cSldViewPr>
      <p:cViewPr>
        <p:scale>
          <a:sx n="82" d="100"/>
          <a:sy n="82" d="100"/>
        </p:scale>
        <p:origin x="-2394" y="-52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A4BCD2DA-C81D-46A5-BEA2-257F3116C6BE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PT" noProof="0" smtClean="0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noProof="0" smtClean="0"/>
              <a:t>Clique para editar os estilos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E1C8E617-E6AF-44AD-A739-EC3958F29DC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  <p:extLst>
      <p:ext uri="{BB962C8B-B14F-4D97-AF65-F5344CB8AC3E}">
        <p14:creationId xmlns:p14="http://schemas.microsoft.com/office/powerpoint/2010/main" xmlns="" val="14709884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dirty="0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4E6CC225-E19C-4941-A794-5B2C69E04EB1}" type="slidenum">
              <a:rPr lang="pt-PT" altLang="pt-PT"/>
              <a:pPr/>
              <a:t>1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6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7</a:t>
            </a:fld>
            <a:endParaRPr lang="pt-PT" alt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Marcador de Posição da Imagem do Diapositivo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Marcador de Posição de Nota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PT" smtClean="0"/>
          </a:p>
        </p:txBody>
      </p:sp>
      <p:sp>
        <p:nvSpPr>
          <p:cNvPr id="5124" name="Marcador de Posição do Número do Diapositivo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059EC82-8E77-4C36-9C64-67225AE7F71E}" type="slidenum">
              <a:rPr lang="pt-PT" altLang="pt-PT"/>
              <a:pPr/>
              <a:t>8</a:t>
            </a:fld>
            <a:endParaRPr lang="pt-PT" alt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8C7378-EE68-4C8A-B8A3-F1F77B9DC29A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3F936-8844-4689-8DC1-4FCD3CFB24F7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7CB388-6097-486B-AA42-D603A0E4056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55710-4B86-40B2-96FF-268E220D9DE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5947C-E718-45D8-93B5-0EC7BC33E324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042F86-199F-479E-B92F-5E8A8C5C9B0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CEE69A-E8CE-4422-AACE-946F327ABC6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DF76CB-95D6-475D-95E1-A6DC7F7D18B6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BB0ACB-6556-4058-A163-8CDB65B3E0C6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59A173-5738-479B-9F97-0657CACF5CA1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686105-6093-46AA-8707-CA7070822CDF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EAF4EE-274F-40A5-B957-FFDC31B473F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ABE182-34DB-4153-8FE3-B60452226B9C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B20C5-8B64-4EB2-9D4A-81D0482D781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6FD4D-F479-49C5-911F-E1BF13D0D595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245A0-D850-4473-83B9-8E04C4D1FC25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35778-D1CD-4E8C-8416-1390A777B85B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2810B-7BA2-4E3A-8CDA-75A3F6330AF9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7C762A-37D0-4EF0-ADB4-BC5D9BC3766A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DA442C-971F-4B37-BD5E-1CCF2A2B89D2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74B280-83EE-44A6-B4DC-8C798360033C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7EBAA-AA96-4B9D-829D-147F7F28EA8C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53F9-3DAE-485B-9631-5A1DF7DD1CA0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033ED1-9E95-4C9D-8503-16739193448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313AEF-9381-47AB-A588-FCE4E941D4DB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30620-60A2-401A-B5B9-946862B6B24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54F8B9-CA00-42E1-9BD6-0BA2C7D39D41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4B764-95D9-400A-8ED0-D0C3B54ECDC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93355-B46B-4945-8F0E-0D9D61C17BC8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19D092-ED2D-45E5-A4F7-5DA5D3ED31E4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5A5D7-9F80-4C5C-9C1A-57C38642BF08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8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FBAF3-08BE-4AB9-B182-780E2F6FA6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2D14F-7768-4DCD-9098-671396A0699D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4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737B7-381E-4B5A-BA72-D1FD08DD4FB5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36D25-881C-4D54-94A5-853120FEA396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3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A69D-607F-4889-A455-4BFEA7759CE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20591C-6320-4D4C-AA4E-7DA3B4C8C507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6CA76-2126-480C-A14A-155613354D4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5340C-545C-4E73-8B9D-2DE7D866646F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6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87B043-BB65-44B3-A02E-4B176CA58C5B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541C49-9952-430F-8A7F-80A7BB4A6B31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21F2E-FF37-4BA2-B29E-6DE699AF6453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193232-B111-4009-BE77-5995FCED399E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5E6507-C0DD-468B-A43E-C676847E806C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1027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C6328BE-C20C-49D6-A1E6-8DC3723C6977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1816FF0-F405-4260-BB98-502CFBF5E70B}" type="slidenum">
              <a:rPr lang="pt-PT" altLang="pt-PT"/>
              <a:pPr>
                <a:defRPr/>
              </a:pPr>
              <a:t>‹nº›</a:t>
            </a:fld>
            <a:endParaRPr lang="pt-PT" altLang="pt-PT"/>
          </a:p>
        </p:txBody>
      </p:sp>
      <p:sp>
        <p:nvSpPr>
          <p:cNvPr id="7" name="TextBox 7"/>
          <p:cNvSpPr txBox="1">
            <a:spLocks noChangeArrowheads="1"/>
          </p:cNvSpPr>
          <p:nvPr userDrawn="1"/>
        </p:nvSpPr>
        <p:spPr bwMode="auto">
          <a:xfrm>
            <a:off x="3778250" y="6597650"/>
            <a:ext cx="5191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defRPr/>
            </a:pPr>
            <a:r>
              <a:rPr lang="pt-PT" sz="800" b="1" dirty="0" smtClean="0">
                <a:solidFill>
                  <a:srgbClr val="555555"/>
                </a:solidFill>
                <a:latin typeface="Arial" panose="020B0604020202020204" pitchFamily="34" charset="0"/>
              </a:rPr>
              <a:t>Novo Ípsilon 10</a:t>
            </a:r>
          </a:p>
        </p:txBody>
      </p:sp>
      <p:pic>
        <p:nvPicPr>
          <p:cNvPr id="1032" name="Picture 9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188913"/>
            <a:ext cx="12207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0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8321675" y="188913"/>
            <a:ext cx="565150" cy="69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spd="slow">
    <p:strips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Marcador de Posição do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</a:t>
            </a:r>
          </a:p>
        </p:txBody>
      </p:sp>
      <p:sp>
        <p:nvSpPr>
          <p:cNvPr id="2051" name="Marcador de Posição do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E47C76D-D767-4164-8117-8C54764EC5C2}" type="datetimeFigureOut">
              <a:rPr lang="pt-PT"/>
              <a:pPr>
                <a:defRPr/>
              </a:pPr>
              <a:t>19-05-2015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ECA9AC8-3758-4250-8DA0-51454B2BA18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ítulo 1"/>
          <p:cNvSpPr>
            <a:spLocks noGrp="1"/>
          </p:cNvSpPr>
          <p:nvPr>
            <p:ph type="title"/>
          </p:nvPr>
        </p:nvSpPr>
        <p:spPr>
          <a:xfrm>
            <a:off x="611560" y="3933056"/>
            <a:ext cx="8229600" cy="1872208"/>
          </a:xfrm>
        </p:spPr>
        <p:txBody>
          <a:bodyPr/>
          <a:lstStyle/>
          <a:p>
            <a:r>
              <a:rPr lang="pt-PT" b="1" dirty="0" smtClean="0">
                <a:solidFill>
                  <a:schemeClr val="accent6">
                    <a:lumMod val="75000"/>
                  </a:schemeClr>
                </a:solidFill>
              </a:rPr>
              <a:t>Transformações de funções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979712" y="1340768"/>
            <a:ext cx="561022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587285476"/>
      </p:ext>
    </p:extLst>
  </p:cSld>
  <p:clrMapOvr>
    <a:masterClrMapping/>
  </p:clrMapOvr>
  <p:transition spd="slow"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332656"/>
            <a:ext cx="6840760" cy="623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124744"/>
            <a:ext cx="8352928" cy="100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366994"/>
            <a:ext cx="3528392" cy="4197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476672"/>
            <a:ext cx="6792395" cy="525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2636912"/>
            <a:ext cx="7209000" cy="3234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052736"/>
            <a:ext cx="8353375" cy="1238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692696"/>
            <a:ext cx="6768752" cy="624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340768"/>
            <a:ext cx="2880320" cy="479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2" y="5157192"/>
            <a:ext cx="993651" cy="868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ângulo 9"/>
          <p:cNvSpPr/>
          <p:nvPr/>
        </p:nvSpPr>
        <p:spPr>
          <a:xfrm>
            <a:off x="323528" y="1916832"/>
            <a:ext cx="5472608" cy="2862322"/>
          </a:xfrm>
          <a:prstGeom prst="rect">
            <a:avLst/>
          </a:prstGeom>
          <a:gradFill flip="none" rotWithShape="1">
            <a:gsLst>
              <a:gs pos="0">
                <a:srgbClr val="FFFF66">
                  <a:tint val="66000"/>
                  <a:satMod val="160000"/>
                </a:srgbClr>
              </a:gs>
              <a:gs pos="50000">
                <a:srgbClr val="FFFF66">
                  <a:tint val="44500"/>
                  <a:satMod val="160000"/>
                </a:srgbClr>
              </a:gs>
              <a:gs pos="100000">
                <a:srgbClr val="FFFF66">
                  <a:tint val="23500"/>
                  <a:satMod val="160000"/>
                </a:srgb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square">
            <a:spAutoFit/>
          </a:bodyPr>
          <a:lstStyle/>
          <a:p>
            <a:r>
              <a:rPr lang="pt-PT" sz="2000" dirty="0" smtClean="0"/>
              <a:t>Dados uma função real de variável real </a:t>
            </a:r>
            <a:r>
              <a:rPr lang="pt-PT" sz="2000" i="1" dirty="0" smtClean="0"/>
              <a:t>f , um número a &gt; 0 e um plano munido de um </a:t>
            </a:r>
            <a:r>
              <a:rPr lang="pt-PT" sz="2000" dirty="0" smtClean="0"/>
              <a:t>referencial ortogonal, </a:t>
            </a:r>
            <a:r>
              <a:rPr lang="pt-PT" sz="2000" b="1" dirty="0" smtClean="0"/>
              <a:t>o gráfico cartesiano de uma função </a:t>
            </a:r>
            <a:r>
              <a:rPr lang="pt-PT" sz="2000" b="1" i="1" dirty="0" smtClean="0"/>
              <a:t>g definida em Dg = </a:t>
            </a:r>
            <a:r>
              <a:rPr lang="pt-PT" sz="2000" b="1" i="1" dirty="0" err="1" smtClean="0"/>
              <a:t>Df</a:t>
            </a:r>
            <a:r>
              <a:rPr lang="pt-PT" sz="2000" b="1" i="1" dirty="0" smtClean="0"/>
              <a:t> por g (x) = a f (x) é a imagem do gráfico cartesiano de f pela:</a:t>
            </a:r>
          </a:p>
          <a:p>
            <a:endParaRPr lang="pt-PT" sz="2000" b="1" i="1" dirty="0" smtClean="0"/>
          </a:p>
          <a:p>
            <a:pPr>
              <a:buFont typeface="Arial" pitchFamily="34" charset="0"/>
              <a:buChar char="•"/>
            </a:pPr>
            <a:r>
              <a:rPr lang="pt-PT" sz="2000" b="1" dirty="0" smtClean="0"/>
              <a:t> contração vertical de coeficiente </a:t>
            </a:r>
            <a:r>
              <a:rPr lang="pt-PT" sz="2000" b="1" i="1" dirty="0" smtClean="0"/>
              <a:t>a , se 0 &lt; a &lt; 1 ;</a:t>
            </a:r>
          </a:p>
          <a:p>
            <a:endParaRPr lang="pt-PT" sz="2000" b="1" i="1" dirty="0" smtClean="0"/>
          </a:p>
          <a:p>
            <a:pPr>
              <a:buFont typeface="Arial" pitchFamily="34" charset="0"/>
              <a:buChar char="•"/>
            </a:pPr>
            <a:r>
              <a:rPr lang="pt-PT" sz="2000" b="1" dirty="0" smtClean="0"/>
              <a:t> dilatação vertical de coeficiente </a:t>
            </a:r>
            <a:r>
              <a:rPr lang="pt-PT" sz="2000" b="1" i="1" dirty="0" smtClean="0"/>
              <a:t>a , se a &gt; 1 .</a:t>
            </a:r>
            <a:endParaRPr lang="pt-P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124744"/>
            <a:ext cx="8291340" cy="85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988840"/>
            <a:ext cx="2023293" cy="466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4328" y="5517232"/>
            <a:ext cx="936104" cy="6686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59632" y="2132856"/>
            <a:ext cx="2407539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5157192"/>
            <a:ext cx="993651" cy="868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620688"/>
            <a:ext cx="6768752" cy="6364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15616" y="1268760"/>
            <a:ext cx="7128792" cy="2214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3645024"/>
            <a:ext cx="4104456" cy="2832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708920"/>
            <a:ext cx="4104456" cy="28329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196752"/>
            <a:ext cx="8316416" cy="1080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2708920"/>
            <a:ext cx="4043943" cy="2913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e Conteúdo 2"/>
          <p:cNvSpPr txBox="1">
            <a:spLocks/>
          </p:cNvSpPr>
          <p:nvPr/>
        </p:nvSpPr>
        <p:spPr bwMode="auto">
          <a:xfrm>
            <a:off x="457200" y="4221088"/>
            <a:ext cx="8507288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eaLnBrk="1" hangingPunct="1">
              <a:buFont typeface="Arial" charset="0"/>
              <a:buNone/>
            </a:pPr>
            <a:endParaRPr lang="pt-PT" dirty="0" smtClean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908720"/>
            <a:ext cx="7148289" cy="55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CaixaDeTexto 8"/>
          <p:cNvSpPr txBox="1"/>
          <p:nvPr/>
        </p:nvSpPr>
        <p:spPr>
          <a:xfrm>
            <a:off x="2267744" y="332656"/>
            <a:ext cx="49685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6">
                    <a:lumMod val="75000"/>
                  </a:schemeClr>
                </a:solidFill>
              </a:rPr>
              <a:t>Exercícios Propostos</a:t>
            </a:r>
            <a:endParaRPr lang="pt-PT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735"/>
            <a:ext cx="7128792" cy="5421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ixaDeTexto 5"/>
          <p:cNvSpPr txBox="1"/>
          <p:nvPr/>
        </p:nvSpPr>
        <p:spPr>
          <a:xfrm>
            <a:off x="7956376" y="6165304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200" b="1" i="1" dirty="0" smtClean="0"/>
              <a:t>Pág. 67</a:t>
            </a:r>
            <a:endParaRPr lang="pt-PT" sz="12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delo de apresentação personalizad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2735</TotalTime>
  <Words>94</Words>
  <Application>Microsoft Office PowerPoint</Application>
  <PresentationFormat>Apresentação no Ecrã (4:3)</PresentationFormat>
  <Paragraphs>12</Paragraphs>
  <Slides>9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Títulos dos diapositivos</vt:lpstr>
      </vt:variant>
      <vt:variant>
        <vt:i4>9</vt:i4>
      </vt:variant>
    </vt:vector>
  </HeadingPairs>
  <TitlesOfParts>
    <vt:vector size="11" baseType="lpstr">
      <vt:lpstr>Tema do Office</vt:lpstr>
      <vt:lpstr>Modelo de apresentação personalizado</vt:lpstr>
      <vt:lpstr>Transformações de funções</vt:lpstr>
      <vt:lpstr>Diapositivo 2</vt:lpstr>
      <vt:lpstr>Diapositivo 3</vt:lpstr>
      <vt:lpstr>Diapositivo 4</vt:lpstr>
      <vt:lpstr>Diapositivo 5</vt:lpstr>
      <vt:lpstr>Diapositivo 6</vt:lpstr>
      <vt:lpstr>Diapositivo 7</vt:lpstr>
      <vt:lpstr>Diapositivo 8</vt:lpstr>
      <vt:lpstr>Diapositivo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migrações</dc:title>
  <dc:creator>Cacilda Pinto Basto</dc:creator>
  <cp:lastModifiedBy>Carlos</cp:lastModifiedBy>
  <cp:revision>253</cp:revision>
  <dcterms:created xsi:type="dcterms:W3CDTF">2013-10-24T20:17:36Z</dcterms:created>
  <dcterms:modified xsi:type="dcterms:W3CDTF">2015-05-19T21:45:54Z</dcterms:modified>
</cp:coreProperties>
</file>