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6" r:id="rId3"/>
    <p:sldId id="257" r:id="rId4"/>
    <p:sldId id="271" r:id="rId5"/>
    <p:sldId id="277" r:id="rId6"/>
    <p:sldId id="272" r:id="rId7"/>
    <p:sldId id="274" r:id="rId8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3" autoAdjust="0"/>
  </p:normalViewPr>
  <p:slideViewPr>
    <p:cSldViewPr>
      <p:cViewPr>
        <p:scale>
          <a:sx n="70" d="100"/>
          <a:sy n="70" d="100"/>
        </p:scale>
        <p:origin x="-2082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27584" y="1844824"/>
            <a:ext cx="7772400" cy="2378695"/>
          </a:xfrm>
          <a:solidFill>
            <a:srgbClr val="0070C0"/>
          </a:solidFill>
        </p:spPr>
        <p:txBody>
          <a:bodyPr/>
          <a:lstStyle/>
          <a:p>
            <a:r>
              <a:rPr lang="en-US" sz="4800" b="1" dirty="0" smtClean="0">
                <a:solidFill>
                  <a:schemeClr val="tx2"/>
                </a:solidFill>
              </a:rPr>
              <a:t>Ângulos</a:t>
            </a:r>
            <a:r>
              <a:rPr lang="en-US" sz="4800" b="1" dirty="0" smtClean="0">
                <a:solidFill>
                  <a:srgbClr val="002060"/>
                </a:solidFill>
              </a:rPr>
              <a:t> </a:t>
            </a:r>
            <a:r>
              <a:rPr lang="en-US" sz="4800" b="1" dirty="0" smtClean="0">
                <a:solidFill>
                  <a:schemeClr val="tx2"/>
                </a:solidFill>
              </a:rPr>
              <a:t>orientados e </a:t>
            </a:r>
            <a:r>
              <a:rPr lang="en-US" sz="4800" b="1" dirty="0" err="1" smtClean="0">
                <a:solidFill>
                  <a:schemeClr val="tx2"/>
                </a:solidFill>
              </a:rPr>
              <a:t>ângulos</a:t>
            </a:r>
            <a:r>
              <a:rPr lang="en-US" sz="4800" b="1" dirty="0" smtClean="0">
                <a:solidFill>
                  <a:schemeClr val="tx2"/>
                </a:solidFill>
              </a:rPr>
              <a:t> </a:t>
            </a:r>
            <a:r>
              <a:rPr lang="pt-PT" sz="4800" b="1" dirty="0" smtClean="0">
                <a:solidFill>
                  <a:schemeClr val="tx2"/>
                </a:solidFill>
              </a:rPr>
              <a:t>generalizados</a:t>
            </a:r>
            <a:endParaRPr lang="en-US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7162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276872"/>
            <a:ext cx="783490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3347864" y="476672"/>
            <a:ext cx="2592288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tx2"/>
                </a:solidFill>
              </a:rPr>
              <a:t>Ângulos orientados</a:t>
            </a:r>
            <a:endParaRPr lang="pt-PT" sz="2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 txBox="1">
            <a:spLocks/>
          </p:cNvSpPr>
          <p:nvPr/>
        </p:nvSpPr>
        <p:spPr>
          <a:xfrm>
            <a:off x="762000" y="1596414"/>
            <a:ext cx="8077200" cy="183095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PT" dirty="0" smtClean="0">
              <a:solidFill>
                <a:srgbClr val="000000"/>
              </a:solidFill>
            </a:endParaRPr>
          </a:p>
          <a:p>
            <a:endParaRPr lang="pt-PT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556792"/>
            <a:ext cx="748665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70485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2915816" y="476672"/>
            <a:ext cx="3528392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tx2"/>
                </a:solidFill>
              </a:rPr>
              <a:t>Ângulos generalizados</a:t>
            </a:r>
            <a:endParaRPr lang="pt-PT" sz="2000" b="1" dirty="0">
              <a:solidFill>
                <a:schemeClr val="tx2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708920"/>
            <a:ext cx="52482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221088"/>
            <a:ext cx="71723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87789"/>
          <a:stretch/>
        </p:blipFill>
        <p:spPr bwMode="auto">
          <a:xfrm>
            <a:off x="1403648" y="692697"/>
            <a:ext cx="6336704" cy="713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5175"/>
          <a:stretch/>
        </p:blipFill>
        <p:spPr bwMode="auto">
          <a:xfrm>
            <a:off x="1403648" y="1412776"/>
            <a:ext cx="6336704" cy="495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41243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2195736" y="508610"/>
            <a:ext cx="5472608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tx2"/>
                </a:solidFill>
              </a:rPr>
              <a:t>Exercício Proposto ( pág. 35)</a:t>
            </a:r>
            <a:endParaRPr lang="pt-PT" sz="2000" b="1" dirty="0">
              <a:solidFill>
                <a:schemeClr val="tx2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844824"/>
            <a:ext cx="2284487" cy="440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2420888"/>
            <a:ext cx="36385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5013176"/>
            <a:ext cx="1872208" cy="147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36957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700808"/>
            <a:ext cx="5869763" cy="445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1628800"/>
            <a:ext cx="6192688" cy="4895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2924944"/>
            <a:ext cx="61912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18</Words>
  <Application>Microsoft Office PowerPoint</Application>
  <PresentationFormat>On-screen Show (4:3)</PresentationFormat>
  <Paragraphs>6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Ângulos orientados e ângulos generalizados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56</cp:revision>
  <dcterms:created xsi:type="dcterms:W3CDTF">2011-12-12T15:36:58Z</dcterms:created>
  <dcterms:modified xsi:type="dcterms:W3CDTF">2016-07-20T10:28:48Z</dcterms:modified>
</cp:coreProperties>
</file>