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1" r:id="rId3"/>
    <p:sldId id="272" r:id="rId4"/>
    <p:sldId id="273" r:id="rId5"/>
    <p:sldId id="276" r:id="rId6"/>
    <p:sldId id="275" r:id="rId7"/>
    <p:sldId id="282" r:id="rId8"/>
  </p:sldIdLst>
  <p:sldSz cx="9144000" cy="6858000" type="screen4x3"/>
  <p:notesSz cx="6858000" cy="9144000"/>
  <p:custDataLst>
    <p:tags r:id="rId10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6C832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713" autoAdjust="0"/>
  </p:normalViewPr>
  <p:slideViewPr>
    <p:cSldViewPr>
      <p:cViewPr>
        <p:scale>
          <a:sx n="110" d="100"/>
          <a:sy n="110" d="100"/>
        </p:scale>
        <p:origin x="-91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20-07-2016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Ípsilon11 / 11.º ano</a:t>
            </a:r>
            <a:endParaRPr lang="pt-PT" sz="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772400" cy="4032448"/>
          </a:xfr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/>
            </a:r>
            <a:br>
              <a:rPr lang="en-US" sz="4800" b="1" dirty="0" smtClean="0">
                <a:solidFill>
                  <a:schemeClr val="bg2"/>
                </a:solidFill>
              </a:rPr>
            </a:br>
            <a:r>
              <a:rPr lang="en-US" sz="4800" b="1" dirty="0" err="1" smtClean="0">
                <a:solidFill>
                  <a:schemeClr val="bg2"/>
                </a:solidFill>
              </a:rPr>
              <a:t>Declive</a:t>
            </a:r>
            <a:r>
              <a:rPr lang="en-US" sz="4800" b="1" dirty="0" smtClean="0">
                <a:solidFill>
                  <a:schemeClr val="bg2"/>
                </a:solidFill>
              </a:rPr>
              <a:t> e </a:t>
            </a:r>
            <a:r>
              <a:rPr lang="en-US" sz="4800" b="1" dirty="0" err="1" smtClean="0">
                <a:solidFill>
                  <a:schemeClr val="bg2"/>
                </a:solidFill>
              </a:rPr>
              <a:t>inclinação</a:t>
            </a:r>
            <a:r>
              <a:rPr lang="en-US" sz="4800" b="1" dirty="0" smtClean="0">
                <a:solidFill>
                  <a:schemeClr val="bg2"/>
                </a:solidFill>
              </a:rPr>
              <a:t> de </a:t>
            </a:r>
            <a:r>
              <a:rPr lang="en-US" sz="4800" b="1" dirty="0" err="1" smtClean="0">
                <a:solidFill>
                  <a:schemeClr val="bg2"/>
                </a:solidFill>
              </a:rPr>
              <a:t>uma</a:t>
            </a:r>
            <a:r>
              <a:rPr lang="en-US" sz="4800" b="1" dirty="0" smtClean="0">
                <a:solidFill>
                  <a:schemeClr val="bg2"/>
                </a:solidFill>
              </a:rPr>
              <a:t> </a:t>
            </a:r>
            <a:r>
              <a:rPr lang="en-US" sz="4800" b="1" dirty="0" err="1" smtClean="0">
                <a:solidFill>
                  <a:schemeClr val="bg2"/>
                </a:solidFill>
              </a:rPr>
              <a:t>reta</a:t>
            </a:r>
            <a:r>
              <a:rPr lang="en-US" sz="4800" b="1" dirty="0" smtClean="0">
                <a:solidFill>
                  <a:schemeClr val="bg2"/>
                </a:solidFill>
              </a:rPr>
              <a:t> no </a:t>
            </a:r>
            <a:r>
              <a:rPr lang="en-US" sz="4800" b="1" dirty="0" err="1" smtClean="0">
                <a:solidFill>
                  <a:schemeClr val="bg2"/>
                </a:solidFill>
              </a:rPr>
              <a:t>plano</a:t>
            </a:r>
            <a:r>
              <a:rPr lang="en-US" sz="4800" b="1" dirty="0" smtClean="0">
                <a:solidFill>
                  <a:schemeClr val="bg2"/>
                </a:solidFill>
              </a:rPr>
              <a:t/>
            </a:r>
            <a:br>
              <a:rPr lang="en-US" sz="4800" b="1" dirty="0" smtClean="0">
                <a:solidFill>
                  <a:schemeClr val="bg2"/>
                </a:solidFill>
              </a:rPr>
            </a:br>
            <a:endParaRPr lang="en-US" sz="4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16832"/>
            <a:ext cx="8280920" cy="2115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899592" y="980728"/>
            <a:ext cx="7344816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>
                <a:solidFill>
                  <a:schemeClr val="bg2"/>
                </a:solidFill>
              </a:rPr>
              <a:t>Inclinação de uma reta que contém a origem</a:t>
            </a:r>
            <a:endParaRPr lang="pt-PT" sz="2800" dirty="0">
              <a:solidFill>
                <a:schemeClr val="bg2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242090"/>
            <a:ext cx="3744416" cy="390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4916" y="1514780"/>
            <a:ext cx="8597564" cy="348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052736"/>
            <a:ext cx="8381729" cy="4466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44824"/>
            <a:ext cx="8028384" cy="995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899592" y="980728"/>
            <a:ext cx="7344816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>
                <a:solidFill>
                  <a:schemeClr val="bg2"/>
                </a:solidFill>
              </a:rPr>
              <a:t>Declive de uma reta</a:t>
            </a:r>
            <a:endParaRPr lang="pt-PT" sz="2800" dirty="0">
              <a:solidFill>
                <a:schemeClr val="bg2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140968"/>
            <a:ext cx="8388424" cy="305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8208912" cy="2559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1700808"/>
            <a:ext cx="8310151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116632"/>
            <a:ext cx="1872208" cy="1573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13</Words>
  <Application>Microsoft Office PowerPoint</Application>
  <PresentationFormat>On-screen Show (4:3)</PresentationFormat>
  <Paragraphs>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 Declive e inclinação de uma reta no plano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NY</dc:creator>
  <cp:lastModifiedBy>Ana Madaleno</cp:lastModifiedBy>
  <cp:revision>67</cp:revision>
  <dcterms:created xsi:type="dcterms:W3CDTF">2011-12-12T15:36:58Z</dcterms:created>
  <dcterms:modified xsi:type="dcterms:W3CDTF">2016-07-20T13:44:22Z</dcterms:modified>
</cp:coreProperties>
</file>