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71" r:id="rId3"/>
    <p:sldId id="272" r:id="rId4"/>
    <p:sldId id="273" r:id="rId5"/>
    <p:sldId id="275" r:id="rId6"/>
    <p:sldId id="276" r:id="rId7"/>
    <p:sldId id="277" r:id="rId8"/>
    <p:sldId id="278" r:id="rId9"/>
    <p:sldId id="279" r:id="rId10"/>
  </p:sldIdLst>
  <p:sldSz cx="9144000" cy="6858000" type="screen4x3"/>
  <p:notesSz cx="6858000" cy="9144000"/>
  <p:custDataLst>
    <p:tags r:id="rId12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96C832"/>
    <a:srgbClr val="55555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713" autoAdjust="0"/>
  </p:normalViewPr>
  <p:slideViewPr>
    <p:cSldViewPr>
      <p:cViewPr>
        <p:scale>
          <a:sx n="80" d="100"/>
          <a:sy n="80" d="100"/>
        </p:scale>
        <p:origin x="-1782" y="-6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02" d="100"/>
          <a:sy n="102" d="100"/>
        </p:scale>
        <p:origin x="-355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7C8FF8-27BF-43F9-A342-5A87BDAF45A4}" type="datetimeFigureOut">
              <a:rPr lang="pt-PT" smtClean="0"/>
              <a:pPr/>
              <a:t>20-07-2016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A1F0F2-6CF6-4A71-A559-C706F1A51E4F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6325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934786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928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1663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179512" y="6381328"/>
            <a:ext cx="8784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baseline="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Novo Ípsilon11 / 11.º ano</a:t>
            </a:r>
            <a:endParaRPr lang="pt-PT" sz="8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PT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2016.</a:t>
            </a:r>
            <a:r>
              <a:rPr lang="en-US" sz="8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800" dirty="0" smtClean="0"/>
          </a:p>
        </p:txBody>
      </p:sp>
    </p:spTree>
    <p:extLst>
      <p:ext uri="{BB962C8B-B14F-4D97-AF65-F5344CB8AC3E}">
        <p14:creationId xmlns:p14="http://schemas.microsoft.com/office/powerpoint/2010/main" val="2312204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3568" y="1484784"/>
            <a:ext cx="7772400" cy="4032448"/>
          </a:xfrm>
          <a:solidFill>
            <a:srgbClr val="0070C0"/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n-US" sz="4800" b="1" dirty="0" smtClean="0">
                <a:solidFill>
                  <a:schemeClr val="bg2"/>
                </a:solidFill>
              </a:rPr>
              <a:t/>
            </a:r>
            <a:br>
              <a:rPr lang="en-US" sz="4800" b="1" dirty="0" smtClean="0">
                <a:solidFill>
                  <a:schemeClr val="bg2"/>
                </a:solidFill>
              </a:rPr>
            </a:br>
            <a:r>
              <a:rPr lang="en-US" sz="4800" b="1" dirty="0" err="1" smtClean="0">
                <a:solidFill>
                  <a:schemeClr val="bg2"/>
                </a:solidFill>
              </a:rPr>
              <a:t>Equações</a:t>
            </a:r>
            <a:r>
              <a:rPr lang="en-US" sz="4800" b="1" dirty="0" smtClean="0">
                <a:solidFill>
                  <a:schemeClr val="bg2"/>
                </a:solidFill>
              </a:rPr>
              <a:t> de </a:t>
            </a:r>
            <a:r>
              <a:rPr lang="en-US" sz="4800" b="1" dirty="0" err="1" smtClean="0">
                <a:solidFill>
                  <a:schemeClr val="bg2"/>
                </a:solidFill>
              </a:rPr>
              <a:t>planos</a:t>
            </a:r>
            <a:r>
              <a:rPr lang="en-US" sz="4800" b="1" dirty="0" smtClean="0">
                <a:solidFill>
                  <a:schemeClr val="bg2"/>
                </a:solidFill>
              </a:rPr>
              <a:t> no </a:t>
            </a:r>
            <a:r>
              <a:rPr lang="en-US" sz="4800" b="1" dirty="0" err="1" smtClean="0">
                <a:solidFill>
                  <a:schemeClr val="bg2"/>
                </a:solidFill>
              </a:rPr>
              <a:t>espaço</a:t>
            </a:r>
            <a:r>
              <a:rPr lang="en-US" sz="4800" b="1" dirty="0" smtClean="0">
                <a:solidFill>
                  <a:schemeClr val="bg2"/>
                </a:solidFill>
              </a:rPr>
              <a:t/>
            </a:r>
            <a:br>
              <a:rPr lang="en-US" sz="4800" b="1" dirty="0" smtClean="0">
                <a:solidFill>
                  <a:schemeClr val="bg2"/>
                </a:solidFill>
              </a:rPr>
            </a:br>
            <a:endParaRPr lang="en-US" sz="48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17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/>
          <p:cNvSpPr txBox="1"/>
          <p:nvPr/>
        </p:nvSpPr>
        <p:spPr>
          <a:xfrm>
            <a:off x="611560" y="980728"/>
            <a:ext cx="7344816" cy="52322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800" dirty="0" smtClean="0">
                <a:solidFill>
                  <a:schemeClr val="bg2"/>
                </a:solidFill>
              </a:rPr>
              <a:t>Equações cartesianas de um plano</a:t>
            </a:r>
            <a:endParaRPr lang="pt-PT" sz="2800" dirty="0">
              <a:solidFill>
                <a:schemeClr val="bg2"/>
              </a:solidFill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4288" y="1700808"/>
            <a:ext cx="1835696" cy="1087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556792"/>
            <a:ext cx="6768752" cy="1217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2708920"/>
            <a:ext cx="7128792" cy="3874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863588" y="1052736"/>
            <a:ext cx="7344816" cy="954107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800" dirty="0" smtClean="0">
                <a:solidFill>
                  <a:schemeClr val="bg2"/>
                </a:solidFill>
              </a:rPr>
              <a:t>Equações vetoriais e sistemas de equações paramétricas de planos</a:t>
            </a:r>
            <a:endParaRPr lang="pt-PT" sz="2800" dirty="0">
              <a:solidFill>
                <a:schemeClr val="bg2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564904"/>
            <a:ext cx="8136904" cy="241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5085184"/>
            <a:ext cx="8208912" cy="1227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692696"/>
            <a:ext cx="7272808" cy="60666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b="56154"/>
          <a:stretch/>
        </p:blipFill>
        <p:spPr bwMode="auto">
          <a:xfrm>
            <a:off x="395536" y="1196752"/>
            <a:ext cx="8210550" cy="1795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t="47060"/>
          <a:stretch/>
        </p:blipFill>
        <p:spPr bwMode="auto">
          <a:xfrm>
            <a:off x="395536" y="3124200"/>
            <a:ext cx="8210550" cy="21683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b="84895"/>
          <a:stretch/>
        </p:blipFill>
        <p:spPr bwMode="auto">
          <a:xfrm>
            <a:off x="539552" y="1052736"/>
            <a:ext cx="8143875" cy="679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t="17878"/>
          <a:stretch/>
        </p:blipFill>
        <p:spPr bwMode="auto">
          <a:xfrm>
            <a:off x="539552" y="1856508"/>
            <a:ext cx="8143875" cy="3692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b="85999"/>
          <a:stretch/>
        </p:blipFill>
        <p:spPr bwMode="auto">
          <a:xfrm>
            <a:off x="1098782" y="692695"/>
            <a:ext cx="6929602" cy="868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t="15828"/>
          <a:stretch/>
        </p:blipFill>
        <p:spPr bwMode="auto">
          <a:xfrm>
            <a:off x="1530829" y="1556792"/>
            <a:ext cx="7034209" cy="5301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l="5068" r="4546" b="78612"/>
          <a:stretch/>
        </p:blipFill>
        <p:spPr bwMode="auto">
          <a:xfrm>
            <a:off x="1979712" y="259503"/>
            <a:ext cx="6250248" cy="1520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t="24451"/>
          <a:stretch/>
        </p:blipFill>
        <p:spPr bwMode="auto">
          <a:xfrm>
            <a:off x="1907704" y="1781174"/>
            <a:ext cx="6552728" cy="5089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l="4005" r="2591" b="74279"/>
          <a:stretch/>
        </p:blipFill>
        <p:spPr bwMode="auto">
          <a:xfrm>
            <a:off x="1619672" y="734299"/>
            <a:ext cx="6408712" cy="15425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t="28809"/>
          <a:stretch/>
        </p:blipFill>
        <p:spPr bwMode="auto">
          <a:xfrm>
            <a:off x="1547664" y="2204864"/>
            <a:ext cx="6984776" cy="4346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9512" y="6642556"/>
            <a:ext cx="8640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Estes  conteúdos não podem ser reproduzidos, copiados, alterados ou partilhados, no todo ou em parte, sem a autorização escrita da Raiz Editora.</a:t>
            </a:r>
            <a:endParaRPr lang="en-US" sz="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e17d3c2dd6c49f91c56733f5c8ceaa537f2b0ec"/>
  <p:tag name="ISPRING_RESOURCE_PATHS_HASH_PRESENTER" val="28fb7fa87b8a93858f9dabae44f4f1f849abaa22"/>
</p:tagLst>
</file>

<file path=ppt/theme/theme1.xml><?xml version="1.0" encoding="utf-8"?>
<a:theme xmlns:a="http://schemas.openxmlformats.org/drawingml/2006/main" name="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476</TotalTime>
  <Words>15</Words>
  <Application>Microsoft Office PowerPoint</Application>
  <PresentationFormat>On-screen Show (4:3)</PresentationFormat>
  <Paragraphs>4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 Equações de planos no espaço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NY</dc:creator>
  <cp:lastModifiedBy>Ana Madaleno</cp:lastModifiedBy>
  <cp:revision>73</cp:revision>
  <dcterms:created xsi:type="dcterms:W3CDTF">2011-12-12T15:36:58Z</dcterms:created>
  <dcterms:modified xsi:type="dcterms:W3CDTF">2016-07-20T13:46:22Z</dcterms:modified>
</cp:coreProperties>
</file>