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1" r:id="rId3"/>
    <p:sldId id="272" r:id="rId4"/>
    <p:sldId id="273" r:id="rId5"/>
    <p:sldId id="279" r:id="rId6"/>
    <p:sldId id="280" r:id="rId7"/>
    <p:sldId id="281" r:id="rId8"/>
    <p:sldId id="283" r:id="rId9"/>
    <p:sldId id="282" r:id="rId10"/>
    <p:sldId id="277" r:id="rId11"/>
  </p:sldIdLst>
  <p:sldSz cx="9144000" cy="6858000" type="screen4x3"/>
  <p:notesSz cx="6858000" cy="9144000"/>
  <p:custDataLst>
    <p:tags r:id="rId13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FD6FF"/>
    <a:srgbClr val="000000"/>
    <a:srgbClr val="96C832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3" autoAdjust="0"/>
    <p:restoredTop sz="94713" autoAdjust="0"/>
  </p:normalViewPr>
  <p:slideViewPr>
    <p:cSldViewPr>
      <p:cViewPr>
        <p:scale>
          <a:sx n="80" d="100"/>
          <a:sy n="80" d="100"/>
        </p:scale>
        <p:origin x="-1866" y="-6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pPr/>
              <a:t>20-07-2016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pPr/>
              <a:t>9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Ípsilon11 / 11.º ano</a:t>
            </a:r>
            <a:endParaRPr lang="pt-PT" sz="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5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11560" y="1484784"/>
            <a:ext cx="7772400" cy="3672408"/>
          </a:xfrm>
          <a:solidFill>
            <a:srgbClr val="0070C0"/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sz="4800" b="1" dirty="0" smtClean="0">
                <a:solidFill>
                  <a:schemeClr val="bg2"/>
                </a:solidFill>
              </a:rPr>
              <a:t>Funções trigonométricas</a:t>
            </a:r>
            <a:br>
              <a:rPr lang="en-US" sz="4800" b="1" dirty="0" smtClean="0">
                <a:solidFill>
                  <a:schemeClr val="bg2"/>
                </a:solidFill>
              </a:rPr>
            </a:br>
            <a:endParaRPr lang="en-US" sz="48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547664" y="836712"/>
            <a:ext cx="6192688" cy="64633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3600" dirty="0" smtClean="0">
                <a:solidFill>
                  <a:schemeClr val="bg2"/>
                </a:solidFill>
              </a:rPr>
              <a:t>Função seno</a:t>
            </a:r>
            <a:endParaRPr lang="pt-PT" sz="3600" dirty="0">
              <a:solidFill>
                <a:schemeClr val="bg2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540" y="1844824"/>
            <a:ext cx="8136904" cy="394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933056"/>
            <a:ext cx="7992889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052736"/>
            <a:ext cx="7056784" cy="2409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3789040"/>
            <a:ext cx="7884368" cy="2051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789040"/>
            <a:ext cx="8424936" cy="1968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3789040"/>
            <a:ext cx="8136904" cy="2244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8064896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365104"/>
            <a:ext cx="4819512" cy="69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5445224"/>
            <a:ext cx="4104456" cy="422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1547664" y="2506127"/>
            <a:ext cx="547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rgbClr val="000000"/>
                </a:solidFill>
              </a:rPr>
              <a:t>O seu gráfico é simétrico em relação à origem.</a:t>
            </a:r>
            <a:endParaRPr lang="pt-PT" dirty="0">
              <a:solidFill>
                <a:srgbClr val="000000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7784" y="2996952"/>
            <a:ext cx="3584968" cy="12241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948730"/>
            <a:ext cx="1962150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547664" y="836712"/>
            <a:ext cx="6192688" cy="64633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3600" dirty="0" smtClean="0">
                <a:solidFill>
                  <a:schemeClr val="bg2"/>
                </a:solidFill>
              </a:rPr>
              <a:t>Função cosseno</a:t>
            </a:r>
            <a:endParaRPr lang="pt-PT" sz="3600" dirty="0">
              <a:solidFill>
                <a:schemeClr val="bg2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6676" y="1844824"/>
            <a:ext cx="7877247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3789040"/>
            <a:ext cx="7880829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08720"/>
            <a:ext cx="7367786" cy="2588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3789040"/>
            <a:ext cx="6905376" cy="1912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789040"/>
            <a:ext cx="8349717" cy="1890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3645024"/>
            <a:ext cx="8594874" cy="2106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365104"/>
            <a:ext cx="4819512" cy="695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5445224"/>
            <a:ext cx="4104456" cy="422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ixaDeTexto 7"/>
          <p:cNvSpPr txBox="1"/>
          <p:nvPr/>
        </p:nvSpPr>
        <p:spPr>
          <a:xfrm>
            <a:off x="971600" y="2420888"/>
            <a:ext cx="5688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smtClean="0">
                <a:solidFill>
                  <a:srgbClr val="000000"/>
                </a:solidFill>
              </a:rPr>
              <a:t>O seu gráfico é simétrico relativamente ao eixo </a:t>
            </a:r>
            <a:r>
              <a:rPr lang="pt-PT" i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Oy</a:t>
            </a:r>
            <a:r>
              <a:rPr lang="pt-PT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.</a:t>
            </a:r>
            <a:endParaRPr lang="pt-PT" i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908720"/>
            <a:ext cx="8182724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2852936"/>
            <a:ext cx="4099297" cy="14401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534" y="1124744"/>
            <a:ext cx="1809750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547664" y="836712"/>
            <a:ext cx="6192688" cy="64633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3600" dirty="0" smtClean="0">
                <a:solidFill>
                  <a:schemeClr val="bg2"/>
                </a:solidFill>
              </a:rPr>
              <a:t>Função tangente</a:t>
            </a:r>
            <a:endParaRPr lang="pt-PT" sz="3600" dirty="0">
              <a:solidFill>
                <a:schemeClr val="bg2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628800"/>
            <a:ext cx="6582544" cy="2627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365104"/>
            <a:ext cx="8224986" cy="188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908720"/>
            <a:ext cx="6582544" cy="2627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005064"/>
            <a:ext cx="7953028" cy="96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3717032"/>
            <a:ext cx="8352805" cy="2349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980728"/>
            <a:ext cx="7704856" cy="3096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59" y="4431894"/>
            <a:ext cx="7704857" cy="17334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30</Words>
  <Application>Microsoft Office PowerPoint</Application>
  <PresentationFormat>On-screen Show (4:3)</PresentationFormat>
  <Paragraphs>8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Funções trigonométricas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NY</dc:creator>
  <cp:lastModifiedBy>Ana Madaleno</cp:lastModifiedBy>
  <cp:revision>86</cp:revision>
  <dcterms:created xsi:type="dcterms:W3CDTF">2011-12-12T15:36:58Z</dcterms:created>
  <dcterms:modified xsi:type="dcterms:W3CDTF">2016-07-20T13:48:11Z</dcterms:modified>
</cp:coreProperties>
</file>