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71" r:id="rId4"/>
    <p:sldId id="272" r:id="rId5"/>
    <p:sldId id="273" r:id="rId6"/>
    <p:sldId id="274" r:id="rId7"/>
    <p:sldId id="275" r:id="rId8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705" autoAdjust="0"/>
  </p:normalViewPr>
  <p:slideViewPr>
    <p:cSldViewPr>
      <p:cViewPr>
        <p:scale>
          <a:sx n="110" d="100"/>
          <a:sy n="110" d="100"/>
        </p:scale>
        <p:origin x="-658" y="8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22-03-2016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32250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0396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 - 11.º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78695"/>
          </a:xfrm>
        </p:spPr>
        <p:txBody>
          <a:bodyPr/>
          <a:lstStyle/>
          <a:p>
            <a:r>
              <a:rPr lang="en-US" sz="4800" b="1" dirty="0" err="1" smtClean="0">
                <a:solidFill>
                  <a:srgbClr val="002060"/>
                </a:solidFill>
              </a:rPr>
              <a:t>Funções</a:t>
            </a:r>
            <a:r>
              <a:rPr lang="en-US" sz="4800" b="1" dirty="0" smtClean="0">
                <a:solidFill>
                  <a:srgbClr val="002060"/>
                </a:solidFill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</a:rPr>
              <a:t>trigonométricas</a:t>
            </a:r>
            <a:r>
              <a:rPr lang="en-US" sz="4800" b="1" dirty="0" smtClean="0">
                <a:solidFill>
                  <a:srgbClr val="002060"/>
                </a:solidFill>
              </a:rPr>
              <a:t> </a:t>
            </a:r>
            <a:r>
              <a:rPr lang="en-US" sz="4800" b="1" dirty="0" err="1" smtClean="0">
                <a:solidFill>
                  <a:srgbClr val="002060"/>
                </a:solidFill>
              </a:rPr>
              <a:t>inversas</a:t>
            </a:r>
            <a:endParaRPr lang="en-US" sz="4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 txBox="1">
            <a:spLocks/>
          </p:cNvSpPr>
          <p:nvPr/>
        </p:nvSpPr>
        <p:spPr>
          <a:xfrm>
            <a:off x="762000" y="1596414"/>
            <a:ext cx="8077200" cy="183095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rgbClr val="555555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accent3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4">
                    <a:lumMod val="60000"/>
                    <a:lumOff val="40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PT" dirty="0" smtClean="0">
              <a:solidFill>
                <a:srgbClr val="000000"/>
              </a:solidFill>
            </a:endParaRPr>
          </a:p>
          <a:p>
            <a:endParaRPr lang="pt-PT" dirty="0">
              <a:solidFill>
                <a:srgbClr val="000000"/>
              </a:solidFill>
            </a:endParaRPr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268760"/>
            <a:ext cx="7344816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005064"/>
            <a:ext cx="741997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640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24744"/>
            <a:ext cx="7622066" cy="208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429000"/>
            <a:ext cx="585787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24744"/>
            <a:ext cx="742609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717032"/>
            <a:ext cx="5657850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2699792" y="620688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2060"/>
                </a:solidFill>
              </a:rPr>
              <a:t>Exercício Proposto</a:t>
            </a:r>
          </a:p>
        </p:txBody>
      </p:sp>
      <p:pic>
        <p:nvPicPr>
          <p:cNvPr id="29703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916832"/>
            <a:ext cx="8352928" cy="1910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2483768" y="980728"/>
            <a:ext cx="46953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2060"/>
                </a:solidFill>
              </a:rPr>
              <a:t>Proposta de Resolução</a:t>
            </a: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72816"/>
            <a:ext cx="8172937" cy="3231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2555776" y="692696"/>
            <a:ext cx="43924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2060"/>
                </a:solidFill>
              </a:rPr>
              <a:t>Exercício Proposto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628800"/>
            <a:ext cx="3343275" cy="195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ângulo 6"/>
          <p:cNvSpPr/>
          <p:nvPr/>
        </p:nvSpPr>
        <p:spPr>
          <a:xfrm>
            <a:off x="2267744" y="3717032"/>
            <a:ext cx="46953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rgbClr val="002060"/>
                </a:solidFill>
              </a:rPr>
              <a:t>Proposta de Resolução</a:t>
            </a:r>
          </a:p>
        </p:txBody>
      </p:sp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4293096"/>
            <a:ext cx="50196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15</Words>
  <Application>Microsoft Office PowerPoint</Application>
  <PresentationFormat>Apresentação no Ecrã (4:3)</PresentationFormat>
  <Paragraphs>7</Paragraphs>
  <Slides>7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7</vt:i4>
      </vt:variant>
    </vt:vector>
  </HeadingPairs>
  <TitlesOfParts>
    <vt:vector size="8" baseType="lpstr">
      <vt:lpstr>Office Theme</vt:lpstr>
      <vt:lpstr>Funções trigonométricas inversas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Ceu &amp; Pedro</cp:lastModifiedBy>
  <cp:revision>48</cp:revision>
  <dcterms:created xsi:type="dcterms:W3CDTF">2011-12-12T15:36:58Z</dcterms:created>
  <dcterms:modified xsi:type="dcterms:W3CDTF">2016-03-22T14:37:07Z</dcterms:modified>
</cp:coreProperties>
</file>