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1" r:id="rId3"/>
    <p:sldId id="272" r:id="rId4"/>
    <p:sldId id="273" r:id="rId5"/>
    <p:sldId id="276" r:id="rId6"/>
    <p:sldId id="277" r:id="rId7"/>
    <p:sldId id="278" r:id="rId8"/>
    <p:sldId id="280" r:id="rId9"/>
    <p:sldId id="281" r:id="rId10"/>
    <p:sldId id="274" r:id="rId11"/>
    <p:sldId id="275" r:id="rId12"/>
    <p:sldId id="282" r:id="rId13"/>
    <p:sldId id="283" r:id="rId14"/>
    <p:sldId id="284" r:id="rId15"/>
    <p:sldId id="285" r:id="rId16"/>
    <p:sldId id="286" r:id="rId17"/>
    <p:sldId id="287" r:id="rId18"/>
    <p:sldId id="288" r:id="rId19"/>
  </p:sldIdLst>
  <p:sldSz cx="9144000" cy="6858000" type="screen4x3"/>
  <p:notesSz cx="6858000" cy="9144000"/>
  <p:custDataLst>
    <p:tags r:id="rId2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70" d="100"/>
          <a:sy n="70" d="100"/>
        </p:scale>
        <p:origin x="-2082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032448"/>
          </a:xfr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Lei dos Senos </a:t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e </a:t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Lei dos </a:t>
            </a:r>
            <a:r>
              <a:rPr lang="en-US" sz="4800" b="1" dirty="0" err="1" smtClean="0">
                <a:solidFill>
                  <a:schemeClr val="bg2"/>
                </a:solidFill>
              </a:rPr>
              <a:t>Cossenos</a:t>
            </a: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smtClean="0">
                <a:solidFill>
                  <a:schemeClr val="bg2"/>
                </a:solidFill>
              </a:rPr>
              <a:t>Resolução de </a:t>
            </a:r>
            <a:r>
              <a:rPr lang="en-US" sz="4800" b="1" dirty="0" err="1" smtClean="0">
                <a:solidFill>
                  <a:schemeClr val="bg2"/>
                </a:solidFill>
              </a:rPr>
              <a:t>triângulos</a:t>
            </a: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0"/>
            <a:ext cx="85439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1763688" y="1340768"/>
            <a:ext cx="6192688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Lei dos senos</a:t>
            </a:r>
            <a:endParaRPr lang="pt-PT" sz="3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6480720" cy="528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467544" y="1268760"/>
            <a:ext cx="7128792" cy="3723506"/>
            <a:chOff x="611560" y="1268760"/>
            <a:chExt cx="6912768" cy="3651498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1700808"/>
              <a:ext cx="4800600" cy="3219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CaixaDeTexto 5"/>
            <p:cNvSpPr txBox="1"/>
            <p:nvPr/>
          </p:nvSpPr>
          <p:spPr>
            <a:xfrm>
              <a:off x="755576" y="1268760"/>
              <a:ext cx="6768752" cy="36933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bg2"/>
                  </a:solidFill>
                </a:rPr>
                <a:t>Exercício Proposto ( pág. 13)</a:t>
              </a:r>
              <a:endParaRPr lang="pt-PT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611560" y="1268760"/>
            <a:ext cx="7056784" cy="4536504"/>
            <a:chOff x="3347864" y="2276872"/>
            <a:chExt cx="5256584" cy="3967569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47864" y="2708920"/>
              <a:ext cx="5249416" cy="35355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CaixaDeTexto 11"/>
            <p:cNvSpPr txBox="1"/>
            <p:nvPr/>
          </p:nvSpPr>
          <p:spPr>
            <a:xfrm>
              <a:off x="3347864" y="2276872"/>
              <a:ext cx="5256584" cy="369332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bg2"/>
                  </a:solidFill>
                </a:rPr>
                <a:t>Resolução</a:t>
              </a:r>
              <a:endParaRPr lang="pt-PT" dirty="0">
                <a:solidFill>
                  <a:schemeClr val="bg2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9552" y="1124744"/>
            <a:ext cx="748883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Seno de um ângulo reto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2247"/>
          <a:stretch/>
        </p:blipFill>
        <p:spPr bwMode="auto">
          <a:xfrm>
            <a:off x="1979712" y="2060848"/>
            <a:ext cx="4967973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708920"/>
            <a:ext cx="5688632" cy="3150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356992"/>
            <a:ext cx="2083292" cy="1911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267744" y="260648"/>
            <a:ext cx="4968552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Seno de um ângulo obtuso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6480720" cy="604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772816"/>
            <a:ext cx="53149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 txBox="1">
            <a:spLocks noGrp="1"/>
          </p:cNvSpPr>
          <p:nvPr>
            <p:ph type="title"/>
          </p:nvPr>
        </p:nvSpPr>
        <p:spPr>
          <a:xfrm>
            <a:off x="1763713" y="979021"/>
            <a:ext cx="6192837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PT" sz="2800" dirty="0" smtClean="0">
                <a:solidFill>
                  <a:schemeClr val="bg2"/>
                </a:solidFill>
              </a:rPr>
              <a:t>Exercício resolvido ( pág.16 )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b="65145"/>
          <a:stretch/>
        </p:blipFill>
        <p:spPr bwMode="auto">
          <a:xfrm>
            <a:off x="899592" y="1628800"/>
            <a:ext cx="7128792" cy="1446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4855"/>
          <a:stretch/>
        </p:blipFill>
        <p:spPr bwMode="auto">
          <a:xfrm>
            <a:off x="899592" y="3075709"/>
            <a:ext cx="7128792" cy="270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92483" y="6093296"/>
            <a:ext cx="1779240" cy="520427"/>
          </a:xfrm>
          <a:solidFill>
            <a:srgbClr val="002060"/>
          </a:solidFill>
        </p:spPr>
        <p:txBody>
          <a:bodyPr/>
          <a:lstStyle/>
          <a:p>
            <a:r>
              <a:rPr lang="pt-PT" sz="2000" dirty="0" smtClean="0">
                <a:solidFill>
                  <a:schemeClr val="bg2"/>
                </a:solidFill>
              </a:rPr>
              <a:t>( pág.17)</a:t>
            </a:r>
            <a:endParaRPr lang="pt-PT" sz="2000" dirty="0">
              <a:solidFill>
                <a:schemeClr val="bg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7056784" cy="2448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upo 6"/>
          <p:cNvGrpSpPr/>
          <p:nvPr/>
        </p:nvGrpSpPr>
        <p:grpSpPr>
          <a:xfrm>
            <a:off x="2987824" y="3861048"/>
            <a:ext cx="3816424" cy="2093590"/>
            <a:chOff x="5148064" y="1484784"/>
            <a:chExt cx="3816424" cy="2093590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48064" y="1844824"/>
              <a:ext cx="3810000" cy="1733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CaixaDeTexto 5"/>
            <p:cNvSpPr txBox="1"/>
            <p:nvPr/>
          </p:nvSpPr>
          <p:spPr>
            <a:xfrm>
              <a:off x="5148064" y="1484784"/>
              <a:ext cx="3816424" cy="369332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r>
                <a:rPr lang="pt-PT" dirty="0" smtClean="0">
                  <a:solidFill>
                    <a:schemeClr val="bg2"/>
                  </a:solidFill>
                </a:rPr>
                <a:t>Resolução</a:t>
              </a:r>
              <a:endParaRPr lang="pt-PT" dirty="0">
                <a:solidFill>
                  <a:schemeClr val="bg2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" y="1081088"/>
            <a:ext cx="8267700" cy="469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933056"/>
            <a:ext cx="5702084" cy="260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36658"/>
            <a:ext cx="7948282" cy="2824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789040"/>
            <a:ext cx="56673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789040"/>
            <a:ext cx="70485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051720" y="476672"/>
            <a:ext cx="5904656" cy="520427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Exercícios Propostos ( pág. 17)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)</a:t>
            </a:r>
            <a:endParaRPr kumimoji="0" lang="pt-PT" sz="2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83568" y="1124744"/>
            <a:ext cx="72008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Lei dos Cossenos</a:t>
            </a:r>
            <a:endParaRPr lang="pt-PT" sz="3600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132856"/>
            <a:ext cx="845407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8748463" cy="2669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123728" y="260648"/>
            <a:ext cx="5400600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2"/>
                </a:solidFill>
              </a:rPr>
              <a:t>Cosseno de um ângulo reto e cosseno de um ângulo obtuso.</a:t>
            </a:r>
            <a:endParaRPr lang="pt-PT" sz="2400" b="1" dirty="0">
              <a:solidFill>
                <a:schemeClr val="bg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6452245" cy="43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72816"/>
            <a:ext cx="7033642" cy="612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420888"/>
            <a:ext cx="7128792" cy="4048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051720" y="476672"/>
            <a:ext cx="5688632" cy="520427"/>
          </a:xfrm>
          <a:prstGeom prst="rect">
            <a:avLst/>
          </a:prstGeom>
          <a:solidFill>
            <a:srgbClr val="0070C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Exercícios Propostos ( pág. 23)</a:t>
            </a:r>
            <a:endParaRPr kumimoji="0" lang="pt-PT" sz="2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3819525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412776"/>
            <a:ext cx="365760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76672"/>
            <a:ext cx="6203975" cy="562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08720"/>
            <a:ext cx="63627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60648"/>
            <a:ext cx="5229225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43808" y="476672"/>
            <a:ext cx="4046301" cy="52322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pt-PT" sz="2800" dirty="0" smtClean="0">
                <a:solidFill>
                  <a:schemeClr val="bg2"/>
                </a:solidFill>
              </a:rPr>
              <a:t>Resolução de triângulos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36590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420888"/>
            <a:ext cx="848094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76672"/>
            <a:ext cx="5976664" cy="603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4392488" cy="4179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1764904" y="908720"/>
            <a:ext cx="5688632" cy="520427"/>
          </a:xfrm>
          <a:prstGeom prst="rect">
            <a:avLst/>
          </a:prstGeom>
          <a:solidFill>
            <a:srgbClr val="0070C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Exercícios Propostos ( pág. 25)</a:t>
            </a:r>
            <a:endParaRPr kumimoji="0" lang="pt-PT" sz="28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996952"/>
            <a:ext cx="52578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r="18554"/>
          <a:stretch/>
        </p:blipFill>
        <p:spPr bwMode="auto">
          <a:xfrm>
            <a:off x="4896323" y="3627343"/>
            <a:ext cx="4103881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71</Words>
  <Application>Microsoft Office PowerPoint</Application>
  <PresentationFormat>On-screen Show (4:3)</PresentationFormat>
  <Paragraphs>17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Lei dos Senos  e  Lei dos Cossenos  Resolução de triângulos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Exercício resolvido ( pág.16 )</vt:lpstr>
      <vt:lpstr>( pág.17)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67</cp:revision>
  <dcterms:created xsi:type="dcterms:W3CDTF">2011-12-12T15:36:58Z</dcterms:created>
  <dcterms:modified xsi:type="dcterms:W3CDTF">2016-07-20T13:52:13Z</dcterms:modified>
</cp:coreProperties>
</file>