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2" r:id="rId4"/>
    <p:sldId id="273" r:id="rId5"/>
    <p:sldId id="276" r:id="rId6"/>
    <p:sldId id="278" r:id="rId7"/>
    <p:sldId id="277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>
        <p:scale>
          <a:sx n="90" d="100"/>
          <a:sy n="90" d="100"/>
        </p:scale>
        <p:origin x="-151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4032448"/>
          </a:xfr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Medidas de amplitude </a:t>
            </a:r>
            <a:r>
              <a:rPr lang="en-US" sz="4800" b="1" dirty="0" err="1" smtClean="0">
                <a:solidFill>
                  <a:schemeClr val="bg2"/>
                </a:solidFill>
              </a:rPr>
              <a:t>em</a:t>
            </a:r>
            <a:r>
              <a:rPr lang="en-US" sz="4800" b="1" dirty="0" smtClean="0">
                <a:solidFill>
                  <a:schemeClr val="bg2"/>
                </a:solidFill>
              </a:rPr>
              <a:t> </a:t>
            </a:r>
            <a:r>
              <a:rPr lang="en-US" sz="4800" b="1" dirty="0" err="1" smtClean="0">
                <a:solidFill>
                  <a:schemeClr val="bg2"/>
                </a:solidFill>
              </a:rPr>
              <a:t>radianos</a:t>
            </a:r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763688" y="1340768"/>
            <a:ext cx="6192688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3600" dirty="0" smtClean="0">
                <a:solidFill>
                  <a:schemeClr val="bg2"/>
                </a:solidFill>
              </a:rPr>
              <a:t>O radiano</a:t>
            </a:r>
            <a:endParaRPr lang="pt-PT" sz="3600" dirty="0">
              <a:solidFill>
                <a:schemeClr val="bg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67544" y="2492896"/>
            <a:ext cx="8379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No </a:t>
            </a:r>
            <a:r>
              <a:rPr lang="pt-PT" b="1" dirty="0" smtClean="0">
                <a:solidFill>
                  <a:srgbClr val="000000"/>
                </a:solidFill>
              </a:rPr>
              <a:t>Sistema Internacional de Unidades, SI</a:t>
            </a:r>
            <a:r>
              <a:rPr lang="pt-PT" dirty="0" smtClean="0">
                <a:solidFill>
                  <a:srgbClr val="000000"/>
                </a:solidFill>
              </a:rPr>
              <a:t>, a unidade de medida de amplitude</a:t>
            </a:r>
          </a:p>
          <a:p>
            <a:r>
              <a:rPr lang="pt-PT" dirty="0" smtClean="0">
                <a:solidFill>
                  <a:srgbClr val="000000"/>
                </a:solidFill>
              </a:rPr>
              <a:t>de ângulo é o </a:t>
            </a:r>
            <a:r>
              <a:rPr lang="pt-PT" b="1" dirty="0" smtClean="0">
                <a:solidFill>
                  <a:srgbClr val="000000"/>
                </a:solidFill>
              </a:rPr>
              <a:t>radiano</a:t>
            </a:r>
            <a:r>
              <a:rPr lang="pt-PT" dirty="0" smtClean="0">
                <a:solidFill>
                  <a:srgbClr val="000000"/>
                </a:solidFill>
              </a:rPr>
              <a:t>.</a:t>
            </a:r>
            <a:endParaRPr lang="pt-PT" dirty="0">
              <a:solidFill>
                <a:srgbClr val="00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645024"/>
            <a:ext cx="816708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772816"/>
            <a:ext cx="2088232" cy="107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8561292" cy="64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996952"/>
            <a:ext cx="816869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76872"/>
            <a:ext cx="8738195" cy="3495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323528" y="1052736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0000"/>
                </a:solidFill>
              </a:rPr>
              <a:t>Na tabela seguinte, estão expressas relações entre amplitudes de arcos, em graus e radianos, e o seu comprimento, para uma circunferência de raio </a:t>
            </a:r>
            <a:r>
              <a:rPr lang="pt-PT" sz="2000" i="1" dirty="0" smtClean="0">
                <a:solidFill>
                  <a:srgbClr val="000000"/>
                </a:solidFill>
              </a:rPr>
              <a:t>r</a:t>
            </a:r>
            <a:r>
              <a:rPr lang="pt-PT" sz="2000" dirty="0" smtClean="0">
                <a:solidFill>
                  <a:srgbClr val="000000"/>
                </a:solidFill>
              </a:rPr>
              <a:t>.</a:t>
            </a:r>
            <a:endParaRPr lang="pt-PT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924944"/>
            <a:ext cx="5616624" cy="3239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51530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564904"/>
            <a:ext cx="11620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140968"/>
            <a:ext cx="6377269" cy="280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51530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420888"/>
            <a:ext cx="11906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 l="1524" b="41518"/>
          <a:stretch>
            <a:fillRect/>
          </a:stretch>
        </p:blipFill>
        <p:spPr bwMode="auto">
          <a:xfrm>
            <a:off x="3131840" y="2420888"/>
            <a:ext cx="5156448" cy="3272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5372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132856"/>
            <a:ext cx="14097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57</Words>
  <Application>Microsoft Office PowerPoint</Application>
  <PresentationFormat>On-screen Show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Medidas de amplitude em radianos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69</cp:revision>
  <dcterms:created xsi:type="dcterms:W3CDTF">2011-12-12T15:36:58Z</dcterms:created>
  <dcterms:modified xsi:type="dcterms:W3CDTF">2016-07-20T13:54:18Z</dcterms:modified>
</cp:coreProperties>
</file>