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76" r:id="rId3"/>
    <p:sldId id="257" r:id="rId4"/>
    <p:sldId id="278" r:id="rId5"/>
    <p:sldId id="271" r:id="rId6"/>
    <p:sldId id="277" r:id="rId7"/>
    <p:sldId id="272" r:id="rId8"/>
    <p:sldId id="274" r:id="rId9"/>
    <p:sldId id="279" r:id="rId10"/>
    <p:sldId id="281" r:id="rId11"/>
    <p:sldId id="282" r:id="rId12"/>
  </p:sldIdLst>
  <p:sldSz cx="9144000" cy="6858000" type="screen4x3"/>
  <p:notesSz cx="6858000" cy="9144000"/>
  <p:custDataLst>
    <p:tags r:id="rId14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713" autoAdjust="0"/>
  </p:normalViewPr>
  <p:slideViewPr>
    <p:cSldViewPr>
      <p:cViewPr>
        <p:scale>
          <a:sx n="70" d="100"/>
          <a:sy n="70" d="100"/>
        </p:scale>
        <p:origin x="-2082" y="-8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20-07-2016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27584" y="1844824"/>
            <a:ext cx="7772400" cy="2378695"/>
          </a:xfrm>
          <a:solidFill>
            <a:srgbClr val="0070C0"/>
          </a:solidFill>
        </p:spPr>
        <p:txBody>
          <a:bodyPr/>
          <a:lstStyle/>
          <a:p>
            <a:r>
              <a:rPr lang="pt-PT" sz="4800" b="1" dirty="0" smtClean="0">
                <a:solidFill>
                  <a:schemeClr val="tx2"/>
                </a:solidFill>
              </a:rPr>
              <a:t>Circunferência</a:t>
            </a:r>
            <a:r>
              <a:rPr lang="en-US" sz="4800" b="1" dirty="0" smtClean="0">
                <a:solidFill>
                  <a:schemeClr val="tx2"/>
                </a:solidFill>
              </a:rPr>
              <a:t> trigonométrica</a:t>
            </a:r>
            <a:endParaRPr lang="en-US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68760"/>
            <a:ext cx="8244408" cy="5839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2348880"/>
            <a:ext cx="4010025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 txBox="1">
            <a:spLocks/>
          </p:cNvSpPr>
          <p:nvPr/>
        </p:nvSpPr>
        <p:spPr>
          <a:xfrm>
            <a:off x="762000" y="1596414"/>
            <a:ext cx="8077200" cy="183095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PT" dirty="0" smtClean="0">
              <a:solidFill>
                <a:srgbClr val="000000"/>
              </a:solidFill>
            </a:endParaRPr>
          </a:p>
          <a:p>
            <a:endParaRPr lang="pt-PT" dirty="0">
              <a:solidFill>
                <a:srgbClr val="000000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755576" y="980728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rgbClr val="000000"/>
                </a:solidFill>
              </a:rPr>
              <a:t>Um ângulo generalizado pertence ao mesmo quadrante que o respetivo ângulo orientado. </a:t>
            </a:r>
            <a:endParaRPr lang="pt-PT" dirty="0">
              <a:solidFill>
                <a:srgbClr val="0000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132856"/>
            <a:ext cx="2032676" cy="207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827584" y="1700808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2060"/>
                </a:solidFill>
              </a:rPr>
              <a:t>Exemplos</a:t>
            </a:r>
            <a:endParaRPr lang="pt-PT" sz="2000" b="1" dirty="0">
              <a:solidFill>
                <a:srgbClr val="00206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2492896"/>
            <a:ext cx="5474096" cy="1058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6296" y="980728"/>
            <a:ext cx="1631762" cy="13620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576" y="4437112"/>
            <a:ext cx="2019697" cy="20803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7" y="4621177"/>
            <a:ext cx="5337979" cy="1112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827584" y="1052736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2060"/>
                </a:solidFill>
              </a:rPr>
              <a:t>Exemplos</a:t>
            </a:r>
            <a:endParaRPr lang="pt-PT" sz="2000" b="1" dirty="0">
              <a:solidFill>
                <a:srgbClr val="002060"/>
              </a:solidFill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404664"/>
            <a:ext cx="1466579" cy="12241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628800"/>
            <a:ext cx="2097652" cy="2066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3933056"/>
            <a:ext cx="2041227" cy="2123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59832" y="4221088"/>
            <a:ext cx="5904656" cy="1307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87824" y="1916832"/>
            <a:ext cx="5878413" cy="1081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547664" y="1988840"/>
            <a:ext cx="6552728" cy="212365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4400" dirty="0" smtClean="0">
                <a:solidFill>
                  <a:schemeClr val="tx2"/>
                </a:solidFill>
              </a:rPr>
              <a:t>Razões trigonométricas de ângulos generalizados</a:t>
            </a:r>
            <a:endParaRPr lang="pt-PT" sz="4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996952"/>
            <a:ext cx="3171825" cy="3400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052736"/>
            <a:ext cx="7632848" cy="1919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3717032"/>
            <a:ext cx="4421426" cy="1765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2339752" y="506138"/>
            <a:ext cx="5184576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bg2"/>
                </a:solidFill>
              </a:rPr>
              <a:t>Seno e Cosseno de um ângulo orientado</a:t>
            </a:r>
            <a:endParaRPr lang="pt-PT" sz="2000" b="1" dirty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1259632" y="764704"/>
            <a:ext cx="1512168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chemeClr val="bg2"/>
                </a:solidFill>
              </a:rPr>
              <a:t>2.º Q</a:t>
            </a:r>
            <a:endParaRPr lang="pt-PT" dirty="0">
              <a:solidFill>
                <a:schemeClr val="bg2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907976" y="221324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268760"/>
            <a:ext cx="2450192" cy="24633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CaixaDeTexto 13"/>
          <p:cNvSpPr txBox="1"/>
          <p:nvPr/>
        </p:nvSpPr>
        <p:spPr>
          <a:xfrm>
            <a:off x="6660232" y="764704"/>
            <a:ext cx="1512168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chemeClr val="bg2"/>
                </a:solidFill>
              </a:rPr>
              <a:t>3.º Q</a:t>
            </a:r>
            <a:endParaRPr lang="pt-PT" dirty="0">
              <a:solidFill>
                <a:schemeClr val="bg2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4067944" y="3356992"/>
            <a:ext cx="1512168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chemeClr val="bg2"/>
                </a:solidFill>
              </a:rPr>
              <a:t>4.º Q</a:t>
            </a:r>
            <a:endParaRPr lang="pt-PT" dirty="0">
              <a:solidFill>
                <a:schemeClr val="bg2"/>
              </a:solidFill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268760"/>
            <a:ext cx="2522496" cy="24345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3861048"/>
            <a:ext cx="2520280" cy="24921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8460432" cy="225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3645024"/>
            <a:ext cx="8424936" cy="2350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195736" y="692696"/>
            <a:ext cx="5184576" cy="40011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bg2"/>
                </a:solidFill>
              </a:rPr>
              <a:t>Tangente de um ângulo orientado</a:t>
            </a:r>
            <a:endParaRPr lang="pt-PT" sz="2000" b="1" dirty="0">
              <a:solidFill>
                <a:schemeClr val="bg2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8058894" cy="123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140968"/>
            <a:ext cx="5848325" cy="1857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2852936"/>
            <a:ext cx="2491730" cy="2518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95936" y="5157192"/>
            <a:ext cx="1440160" cy="590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1259632" y="836712"/>
            <a:ext cx="1512168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chemeClr val="bg2"/>
                </a:solidFill>
              </a:rPr>
              <a:t>2.º Q</a:t>
            </a:r>
            <a:endParaRPr lang="pt-PT" dirty="0">
              <a:solidFill>
                <a:schemeClr val="bg2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907976" y="221324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6660232" y="836712"/>
            <a:ext cx="1512168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chemeClr val="bg2"/>
                </a:solidFill>
              </a:rPr>
              <a:t>3.º Q</a:t>
            </a:r>
            <a:endParaRPr lang="pt-PT" dirty="0">
              <a:solidFill>
                <a:schemeClr val="bg2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4067944" y="3284984"/>
            <a:ext cx="1512168" cy="36933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chemeClr val="bg2"/>
                </a:solidFill>
              </a:rPr>
              <a:t>4.º Q</a:t>
            </a:r>
            <a:endParaRPr lang="pt-PT" dirty="0">
              <a:solidFill>
                <a:schemeClr val="bg2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340768"/>
            <a:ext cx="2520280" cy="24669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1268760"/>
            <a:ext cx="2664296" cy="25527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872" y="3861048"/>
            <a:ext cx="2880320" cy="27898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908720"/>
            <a:ext cx="6183846" cy="1148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b="2132"/>
          <a:stretch/>
        </p:blipFill>
        <p:spPr bwMode="auto">
          <a:xfrm>
            <a:off x="1648910" y="2106630"/>
            <a:ext cx="7387586" cy="453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2123728" y="404664"/>
            <a:ext cx="5688632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chemeClr val="bg2"/>
                </a:solidFill>
              </a:rPr>
              <a:t>Razões trigonométricas de ângulos generalizados</a:t>
            </a:r>
            <a:endParaRPr lang="pt-PT" b="1" dirty="0">
              <a:solidFill>
                <a:schemeClr val="bg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53</Words>
  <Application>Microsoft Office PowerPoint</Application>
  <PresentationFormat>On-screen Show (4:3)</PresentationFormat>
  <Paragraphs>16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Circunferência trigonométrica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66</cp:revision>
  <dcterms:created xsi:type="dcterms:W3CDTF">2011-12-12T15:36:58Z</dcterms:created>
  <dcterms:modified xsi:type="dcterms:W3CDTF">2016-07-20T13:55:24Z</dcterms:modified>
</cp:coreProperties>
</file>