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</p:sldIdLst>
  <p:sldSz cx="9144000" cy="6858000" type="screen4x3"/>
  <p:notesSz cx="6858000" cy="9144000"/>
  <p:custDataLst>
    <p:tags r:id="rId1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C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730" autoAdjust="0"/>
  </p:normalViewPr>
  <p:slideViewPr>
    <p:cSldViewPr>
      <p:cViewPr>
        <p:scale>
          <a:sx n="110" d="100"/>
          <a:sy n="110" d="100"/>
        </p:scale>
        <p:origin x="-99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4032448"/>
          </a:xfrm>
          <a:solidFill>
            <a:srgbClr val="E2AC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Limites de Sucessões</a:t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>(Demonstrações)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11560" y="980728"/>
            <a:ext cx="7344816" cy="461665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Convergência e limitação </a:t>
            </a:r>
            <a:r>
              <a:rPr lang="pt-PT" sz="2000" dirty="0" smtClean="0">
                <a:solidFill>
                  <a:schemeClr val="bg2"/>
                </a:solidFill>
              </a:rPr>
              <a:t>(Pág. 53)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7" name="Imagem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98" y="1772816"/>
            <a:ext cx="3217022" cy="36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" y="2348062"/>
            <a:ext cx="8366001" cy="400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11560" y="980728"/>
            <a:ext cx="7344816" cy="830997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Multiplicação de uma sucessão limitada por uma sucessão com limite nulo </a:t>
            </a:r>
            <a:r>
              <a:rPr lang="pt-PT" sz="2000" dirty="0" smtClean="0">
                <a:solidFill>
                  <a:schemeClr val="bg2"/>
                </a:solidFill>
              </a:rPr>
              <a:t>(Pág. 63)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5" name="Imagem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08"/>
          <a:stretch/>
        </p:blipFill>
        <p:spPr bwMode="auto">
          <a:xfrm>
            <a:off x="564316" y="1844824"/>
            <a:ext cx="5807884" cy="7200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3" y="2600325"/>
            <a:ext cx="8066175" cy="40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34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461665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Divisão de sucessões convergentes </a:t>
            </a:r>
            <a:r>
              <a:rPr lang="pt-PT" sz="2000" dirty="0" smtClean="0">
                <a:solidFill>
                  <a:schemeClr val="bg2"/>
                </a:solidFill>
              </a:rPr>
              <a:t>(Pág. 64)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7" name="Imagem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0828"/>
            <a:ext cx="5688632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683568" y="3962834"/>
            <a:ext cx="7632848" cy="213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5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0728"/>
            <a:ext cx="7272808" cy="5287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994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830997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Multiplicação de uma sucessão convergente por uma constante  </a:t>
            </a:r>
            <a:r>
              <a:rPr lang="pt-PT" sz="2000" dirty="0" smtClean="0">
                <a:solidFill>
                  <a:schemeClr val="bg2"/>
                </a:solidFill>
              </a:rPr>
              <a:t>(Pág. 65)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5" name="Imagem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46"/>
          <a:stretch/>
        </p:blipFill>
        <p:spPr bwMode="auto">
          <a:xfrm>
            <a:off x="776924" y="2420888"/>
            <a:ext cx="6099332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79" y="3538842"/>
            <a:ext cx="7252414" cy="97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016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461665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Potência de uma sucessão convergente </a:t>
            </a:r>
            <a:r>
              <a:rPr lang="pt-PT" sz="2000" dirty="0" smtClean="0">
                <a:solidFill>
                  <a:schemeClr val="bg2"/>
                </a:solidFill>
              </a:rPr>
              <a:t>(Pág. 65)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9"/>
          <a:stretch/>
        </p:blipFill>
        <p:spPr bwMode="auto">
          <a:xfrm>
            <a:off x="811884" y="1700808"/>
            <a:ext cx="5848347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84" y="3958596"/>
            <a:ext cx="715819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2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57350"/>
            <a:ext cx="6952828" cy="3079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27584" y="1023119"/>
            <a:ext cx="7344816" cy="400110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bg2"/>
                </a:solidFill>
              </a:rPr>
              <a:t>Potência de uma sucessão convergente</a:t>
            </a:r>
            <a:endParaRPr lang="pt-PT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5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31063"/>
            <a:ext cx="6696744" cy="371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827584" y="1023119"/>
            <a:ext cx="7344816" cy="400110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bg2"/>
                </a:solidFill>
              </a:rPr>
              <a:t>Potência de uma sucessão convergente</a:t>
            </a:r>
            <a:endParaRPr lang="pt-PT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78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461665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Multiplicação (com limites infinitos) </a:t>
            </a:r>
            <a:r>
              <a:rPr lang="pt-PT" sz="2000" dirty="0" smtClean="0">
                <a:solidFill>
                  <a:schemeClr val="bg2"/>
                </a:solidFill>
              </a:rPr>
              <a:t>(Pág. 69)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5" name="Imagem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6"/>
          <a:stretch/>
        </p:blipFill>
        <p:spPr bwMode="auto">
          <a:xfrm>
            <a:off x="830318" y="2406677"/>
            <a:ext cx="6045937" cy="28945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16611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400110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bg2"/>
                </a:solidFill>
              </a:rPr>
              <a:t>Multiplicação (com limites infinitos)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2348880"/>
            <a:ext cx="714942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335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461665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Potenciação (com limites infinitos) </a:t>
            </a:r>
            <a:r>
              <a:rPr lang="pt-PT" sz="2000" dirty="0" smtClean="0">
                <a:solidFill>
                  <a:schemeClr val="bg2"/>
                </a:solidFill>
              </a:rPr>
              <a:t>(Pág. 70)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5" name="Imagem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2"/>
          <a:stretch/>
        </p:blipFill>
        <p:spPr bwMode="auto">
          <a:xfrm>
            <a:off x="827584" y="1659260"/>
            <a:ext cx="5832648" cy="20577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61" y="3689914"/>
            <a:ext cx="7445077" cy="2835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0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461665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Divisão (com limites infinitos) </a:t>
            </a:r>
            <a:r>
              <a:rPr lang="pt-PT" sz="2000" dirty="0" smtClean="0">
                <a:solidFill>
                  <a:schemeClr val="bg2"/>
                </a:solidFill>
              </a:rPr>
              <a:t>(Pág. 72)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86"/>
          <a:stretch/>
        </p:blipFill>
        <p:spPr bwMode="auto">
          <a:xfrm>
            <a:off x="827584" y="1824608"/>
            <a:ext cx="5760640" cy="1820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62535"/>
            <a:ext cx="7157045" cy="244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910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830997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2"/>
                </a:solidFill>
              </a:rPr>
              <a:t>Limites da enésima potência e da raiz enésima de um número real positivo </a:t>
            </a:r>
            <a:r>
              <a:rPr lang="pt-PT" sz="2000" dirty="0" smtClean="0">
                <a:solidFill>
                  <a:schemeClr val="bg2"/>
                </a:solidFill>
              </a:rPr>
              <a:t>(Pág. 78)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5" name="Imagem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4"/>
          <a:stretch/>
        </p:blipFill>
        <p:spPr bwMode="auto">
          <a:xfrm>
            <a:off x="827584" y="2060848"/>
            <a:ext cx="5688632" cy="10801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492896"/>
            <a:ext cx="5525045" cy="409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686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827584" y="1023119"/>
            <a:ext cx="7344816" cy="707886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bg2"/>
                </a:solidFill>
              </a:rPr>
              <a:t>Limites da enésima potência e da raiz enésima de um número real positivo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14564"/>
            <a:ext cx="6507431" cy="2006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827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971600" y="764704"/>
            <a:ext cx="7344816" cy="707886"/>
          </a:xfrm>
          <a:prstGeom prst="rect">
            <a:avLst/>
          </a:prstGeom>
          <a:solidFill>
            <a:srgbClr val="E2A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solidFill>
                  <a:schemeClr val="bg2"/>
                </a:solidFill>
              </a:rPr>
              <a:t>Limites da enésima potência e da raiz enésima de um número real positivo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452" y="1556792"/>
            <a:ext cx="3878580" cy="399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672" y="1988840"/>
            <a:ext cx="6470873" cy="456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299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153</Words>
  <Application>Microsoft Office PowerPoint</Application>
  <PresentationFormat>On-screen Show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Limites de Sucessões (Demonstrações)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81</cp:revision>
  <dcterms:created xsi:type="dcterms:W3CDTF">2011-12-12T15:36:58Z</dcterms:created>
  <dcterms:modified xsi:type="dcterms:W3CDTF">2016-07-20T18:27:54Z</dcterms:modified>
</cp:coreProperties>
</file>