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1" r:id="rId3"/>
    <p:sldId id="272" r:id="rId4"/>
    <p:sldId id="296" r:id="rId5"/>
    <p:sldId id="284" r:id="rId6"/>
    <p:sldId id="285" r:id="rId7"/>
    <p:sldId id="286" r:id="rId8"/>
    <p:sldId id="297" r:id="rId9"/>
    <p:sldId id="298" r:id="rId10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DEA900"/>
    <a:srgbClr val="000000"/>
    <a:srgbClr val="FF33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52" autoAdjust="0"/>
    <p:restoredTop sz="94713" autoAdjust="0"/>
  </p:normalViewPr>
  <p:slideViewPr>
    <p:cSldViewPr>
      <p:cViewPr>
        <p:scale>
          <a:sx n="90" d="100"/>
          <a:sy n="90" d="100"/>
        </p:scale>
        <p:origin x="-1512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99592" y="1772816"/>
            <a:ext cx="7772400" cy="3168352"/>
          </a:xfrm>
          <a:solidFill>
            <a:srgbClr val="DEA9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err="1" smtClean="0">
                <a:solidFill>
                  <a:schemeClr val="bg2"/>
                </a:solidFill>
              </a:rPr>
              <a:t>Limite</a:t>
            </a:r>
            <a:r>
              <a:rPr lang="en-US" sz="4800" b="1" dirty="0" smtClean="0">
                <a:solidFill>
                  <a:schemeClr val="bg2"/>
                </a:solidFill>
              </a:rPr>
              <a:t> de </a:t>
            </a:r>
            <a:r>
              <a:rPr lang="en-US" sz="4800" b="1" dirty="0" err="1" smtClean="0">
                <a:solidFill>
                  <a:schemeClr val="bg2"/>
                </a:solidFill>
              </a:rPr>
              <a:t>uma</a:t>
            </a:r>
            <a:r>
              <a:rPr lang="en-US" sz="4800" b="1" dirty="0" smtClean="0">
                <a:solidFill>
                  <a:schemeClr val="bg2"/>
                </a:solidFill>
              </a:rPr>
              <a:t> </a:t>
            </a:r>
            <a:r>
              <a:rPr lang="en-US" sz="4800" b="1" dirty="0" err="1" smtClean="0">
                <a:solidFill>
                  <a:schemeClr val="bg2"/>
                </a:solidFill>
              </a:rPr>
              <a:t>sucessão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2736"/>
            <a:ext cx="8488843" cy="3886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509120"/>
            <a:ext cx="382905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45716"/>
            <a:ext cx="8496945" cy="18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971927"/>
            <a:ext cx="8280920" cy="1401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323528" y="1146230"/>
            <a:ext cx="3744416" cy="338554"/>
          </a:xfrm>
          <a:prstGeom prst="rect">
            <a:avLst/>
          </a:prstGeom>
          <a:solidFill>
            <a:srgbClr val="DEA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2"/>
                </a:solidFill>
              </a:rPr>
              <a:t>Definição de limite de uma sucessão</a:t>
            </a:r>
            <a:endParaRPr lang="pt-PT" sz="16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5536" y="1039995"/>
            <a:ext cx="2448272" cy="307777"/>
          </a:xfrm>
          <a:prstGeom prst="rect">
            <a:avLst/>
          </a:prstGeom>
          <a:solidFill>
            <a:srgbClr val="DEA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 (Pág. 52)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8344010" cy="3596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2048" y="5589240"/>
            <a:ext cx="7524328" cy="819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539552" y="1340768"/>
            <a:ext cx="2448272" cy="307777"/>
          </a:xfrm>
          <a:prstGeom prst="rect">
            <a:avLst/>
          </a:prstGeom>
          <a:solidFill>
            <a:srgbClr val="DEA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(Pág. 53)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548680"/>
            <a:ext cx="5040560" cy="507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44824"/>
            <a:ext cx="8624689" cy="4491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08920"/>
            <a:ext cx="8196088" cy="308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539552" y="1196752"/>
            <a:ext cx="7920880" cy="36933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0000"/>
                </a:solidFill>
              </a:rPr>
              <a:t>Uma sucessão limitada pode não ser convergente</a:t>
            </a:r>
            <a:endParaRPr lang="pt-PT" b="1" dirty="0">
              <a:solidFill>
                <a:srgbClr val="00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08472" y="2132856"/>
            <a:ext cx="2448272" cy="307777"/>
          </a:xfrm>
          <a:prstGeom prst="rect">
            <a:avLst/>
          </a:prstGeom>
          <a:solidFill>
            <a:srgbClr val="DEA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(Pág. 54)</a:t>
            </a:r>
            <a:endParaRPr lang="pt-PT" sz="1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764704"/>
            <a:ext cx="6840760" cy="667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1043608" y="1556792"/>
            <a:ext cx="2448272" cy="307777"/>
          </a:xfrm>
          <a:prstGeom prst="rect">
            <a:avLst/>
          </a:prstGeom>
          <a:solidFill>
            <a:srgbClr val="DEA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 (Pág. 54)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916832"/>
            <a:ext cx="6984776" cy="452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539552" y="1196752"/>
            <a:ext cx="7920880" cy="64633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000000"/>
                </a:solidFill>
              </a:rPr>
              <a:t>Uma </a:t>
            </a:r>
            <a:r>
              <a:rPr lang="pt-PT" b="1" dirty="0" smtClean="0">
                <a:solidFill>
                  <a:srgbClr val="000000"/>
                </a:solidFill>
              </a:rPr>
              <a:t>sucessão crescente </a:t>
            </a:r>
            <a:r>
              <a:rPr lang="pt-PT" dirty="0" smtClean="0">
                <a:solidFill>
                  <a:srgbClr val="000000"/>
                </a:solidFill>
              </a:rPr>
              <a:t>(</a:t>
            </a:r>
            <a:r>
              <a:rPr lang="pt-PT" b="1" dirty="0" smtClean="0">
                <a:solidFill>
                  <a:srgbClr val="000000"/>
                </a:solidFill>
              </a:rPr>
              <a:t>decrescente</a:t>
            </a:r>
            <a:r>
              <a:rPr lang="pt-PT" dirty="0" smtClean="0">
                <a:solidFill>
                  <a:srgbClr val="000000"/>
                </a:solidFill>
              </a:rPr>
              <a:t>) que </a:t>
            </a:r>
            <a:r>
              <a:rPr lang="pt-PT" b="1" dirty="0" smtClean="0">
                <a:solidFill>
                  <a:srgbClr val="000000"/>
                </a:solidFill>
              </a:rPr>
              <a:t>não </a:t>
            </a:r>
            <a:r>
              <a:rPr lang="pt-PT" dirty="0" smtClean="0">
                <a:solidFill>
                  <a:srgbClr val="000000"/>
                </a:solidFill>
              </a:rPr>
              <a:t>seja </a:t>
            </a:r>
            <a:r>
              <a:rPr lang="pt-PT" b="1" dirty="0" smtClean="0">
                <a:solidFill>
                  <a:srgbClr val="000000"/>
                </a:solidFill>
              </a:rPr>
              <a:t>majorada</a:t>
            </a:r>
            <a:r>
              <a:rPr lang="pt-PT" dirty="0" smtClean="0">
                <a:solidFill>
                  <a:srgbClr val="000000"/>
                </a:solidFill>
              </a:rPr>
              <a:t> (</a:t>
            </a:r>
            <a:r>
              <a:rPr lang="pt-PT" b="1" dirty="0" smtClean="0">
                <a:solidFill>
                  <a:srgbClr val="000000"/>
                </a:solidFill>
              </a:rPr>
              <a:t>minorada</a:t>
            </a:r>
            <a:r>
              <a:rPr lang="pt-PT" dirty="0" smtClean="0">
                <a:solidFill>
                  <a:srgbClr val="000000"/>
                </a:solidFill>
              </a:rPr>
              <a:t>) </a:t>
            </a:r>
            <a:r>
              <a:rPr lang="pt-PT" b="1" dirty="0" smtClean="0">
                <a:solidFill>
                  <a:srgbClr val="000000"/>
                </a:solidFill>
              </a:rPr>
              <a:t>não pode ser convergente</a:t>
            </a:r>
            <a:r>
              <a:rPr lang="pt-PT" dirty="0" smtClean="0">
                <a:solidFill>
                  <a:srgbClr val="000000"/>
                </a:solidFill>
              </a:rPr>
              <a:t>.</a:t>
            </a:r>
            <a:endParaRPr lang="pt-PT" dirty="0">
              <a:solidFill>
                <a:srgbClr val="0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24944"/>
            <a:ext cx="647779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539552" y="2132856"/>
            <a:ext cx="2448272" cy="307777"/>
          </a:xfrm>
          <a:prstGeom prst="rect">
            <a:avLst/>
          </a:prstGeom>
          <a:solidFill>
            <a:srgbClr val="DEA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Exemplo (Pág. 54)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988840"/>
            <a:ext cx="2169176" cy="441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475656" y="816967"/>
            <a:ext cx="5976664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Exercício resolvido (Pág. 55)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86876"/>
          <a:stretch/>
        </p:blipFill>
        <p:spPr bwMode="auto">
          <a:xfrm>
            <a:off x="539552" y="1225517"/>
            <a:ext cx="7149232" cy="69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3928" b="2071"/>
          <a:stretch/>
        </p:blipFill>
        <p:spPr bwMode="auto">
          <a:xfrm>
            <a:off x="755576" y="1844824"/>
            <a:ext cx="7632848" cy="4724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71</Words>
  <Application>Microsoft Office PowerPoint</Application>
  <PresentationFormat>On-screen Show (4:3)</PresentationFormat>
  <Paragraphs>11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Limite de uma sucessão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147</cp:revision>
  <dcterms:created xsi:type="dcterms:W3CDTF">2011-12-12T15:36:58Z</dcterms:created>
  <dcterms:modified xsi:type="dcterms:W3CDTF">2016-07-20T18:24:20Z</dcterms:modified>
</cp:coreProperties>
</file>