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2" r:id="rId4"/>
    <p:sldId id="283" r:id="rId5"/>
    <p:sldId id="284" r:id="rId6"/>
    <p:sldId id="285" r:id="rId7"/>
    <p:sldId id="286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FF33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110" d="100"/>
          <a:sy n="110" d="100"/>
        </p:scale>
        <p:origin x="-91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55576" y="1700808"/>
            <a:ext cx="7772400" cy="3816424"/>
          </a:xfrm>
          <a:solidFill>
            <a:srgbClr val="D6A300"/>
          </a:solidFill>
          <a:ln>
            <a:solidFill>
              <a:srgbClr val="D6A3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err="1" smtClean="0">
                <a:solidFill>
                  <a:schemeClr val="bg2"/>
                </a:solidFill>
              </a:rPr>
              <a:t>Majorantes</a:t>
            </a:r>
            <a:r>
              <a:rPr lang="en-US" sz="4800" b="1" dirty="0" smtClean="0">
                <a:solidFill>
                  <a:schemeClr val="bg2"/>
                </a:solidFill>
              </a:rPr>
              <a:t> e </a:t>
            </a:r>
            <a:r>
              <a:rPr lang="en-US" sz="4800" b="1" dirty="0" err="1" smtClean="0">
                <a:solidFill>
                  <a:schemeClr val="bg2"/>
                </a:solidFill>
              </a:rPr>
              <a:t>minorantes</a:t>
            </a:r>
            <a:r>
              <a:rPr lang="en-US" sz="4800" b="1" dirty="0" smtClean="0">
                <a:solidFill>
                  <a:schemeClr val="bg2"/>
                </a:solidFill>
              </a:rPr>
              <a:t> de um </a:t>
            </a:r>
            <a:r>
              <a:rPr lang="en-US" sz="4800" b="1" dirty="0" err="1" smtClean="0">
                <a:solidFill>
                  <a:schemeClr val="bg2"/>
                </a:solidFill>
              </a:rPr>
              <a:t>conjunto</a:t>
            </a:r>
            <a:r>
              <a:rPr lang="en-US" sz="4800" b="1" dirty="0" smtClean="0">
                <a:solidFill>
                  <a:schemeClr val="bg2"/>
                </a:solidFill>
              </a:rPr>
              <a:t> de </a:t>
            </a:r>
            <a:r>
              <a:rPr lang="en-US" sz="4800" b="1" dirty="0" err="1" smtClean="0">
                <a:solidFill>
                  <a:schemeClr val="bg2"/>
                </a:solidFill>
              </a:rPr>
              <a:t>números</a:t>
            </a:r>
            <a:r>
              <a:rPr lang="en-US" sz="4800" b="1" dirty="0" smtClean="0">
                <a:solidFill>
                  <a:schemeClr val="bg2"/>
                </a:solidFill>
              </a:rPr>
              <a:t> </a:t>
            </a:r>
            <a:r>
              <a:rPr lang="en-US" sz="4800" b="1" dirty="0" err="1" smtClean="0">
                <a:solidFill>
                  <a:schemeClr val="bg2"/>
                </a:solidFill>
              </a:rPr>
              <a:t>reais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604448" cy="1446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140968"/>
            <a:ext cx="6624736" cy="264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352928" cy="151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775" y="2533625"/>
            <a:ext cx="7355766" cy="399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8424936" cy="104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08920"/>
            <a:ext cx="8496944" cy="2979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59778"/>
          <a:stretch/>
        </p:blipFill>
        <p:spPr bwMode="auto">
          <a:xfrm>
            <a:off x="395536" y="1268760"/>
            <a:ext cx="8151220" cy="128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42170"/>
          <a:stretch/>
        </p:blipFill>
        <p:spPr bwMode="auto">
          <a:xfrm>
            <a:off x="547936" y="2770908"/>
            <a:ext cx="8151220" cy="1851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259632" y="836712"/>
            <a:ext cx="6768752" cy="523220"/>
          </a:xfrm>
          <a:prstGeom prst="rect">
            <a:avLst/>
          </a:prstGeom>
          <a:solidFill>
            <a:srgbClr val="D6A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bg2"/>
                </a:solidFill>
              </a:rPr>
              <a:t>Máximo e mínimo de um conjunto</a:t>
            </a:r>
            <a:endParaRPr lang="pt-PT" sz="2800" b="1" dirty="0">
              <a:solidFill>
                <a:schemeClr val="bg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30647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08920"/>
            <a:ext cx="8513933" cy="30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60862"/>
          <a:stretch/>
        </p:blipFill>
        <p:spPr bwMode="auto">
          <a:xfrm>
            <a:off x="323528" y="1916833"/>
            <a:ext cx="8640960" cy="126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11560" y="1052736"/>
            <a:ext cx="7488832" cy="400110"/>
          </a:xfrm>
          <a:prstGeom prst="rect">
            <a:avLst/>
          </a:prstGeom>
          <a:solidFill>
            <a:srgbClr val="D6A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2"/>
                </a:solidFill>
              </a:rPr>
              <a:t>Exercício resolvido ( caderno de atividades, pág.39)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41715"/>
          <a:stretch/>
        </p:blipFill>
        <p:spPr bwMode="auto">
          <a:xfrm>
            <a:off x="475928" y="3415145"/>
            <a:ext cx="8640960" cy="188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25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Majorantes e minorantes de um conjunto de números reais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79</cp:revision>
  <dcterms:created xsi:type="dcterms:W3CDTF">2011-12-12T15:36:58Z</dcterms:created>
  <dcterms:modified xsi:type="dcterms:W3CDTF">2016-07-20T18:26:29Z</dcterms:modified>
</cp:coreProperties>
</file>