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99" r:id="rId4"/>
    <p:sldId id="302" r:id="rId5"/>
    <p:sldId id="272" r:id="rId6"/>
    <p:sldId id="301" r:id="rId7"/>
    <p:sldId id="300" r:id="rId8"/>
    <p:sldId id="303" r:id="rId9"/>
    <p:sldId id="298" r:id="rId10"/>
    <p:sldId id="304" r:id="rId11"/>
    <p:sldId id="305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000000"/>
    <a:srgbClr val="FF33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110" d="100"/>
          <a:sy n="110" d="100"/>
        </p:scale>
        <p:origin x="-9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F2B8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Operações com limites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79712" y="980728"/>
            <a:ext cx="5112568" cy="369332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2"/>
                </a:solidFill>
              </a:rPr>
              <a:t>Adição (de sucessões convergentes)</a:t>
            </a:r>
            <a:endParaRPr lang="pt-PT" b="1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70961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755576" y="3284984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62)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17032"/>
            <a:ext cx="76200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79712" y="980728"/>
            <a:ext cx="5112568" cy="369332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2"/>
                </a:solidFill>
              </a:rPr>
              <a:t>Multiplicação (de sucessões convergentes)</a:t>
            </a:r>
            <a:endParaRPr lang="pt-PT" b="1" dirty="0">
              <a:solidFill>
                <a:schemeClr val="bg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83568" y="3410095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62)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801907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74866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79712" y="980728"/>
            <a:ext cx="5112568" cy="369332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2"/>
                </a:solidFill>
              </a:rPr>
              <a:t>Divisão (de sucessões convergentes)</a:t>
            </a:r>
            <a:endParaRPr lang="pt-PT" b="1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974" y="2060848"/>
            <a:ext cx="70961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836712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64)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15486"/>
          <a:stretch/>
        </p:blipFill>
        <p:spPr bwMode="auto">
          <a:xfrm>
            <a:off x="827584" y="1593272"/>
            <a:ext cx="3448050" cy="177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93272"/>
            <a:ext cx="34290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526" y="4365104"/>
            <a:ext cx="37719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6858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1187624" y="836712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64)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27584" y="1196752"/>
            <a:ext cx="7416824" cy="369332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2"/>
                </a:solidFill>
              </a:rPr>
              <a:t>Multiplicação de uma sucessão convergente por uma constante</a:t>
            </a:r>
            <a:endParaRPr lang="pt-PT" b="1" dirty="0">
              <a:solidFill>
                <a:schemeClr val="bg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70580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46863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827584" y="3337247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65)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27584" y="1196752"/>
            <a:ext cx="4752528" cy="369332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2"/>
                </a:solidFill>
              </a:rPr>
              <a:t>Potência de uma sucessão convergente</a:t>
            </a:r>
            <a:endParaRPr lang="pt-PT" b="1" dirty="0">
              <a:solidFill>
                <a:schemeClr val="bg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95" y="2060848"/>
            <a:ext cx="663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71913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971600" y="1196752"/>
            <a:ext cx="24482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65)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67744" y="888974"/>
            <a:ext cx="4248472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66)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1656"/>
          <a:stretch/>
        </p:blipFill>
        <p:spPr bwMode="auto">
          <a:xfrm>
            <a:off x="755575" y="1352244"/>
            <a:ext cx="7780557" cy="142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7931"/>
          <a:stretch/>
        </p:blipFill>
        <p:spPr bwMode="auto">
          <a:xfrm>
            <a:off x="907975" y="2757054"/>
            <a:ext cx="7780557" cy="363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67744" y="548680"/>
            <a:ext cx="4680520" cy="307777"/>
          </a:xfrm>
          <a:prstGeom prst="rect">
            <a:avLst/>
          </a:prstGeom>
          <a:solidFill>
            <a:srgbClr val="F2B8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66)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0719" b="3144"/>
          <a:stretch/>
        </p:blipFill>
        <p:spPr bwMode="auto">
          <a:xfrm>
            <a:off x="1187624" y="2673780"/>
            <a:ext cx="7272808" cy="369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9900"/>
          <a:stretch/>
        </p:blipFill>
        <p:spPr bwMode="auto">
          <a:xfrm>
            <a:off x="611560" y="1052736"/>
            <a:ext cx="7272808" cy="168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81</Words>
  <Application>Microsoft Office PowerPoint</Application>
  <PresentationFormat>On-screen Show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Operações com limites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151</cp:revision>
  <dcterms:created xsi:type="dcterms:W3CDTF">2011-12-12T15:36:58Z</dcterms:created>
  <dcterms:modified xsi:type="dcterms:W3CDTF">2016-07-20T18:26:56Z</dcterms:modified>
</cp:coreProperties>
</file>