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1" r:id="rId3"/>
    <p:sldId id="272" r:id="rId4"/>
    <p:sldId id="283" r:id="rId5"/>
    <p:sldId id="284" r:id="rId6"/>
    <p:sldId id="285" r:id="rId7"/>
    <p:sldId id="286" r:id="rId8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9E00"/>
    <a:srgbClr val="FF3300"/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3" autoAdjust="0"/>
  </p:normalViewPr>
  <p:slideViewPr>
    <p:cSldViewPr>
      <p:cViewPr>
        <p:scale>
          <a:sx n="110" d="100"/>
          <a:sy n="110" d="100"/>
        </p:scale>
        <p:origin x="-91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772400" cy="3816424"/>
          </a:xfrm>
          <a:solidFill>
            <a:srgbClr val="D09E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Princípio de Indução Matemática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85248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627784" y="476672"/>
            <a:ext cx="4104456" cy="461665"/>
          </a:xfrm>
          <a:prstGeom prst="rect">
            <a:avLst/>
          </a:prstGeom>
          <a:solidFill>
            <a:srgbClr val="D09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Exemplo 2 (Pág. 25)</a:t>
            </a:r>
            <a:endParaRPr lang="pt-PT" sz="2400" dirty="0">
              <a:solidFill>
                <a:schemeClr val="bg2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857118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79438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501008"/>
            <a:ext cx="799147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548" y="1196752"/>
            <a:ext cx="760095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2627784" y="476672"/>
            <a:ext cx="4104456" cy="461665"/>
          </a:xfrm>
          <a:prstGeom prst="rect">
            <a:avLst/>
          </a:prstGeom>
          <a:solidFill>
            <a:srgbClr val="D09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Exemplo 3 (Pág. 26)</a:t>
            </a:r>
            <a:endParaRPr lang="pt-PT" sz="2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70389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2339752" y="1700808"/>
            <a:ext cx="4104456" cy="400110"/>
          </a:xfrm>
          <a:prstGeom prst="rect">
            <a:avLst/>
          </a:prstGeom>
          <a:solidFill>
            <a:srgbClr val="D09E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>
                <a:solidFill>
                  <a:schemeClr val="bg2"/>
                </a:solidFill>
              </a:rPr>
              <a:t>Exemplo 4 – pág. 26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492896"/>
            <a:ext cx="736282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26566"/>
          <a:stretch/>
        </p:blipFill>
        <p:spPr bwMode="auto">
          <a:xfrm>
            <a:off x="611560" y="2587755"/>
            <a:ext cx="8067675" cy="321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76912"/>
          <a:stretch/>
        </p:blipFill>
        <p:spPr bwMode="auto">
          <a:xfrm>
            <a:off x="619944" y="1205136"/>
            <a:ext cx="8067675" cy="101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25</Words>
  <Application>Microsoft Office PowerPoint</Application>
  <PresentationFormat>On-screen Show (4:3)</PresentationFormat>
  <Paragraphs>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Princípio de Indução Matemática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82</cp:revision>
  <dcterms:created xsi:type="dcterms:W3CDTF">2011-12-12T15:36:58Z</dcterms:created>
  <dcterms:modified xsi:type="dcterms:W3CDTF">2016-07-20T18:27:15Z</dcterms:modified>
</cp:coreProperties>
</file>