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1" r:id="rId3"/>
    <p:sldId id="272" r:id="rId4"/>
    <p:sldId id="283" r:id="rId5"/>
    <p:sldId id="284" r:id="rId6"/>
    <p:sldId id="291" r:id="rId7"/>
    <p:sldId id="287" r:id="rId8"/>
    <p:sldId id="288" r:id="rId9"/>
    <p:sldId id="289" r:id="rId10"/>
    <p:sldId id="290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C00"/>
    <a:srgbClr val="FF33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90" d="100"/>
          <a:sy n="90" d="100"/>
        </p:scale>
        <p:origin x="-1512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55576" y="1700808"/>
            <a:ext cx="7772400" cy="3096344"/>
          </a:xfrm>
          <a:solidFill>
            <a:srgbClr val="E2AC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Progressões Aritméticas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069" y="1124744"/>
            <a:ext cx="8585403" cy="203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3381406"/>
            <a:ext cx="8568953" cy="695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221088"/>
            <a:ext cx="764004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70770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t="48133"/>
          <a:stretch/>
        </p:blipFill>
        <p:spPr bwMode="auto">
          <a:xfrm>
            <a:off x="827584" y="4123267"/>
            <a:ext cx="7673727" cy="2067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b="52292"/>
          <a:stretch/>
        </p:blipFill>
        <p:spPr bwMode="auto">
          <a:xfrm>
            <a:off x="979984" y="2132856"/>
            <a:ext cx="7673727" cy="190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284984"/>
            <a:ext cx="7807649" cy="271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556792"/>
            <a:ext cx="6524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1259632" y="836712"/>
            <a:ext cx="6638356" cy="461665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PT" sz="2400" dirty="0" smtClean="0">
                <a:solidFill>
                  <a:schemeClr val="bg2"/>
                </a:solidFill>
              </a:rPr>
              <a:t>Comportamento de uma progressão aritmética </a:t>
            </a:r>
            <a:endParaRPr lang="pt-PT" sz="2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39294"/>
          <a:stretch/>
        </p:blipFill>
        <p:spPr bwMode="auto">
          <a:xfrm>
            <a:off x="323528" y="3573016"/>
            <a:ext cx="8462623" cy="2048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1619672" y="836712"/>
            <a:ext cx="4910319" cy="461665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PT" sz="2400" dirty="0" smtClean="0">
                <a:solidFill>
                  <a:schemeClr val="bg2"/>
                </a:solidFill>
              </a:rPr>
              <a:t>Caderno de atividades ( pág. 44) </a:t>
            </a:r>
            <a:endParaRPr lang="pt-PT" sz="2400" dirty="0">
              <a:solidFill>
                <a:schemeClr val="bg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63466"/>
          <a:stretch/>
        </p:blipFill>
        <p:spPr bwMode="auto">
          <a:xfrm>
            <a:off x="475928" y="1925216"/>
            <a:ext cx="8462623" cy="1232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55576" y="1700808"/>
            <a:ext cx="7772400" cy="3096344"/>
          </a:xfrm>
          <a:solidFill>
            <a:srgbClr val="E2AC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Progressões geométricas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8136904" cy="241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645024"/>
            <a:ext cx="8190681" cy="90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509120"/>
            <a:ext cx="7704856" cy="1731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70675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04864"/>
            <a:ext cx="7772320" cy="3789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115616" y="836712"/>
            <a:ext cx="6742551" cy="461665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PT" sz="2400" dirty="0" smtClean="0">
                <a:solidFill>
                  <a:schemeClr val="bg2"/>
                </a:solidFill>
              </a:rPr>
              <a:t>Comportamento de uma progressão geométrica</a:t>
            </a:r>
            <a:endParaRPr lang="pt-PT" sz="2400" dirty="0">
              <a:solidFill>
                <a:schemeClr val="bg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861048"/>
            <a:ext cx="6192688" cy="239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473" y="1395924"/>
            <a:ext cx="8492977" cy="2465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123728" y="836712"/>
            <a:ext cx="4756430" cy="461665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pt-PT" sz="2400" dirty="0" smtClean="0">
                <a:solidFill>
                  <a:schemeClr val="bg2"/>
                </a:solidFill>
              </a:rPr>
              <a:t>Caderno de atividades ( pág. 46) </a:t>
            </a:r>
            <a:endParaRPr lang="pt-PT" sz="2400" dirty="0">
              <a:solidFill>
                <a:schemeClr val="bg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72050"/>
          <a:stretch/>
        </p:blipFill>
        <p:spPr bwMode="auto">
          <a:xfrm>
            <a:off x="251520" y="1700808"/>
            <a:ext cx="8392848" cy="125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30026"/>
          <a:stretch/>
        </p:blipFill>
        <p:spPr bwMode="auto">
          <a:xfrm>
            <a:off x="403920" y="3200400"/>
            <a:ext cx="8392848" cy="313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31</Words>
  <Application>Microsoft Office PowerPoint</Application>
  <PresentationFormat>On-screen Show (4:3)</PresentationFormat>
  <Paragraphs>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Progressões Aritméticas</vt:lpstr>
      <vt:lpstr>PowerPoint Presentation</vt:lpstr>
      <vt:lpstr>PowerPoint Presentation</vt:lpstr>
      <vt:lpstr>PowerPoint Presentation</vt:lpstr>
      <vt:lpstr>PowerPoint Presentation</vt:lpstr>
      <vt:lpstr>Progressões geométricas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93</cp:revision>
  <dcterms:created xsi:type="dcterms:W3CDTF">2011-12-12T15:36:58Z</dcterms:created>
  <dcterms:modified xsi:type="dcterms:W3CDTF">2016-07-20T18:27:31Z</dcterms:modified>
</cp:coreProperties>
</file>