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1" r:id="rId3"/>
    <p:sldId id="272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</p:sldIdLst>
  <p:sldSz cx="9144000" cy="6858000" type="screen4x3"/>
  <p:notesSz cx="6858000" cy="9144000"/>
  <p:custDataLst>
    <p:tags r:id="rId18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713" autoAdjust="0"/>
  </p:normalViewPr>
  <p:slideViewPr>
    <p:cSldViewPr>
      <p:cViewPr>
        <p:scale>
          <a:sx n="90" d="100"/>
          <a:sy n="90" d="100"/>
        </p:scale>
        <p:origin x="-1512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25-07-2016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99592" y="1772816"/>
            <a:ext cx="7772400" cy="3168352"/>
          </a:xfr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pt-PT" sz="4800" b="1" dirty="0" smtClean="0">
                <a:solidFill>
                  <a:schemeClr val="bg2"/>
                </a:solidFill>
              </a:rPr>
              <a:t>Assíntotas ao gráfico de uma função 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971600" y="980728"/>
            <a:ext cx="720080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2"/>
                </a:solidFill>
              </a:rPr>
              <a:t>Assíntotas verticais ao gráfico de uma função</a:t>
            </a:r>
            <a:endParaRPr lang="pt-PT" sz="2400" b="1" dirty="0">
              <a:solidFill>
                <a:schemeClr val="bg2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7632848" cy="1115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611560" y="2977207"/>
            <a:ext cx="244827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Exemplos (Pág. 64)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"/>
          <a:stretch/>
        </p:blipFill>
        <p:spPr bwMode="auto">
          <a:xfrm>
            <a:off x="611560" y="3408218"/>
            <a:ext cx="3703596" cy="3022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24780"/>
            <a:ext cx="3024336" cy="3105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5726133" cy="2803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56992"/>
            <a:ext cx="3273719" cy="345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851663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971600" y="1052527"/>
            <a:ext cx="720080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Determinação das assíntotas verticais</a:t>
            </a:r>
            <a:endParaRPr lang="pt-PT" sz="2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029591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611560" y="1052736"/>
            <a:ext cx="2357161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 (Pág. 65)</a:t>
            </a:r>
            <a:endParaRPr lang="pt-PT" sz="1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804604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779780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29609"/>
          <a:stretch/>
        </p:blipFill>
        <p:spPr bwMode="auto">
          <a:xfrm>
            <a:off x="755576" y="980728"/>
            <a:ext cx="7775451" cy="3757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71429"/>
          <a:stretch/>
        </p:blipFill>
        <p:spPr bwMode="auto">
          <a:xfrm>
            <a:off x="907976" y="4946073"/>
            <a:ext cx="7775451" cy="152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71600" y="908720"/>
            <a:ext cx="7416824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2"/>
                </a:solidFill>
              </a:rPr>
              <a:t>Assíntotas horizontais ao gráfico de uma função</a:t>
            </a:r>
            <a:endParaRPr lang="pt-PT" sz="2400" b="1" dirty="0">
              <a:solidFill>
                <a:schemeClr val="bg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8141593" cy="149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72724"/>
            <a:ext cx="8208912" cy="288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611560" y="3193231"/>
            <a:ext cx="244827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Exemplos (Pág. 68)</a:t>
            </a:r>
            <a:endParaRPr lang="pt-PT" sz="1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8428951" cy="3745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71970"/>
          <a:stretch/>
        </p:blipFill>
        <p:spPr bwMode="auto">
          <a:xfrm>
            <a:off x="1259631" y="692696"/>
            <a:ext cx="700289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29455"/>
          <a:stretch/>
        </p:blipFill>
        <p:spPr bwMode="auto">
          <a:xfrm>
            <a:off x="1379322" y="2420888"/>
            <a:ext cx="7009101" cy="435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99592" y="764704"/>
            <a:ext cx="7488832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2"/>
                </a:solidFill>
              </a:rPr>
              <a:t>Assíntotas não verticais ao gráfico de uma função</a:t>
            </a:r>
            <a:endParaRPr lang="pt-PT" sz="2400" b="1" dirty="0">
              <a:solidFill>
                <a:schemeClr val="bg2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7056784" cy="5361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70675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284984"/>
            <a:ext cx="74676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764704"/>
            <a:ext cx="6707510" cy="176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564904"/>
            <a:ext cx="7203951" cy="403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6947495" cy="5556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21953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51</Words>
  <Application>Microsoft Office PowerPoint</Application>
  <PresentationFormat>On-screen Show (4:3)</PresentationFormat>
  <Paragraphs>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Assíntotas ao gráfico de uma função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101</cp:revision>
  <dcterms:created xsi:type="dcterms:W3CDTF">2011-12-12T15:36:58Z</dcterms:created>
  <dcterms:modified xsi:type="dcterms:W3CDTF">2016-07-25T15:56:21Z</dcterms:modified>
</cp:coreProperties>
</file>