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1" r:id="rId3"/>
    <p:sldId id="272" r:id="rId4"/>
    <p:sldId id="296" r:id="rId5"/>
    <p:sldId id="284" r:id="rId6"/>
    <p:sldId id="285" r:id="rId7"/>
    <p:sldId id="286" r:id="rId8"/>
    <p:sldId id="297" r:id="rId9"/>
  </p:sldIdLst>
  <p:sldSz cx="9144000" cy="6858000" type="screen4x3"/>
  <p:notesSz cx="6858000" cy="9144000"/>
  <p:custDataLst>
    <p:tags r:id="rId1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713" autoAdjust="0"/>
  </p:normalViewPr>
  <p:slideViewPr>
    <p:cSldViewPr>
      <p:cViewPr>
        <p:scale>
          <a:sx n="110" d="100"/>
          <a:sy n="110" d="100"/>
        </p:scale>
        <p:origin x="-91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25-07-2016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99592" y="1772816"/>
            <a:ext cx="7772400" cy="3168352"/>
          </a:xfr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Continuidade</a:t>
            </a: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043608" y="1628800"/>
            <a:ext cx="7200800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bg2"/>
                </a:solidFill>
              </a:rPr>
              <a:t>Função contínua num ponto</a:t>
            </a:r>
            <a:endParaRPr lang="pt-PT" sz="2000" b="1" dirty="0">
              <a:solidFill>
                <a:schemeClr val="bg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80928"/>
            <a:ext cx="8568952" cy="723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149080"/>
            <a:ext cx="8496944" cy="773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3635896" y="476672"/>
            <a:ext cx="244827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Exemplos (Pág. 50)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52736"/>
            <a:ext cx="7776864" cy="3261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76" y="4365104"/>
            <a:ext cx="76962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068960"/>
            <a:ext cx="8330902" cy="1018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1043608" y="1844824"/>
            <a:ext cx="7200800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bg2"/>
                </a:solidFill>
              </a:rPr>
              <a:t>Função contínua num subconjunto do respetivo domínio</a:t>
            </a:r>
            <a:endParaRPr lang="pt-PT" sz="20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8280920" cy="5264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3419872" y="692696"/>
            <a:ext cx="244827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Exemplos (Pág. 51)</a:t>
            </a:r>
            <a:endParaRPr lang="pt-PT" sz="14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61441"/>
          <a:stretch/>
        </p:blipFill>
        <p:spPr bwMode="auto">
          <a:xfrm>
            <a:off x="323528" y="1006436"/>
            <a:ext cx="8568952" cy="225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2123728" y="332656"/>
            <a:ext cx="5976664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Exercício resolvido (Pág. 52)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39743"/>
          <a:stretch/>
        </p:blipFill>
        <p:spPr bwMode="auto">
          <a:xfrm>
            <a:off x="683568" y="3215386"/>
            <a:ext cx="8208912" cy="337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331640" y="836712"/>
            <a:ext cx="5976664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Exercício resolvido (Pág. 52)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53237"/>
          <a:stretch/>
        </p:blipFill>
        <p:spPr bwMode="auto">
          <a:xfrm>
            <a:off x="689411" y="3919364"/>
            <a:ext cx="8419093" cy="22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50000"/>
          <a:stretch/>
        </p:blipFill>
        <p:spPr bwMode="auto">
          <a:xfrm>
            <a:off x="331912" y="1565176"/>
            <a:ext cx="8419093" cy="23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52738"/>
          <a:stretch/>
        </p:blipFill>
        <p:spPr bwMode="auto">
          <a:xfrm>
            <a:off x="683568" y="1268761"/>
            <a:ext cx="7857215" cy="1419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77072"/>
            <a:ext cx="7704856" cy="1787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1403648" y="764704"/>
            <a:ext cx="5976664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Exercício resolvido (Pág. 52)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44925" b="15032"/>
          <a:stretch/>
        </p:blipFill>
        <p:spPr bwMode="auto">
          <a:xfrm>
            <a:off x="683568" y="3068960"/>
            <a:ext cx="7857215" cy="1202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46</Words>
  <Application>Microsoft Office PowerPoint</Application>
  <PresentationFormat>On-screen Show (4:3)</PresentationFormat>
  <Paragraphs>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Continuidade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108</cp:revision>
  <dcterms:created xsi:type="dcterms:W3CDTF">2011-12-12T15:36:58Z</dcterms:created>
  <dcterms:modified xsi:type="dcterms:W3CDTF">2016-07-25T15:56:33Z</dcterms:modified>
</cp:coreProperties>
</file>