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72" r:id="rId4"/>
    <p:sldId id="296" r:id="rId5"/>
    <p:sldId id="298" r:id="rId6"/>
    <p:sldId id="284" r:id="rId7"/>
    <p:sldId id="285" r:id="rId8"/>
    <p:sldId id="286" r:id="rId9"/>
    <p:sldId id="297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>
        <p:scale>
          <a:sx n="80" d="100"/>
          <a:sy n="80" d="100"/>
        </p:scale>
        <p:origin x="-1782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25-07-2016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3168352"/>
          </a:xfr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err="1" smtClean="0">
                <a:solidFill>
                  <a:schemeClr val="bg2"/>
                </a:solidFill>
              </a:rPr>
              <a:t>Derivadas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71600" y="980728"/>
            <a:ext cx="72008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2"/>
                </a:solidFill>
              </a:rPr>
              <a:t>Taxa média de variação de uma função</a:t>
            </a:r>
            <a:endParaRPr lang="pt-PT" sz="2400" b="1" dirty="0">
              <a:solidFill>
                <a:schemeClr val="bg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11560" y="2977207"/>
            <a:ext cx="244827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 (Pág. 94)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970440" cy="9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429000"/>
            <a:ext cx="7632848" cy="2795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1328"/>
          <a:stretch/>
        </p:blipFill>
        <p:spPr bwMode="auto">
          <a:xfrm>
            <a:off x="539552" y="1628800"/>
            <a:ext cx="8007040" cy="12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899592" y="980728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95)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30828"/>
          <a:stretch/>
        </p:blipFill>
        <p:spPr bwMode="auto">
          <a:xfrm>
            <a:off x="691952" y="3143250"/>
            <a:ext cx="8007040" cy="305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59632" y="1268760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95)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69131"/>
          <a:stretch/>
        </p:blipFill>
        <p:spPr bwMode="auto">
          <a:xfrm>
            <a:off x="6286500" y="2060848"/>
            <a:ext cx="2533972" cy="320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31565" b="43891"/>
          <a:stretch/>
        </p:blipFill>
        <p:spPr bwMode="auto">
          <a:xfrm>
            <a:off x="763960" y="2213248"/>
            <a:ext cx="5617790" cy="1796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58489" r="30869"/>
          <a:stretch/>
        </p:blipFill>
        <p:spPr bwMode="auto">
          <a:xfrm>
            <a:off x="539552" y="4437112"/>
            <a:ext cx="5674940" cy="1329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71600" y="836712"/>
            <a:ext cx="720080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2"/>
                </a:solidFill>
              </a:rPr>
              <a:t>Derivada de uma função num ponto</a:t>
            </a:r>
            <a:endParaRPr lang="pt-PT" sz="2400" b="1" dirty="0">
              <a:solidFill>
                <a:schemeClr val="bg2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80034" y="3933056"/>
            <a:ext cx="2448272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Exemplo (Pág. 96)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87"/>
          <a:stretch/>
        </p:blipFill>
        <p:spPr bwMode="auto">
          <a:xfrm>
            <a:off x="971600" y="1412776"/>
            <a:ext cx="7632848" cy="2505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4365104"/>
            <a:ext cx="7381903" cy="213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67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971600" y="836712"/>
            <a:ext cx="720080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Derivada de uma função num ponto; interpretação geométrica.</a:t>
            </a:r>
            <a:endParaRPr lang="pt-PT" sz="2400" dirty="0">
              <a:solidFill>
                <a:schemeClr val="bg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856297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8019678" cy="243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414639" y="3769295"/>
            <a:ext cx="2357161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 (Pág. 97)</a:t>
            </a:r>
            <a:endParaRPr lang="pt-PT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59" y="1124744"/>
            <a:ext cx="806205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996952"/>
            <a:ext cx="3213187" cy="3509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0927"/>
          <a:stretch/>
        </p:blipFill>
        <p:spPr bwMode="auto">
          <a:xfrm>
            <a:off x="251520" y="1243806"/>
            <a:ext cx="8643435" cy="107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331640" y="836712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98)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4537" t="21108" r="4218" b="1968"/>
          <a:stretch/>
        </p:blipFill>
        <p:spPr bwMode="auto">
          <a:xfrm>
            <a:off x="1221804" y="2276872"/>
            <a:ext cx="7886700" cy="431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34797"/>
          <a:stretch/>
        </p:blipFill>
        <p:spPr bwMode="auto">
          <a:xfrm>
            <a:off x="611560" y="2981325"/>
            <a:ext cx="8208912" cy="361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1331640" y="692696"/>
            <a:ext cx="5976664" cy="30777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2"/>
                </a:solidFill>
              </a:rPr>
              <a:t>Exercício resolvido (Pág. 98)</a:t>
            </a:r>
            <a:endParaRPr lang="pt-PT" sz="1400" b="1" dirty="0">
              <a:solidFill>
                <a:schemeClr val="bg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68125"/>
          <a:stretch/>
        </p:blipFill>
        <p:spPr bwMode="auto">
          <a:xfrm>
            <a:off x="323528" y="1052735"/>
            <a:ext cx="8208912" cy="176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71</Words>
  <Application>Microsoft Office PowerPoint</Application>
  <PresentationFormat>On-screen Show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Derivadas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106</cp:revision>
  <dcterms:created xsi:type="dcterms:W3CDTF">2011-12-12T15:36:58Z</dcterms:created>
  <dcterms:modified xsi:type="dcterms:W3CDTF">2016-07-25T15:56:46Z</dcterms:modified>
</cp:coreProperties>
</file>