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1" r:id="rId3"/>
    <p:sldId id="272" r:id="rId4"/>
    <p:sldId id="283" r:id="rId5"/>
    <p:sldId id="284" r:id="rId6"/>
  </p:sldIdLst>
  <p:sldSz cx="9144000" cy="6858000" type="screen4x3"/>
  <p:notesSz cx="6858000" cy="9144000"/>
  <p:custDataLst>
    <p:tags r:id="rId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>
        <p:scale>
          <a:sx n="80" d="100"/>
          <a:sy n="80" d="100"/>
        </p:scale>
        <p:origin x="-1782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25-07-2016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2060848"/>
            <a:ext cx="7772400" cy="3168352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Limites de </a:t>
            </a:r>
            <a:r>
              <a:rPr lang="en-US" sz="4800" b="1" dirty="0" err="1" smtClean="0">
                <a:solidFill>
                  <a:schemeClr val="bg2"/>
                </a:solidFill>
              </a:rPr>
              <a:t>funções</a:t>
            </a:r>
            <a:r>
              <a:rPr lang="en-US" sz="4800" b="1" dirty="0" smtClean="0">
                <a:solidFill>
                  <a:schemeClr val="bg2"/>
                </a:solidFill>
              </a:rPr>
              <a:t> </a:t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>(</a:t>
            </a:r>
            <a:r>
              <a:rPr lang="en-US" sz="4800" b="1" dirty="0" err="1" smtClean="0">
                <a:solidFill>
                  <a:schemeClr val="bg2"/>
                </a:solidFill>
              </a:rPr>
              <a:t>segundo</a:t>
            </a:r>
            <a:r>
              <a:rPr lang="en-US" sz="4800" b="1" dirty="0" smtClean="0">
                <a:solidFill>
                  <a:schemeClr val="bg2"/>
                </a:solidFill>
              </a:rPr>
              <a:t> </a:t>
            </a:r>
            <a:r>
              <a:rPr lang="en-US" sz="4800" b="1" smtClean="0">
                <a:solidFill>
                  <a:schemeClr val="bg2"/>
                </a:solidFill>
              </a:rPr>
              <a:t>Heine</a:t>
            </a:r>
            <a:r>
              <a:rPr lang="en-US" sz="4800" b="1" smtClean="0">
                <a:solidFill>
                  <a:schemeClr val="bg2"/>
                </a:solidFill>
              </a:rPr>
              <a:t>) 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92896"/>
            <a:ext cx="7812360" cy="208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827584" y="1196752"/>
            <a:ext cx="72008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Limite de uma função num ponto ( segundo Heine)</a:t>
            </a:r>
            <a:endParaRPr lang="pt-PT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339752" y="1124745"/>
            <a:ext cx="4608512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Exemplo</a:t>
            </a:r>
            <a:endParaRPr lang="pt-PT" sz="2400" dirty="0">
              <a:solidFill>
                <a:schemeClr val="bg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862965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8239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792"/>
            <a:ext cx="8387977" cy="4935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64" y="1628801"/>
            <a:ext cx="8262714" cy="94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1241425"/>
            <a:ext cx="7450138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700338" y="5013325"/>
            <a:ext cx="576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PT" altLang="pt-PT"/>
              <a:t>= 1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2690813" y="5445125"/>
            <a:ext cx="1223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PT" altLang="pt-PT" dirty="0">
                <a:solidFill>
                  <a:srgbClr val="CC0000"/>
                </a:solidFill>
              </a:rPr>
              <a:t>Não existe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700338" y="5876925"/>
            <a:ext cx="1223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PT" altLang="pt-PT" dirty="0">
                <a:solidFill>
                  <a:srgbClr val="CC0000"/>
                </a:solidFill>
              </a:rPr>
              <a:t>Não existe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113463" y="5013325"/>
            <a:ext cx="576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PT" altLang="pt-PT"/>
              <a:t>= 1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6113463" y="5445125"/>
            <a:ext cx="576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PT" altLang="pt-PT"/>
              <a:t>=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25</Words>
  <Application>Microsoft Office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Limites de funções  (segundo Heine) 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89</cp:revision>
  <dcterms:created xsi:type="dcterms:W3CDTF">2011-12-12T15:36:58Z</dcterms:created>
  <dcterms:modified xsi:type="dcterms:W3CDTF">2016-07-25T15:57:21Z</dcterms:modified>
</cp:coreProperties>
</file>