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9" r:id="rId5"/>
    <p:sldId id="316" r:id="rId6"/>
    <p:sldId id="320" r:id="rId7"/>
    <p:sldId id="32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9" autoAdjust="0"/>
    <p:restoredTop sz="94724"/>
  </p:normalViewPr>
  <p:slideViewPr>
    <p:cSldViewPr>
      <p:cViewPr varScale="1">
        <p:scale>
          <a:sx n="135" d="100"/>
          <a:sy n="135" d="100"/>
        </p:scale>
        <p:origin x="1608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0112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1051098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Funções exponenciais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Potência de expoente irracional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84032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número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um número irracional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𝑟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uma sucessão de números racionais de limite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a sucessão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 convergente, representando-se o seu limite por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b="1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1" i="1">
                            <a:latin typeface="Cambria Math" charset="0"/>
                          </a:rPr>
                          <m:t>𝒂</m:t>
                        </m:r>
                      </m:e>
                      <m:sup>
                        <m:r>
                          <a:rPr lang="pt-PT" sz="2000" b="1" i="1">
                            <a:latin typeface="Cambria Math" charset="0"/>
                          </a:rPr>
                          <m:t>𝒙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840320" cy="1477328"/>
              </a:xfrm>
              <a:prstGeom prst="rect">
                <a:avLst/>
              </a:prstGeom>
              <a:blipFill rotWithShape="0">
                <a:blip r:embed="rId2"/>
                <a:stretch>
                  <a:fillRect l="-891" b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 smtClean="0"/>
                  <a:t>Função exponencial de base </a:t>
                </a:r>
                <a14:m>
                  <m:oMath xmlns:m="http://schemas.openxmlformats.org/officeDocument/2006/math">
                    <m:r>
                      <a:rPr lang="pt-PT" sz="32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PT" sz="32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pt-PT" sz="32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pt-PT" sz="3200" dirty="0"/>
              </a:p>
            </p:txBody>
          </p:sp>
        </mc:Choice>
        <mc:Fallback xmlns=""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  <a:blipFill>
                <a:blip r:embed="rId2"/>
                <a:stretch>
                  <a:fillRect l="-18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560400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número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a função definida em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spc="-100" smtClean="0">
                        <a:latin typeface="Cambria Math" charset="0"/>
                      </a:rPr>
                      <m:t>I</m:t>
                    </m:r>
                    <m:r>
                      <m:rPr>
                        <m:sty m:val="p"/>
                      </m:rPr>
                      <a:rPr lang="pt-PT" sz="2000" spc="-100">
                        <a:latin typeface="Cambria Math" charset="0"/>
                      </a:rPr>
                      <m:t>R</m:t>
                    </m:r>
                    <m:r>
                      <a:rPr lang="pt-PT" sz="2000" b="0" i="0" spc="-10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por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designa-se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função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exponencial de base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𝒂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Nota</a:t>
                </a:r>
                <a:r>
                  <a:rPr lang="pt-PT" sz="2000" dirty="0">
                    <a:latin typeface="Cambria Math" charset="0"/>
                  </a:rPr>
                  <a:t>: A função exponencial de base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𝑒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designa-se, simplesmente</a:t>
                </a:r>
                <a:r>
                  <a:rPr lang="pt-PT" sz="2000" dirty="0" smtClean="0">
                    <a:latin typeface="Cambria Math" charset="0"/>
                  </a:rPr>
                  <a:t>, por </a:t>
                </a:r>
                <a:r>
                  <a:rPr lang="pt-PT" sz="2000" dirty="0">
                    <a:latin typeface="Cambria Math" charset="0"/>
                  </a:rPr>
                  <a:t>função exponencial e podendo ser representada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𝑒𝑥𝑝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560400" cy="2862322"/>
              </a:xfrm>
              <a:prstGeom prst="rect">
                <a:avLst/>
              </a:prstGeom>
              <a:blipFill rotWithShape="0">
                <a:blip r:embed="rId3"/>
                <a:stretch>
                  <a:fillRect l="-806" t="-10235" r="-806" b="-85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Propriedades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277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Dado um número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função definida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𝐼𝑅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IR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É contínua</a:t>
                </a:r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spc="-100">
                        <a:latin typeface="Cambria Math" charset="0"/>
                      </a:rPr>
                      <m:t>IR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crescente,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0&lt;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decrescente,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)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 contradomínio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𝐷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´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</m:t>
                    </m:r>
                    <m:sSup>
                      <m:sSupPr>
                        <m:ctrlPr>
                          <a:rPr lang="pt-PT" sz="2000" i="1" spc="-100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i="0" spc="-100">
                            <a:latin typeface="Cambria Math" charset="0"/>
                          </a:rPr>
                          <m:t>R</m:t>
                        </m:r>
                      </m:e>
                      <m:sup>
                        <m:r>
                          <a:rPr lang="pt-PT" sz="2000" i="0" spc="-100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277133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Propriedades algébricas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496944" cy="4498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>
                    <a:latin typeface="Cambria Math" charset="0"/>
                  </a:rPr>
                  <a:t>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𝑦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spc="-100">
                        <a:latin typeface="Cambria Math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𝑥𝑦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−</m:t>
                        </m:r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PT" sz="2000" i="1">
                                <a:latin typeface="Cambria Math" charset="0"/>
                              </a:rPr>
                              <m:t>𝑦</m:t>
                            </m:r>
                          </m:sup>
                        </m:sSup>
                      </m:den>
                    </m:f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  <m:r>
                          <a:rPr lang="pt-PT" sz="2000" i="1">
                            <a:latin typeface="Cambria Math" charset="0"/>
                          </a:rPr>
                          <m:t>−</m:t>
                        </m:r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𝑎𝑏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pt-PT" sz="2000" i="1">
                        <a:latin typeface="Cambria Math" charset="0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496944" cy="4498796"/>
              </a:xfrm>
              <a:prstGeom prst="rect">
                <a:avLst/>
              </a:prstGeom>
              <a:blipFill rotWithShape="0">
                <a:blip r:embed="rId2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b="1" dirty="0" smtClean="0"/>
              <a:t>Limites notáveis</a:t>
            </a:r>
            <a:endParaRPr lang="pt-P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5328152" cy="3339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charset="0"/>
                                </a:rPr>
                                <m:t>h</m:t>
                              </m:r>
                              <m:r>
                                <a:rPr lang="pt-PT" sz="2000" i="1">
                                  <a:latin typeface="Cambria Math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h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charset="0"/>
                                </a:rPr>
                                <m:t>h</m:t>
                              </m:r>
                            </m:den>
                          </m:f>
                          <m:r>
                            <a:rPr lang="pt-PT" sz="2000" i="1">
                              <a:latin typeface="Cambria Math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charset="0"/>
                                </a:rPr>
                                <m:t>h</m:t>
                              </m:r>
                              <m:r>
                                <a:rPr lang="pt-PT" sz="2000" i="1">
                                  <a:latin typeface="Cambria Math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𝑝</m:t>
                                  </m:r>
                                </m:sup>
                              </m:sSup>
                            </m:den>
                          </m:f>
                          <m:r>
                            <a:rPr lang="pt-PT" sz="2000" i="1">
                              <a:latin typeface="Cambria Math" charset="0"/>
                            </a:rPr>
                            <m:t>=+∞, 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𝑝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pt-PT" sz="2000" i="0" spc="-100">
                              <a:latin typeface="Cambria Math" charset="0"/>
                            </a:rPr>
                            <m:t>IR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</a:rPr>
                            <m:t>lim</m:t>
                          </m:r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5328152" cy="33393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06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Derivadas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33555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função exponencial é diferenciável </a:t>
                </a:r>
                <a:r>
                  <a:rPr lang="pt-PT" sz="2000" dirty="0" smtClean="0">
                    <a:latin typeface="Cambria Math" charset="0"/>
                  </a:rPr>
                  <a:t>e: 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;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i="1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ln</m:t>
                        </m:r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i="1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ln</m:t>
                        </m:r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</m:func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𝑢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3355534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0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</TotalTime>
  <Words>477</Words>
  <Application>Microsoft Macintosh PowerPoint</Application>
  <PresentationFormat>Apresentação no Ecrã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0" baseType="lpstr">
      <vt:lpstr>Cambria Math</vt:lpstr>
      <vt:lpstr>Arial</vt:lpstr>
      <vt:lpstr>Office Theme</vt:lpstr>
      <vt:lpstr>Funções exponenciais e funções logarítmicas</vt:lpstr>
      <vt:lpstr>Potência de expoente irracional</vt:lpstr>
      <vt:lpstr>Função exponencial de base a&gt;0</vt:lpstr>
      <vt:lpstr>Propriedades</vt:lpstr>
      <vt:lpstr>Propriedades algébricas</vt:lpstr>
      <vt:lpstr>Limites notáveis</vt:lpstr>
      <vt:lpstr>Derivadas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110</cp:revision>
  <dcterms:created xsi:type="dcterms:W3CDTF">2014-11-16T14:55:38Z</dcterms:created>
  <dcterms:modified xsi:type="dcterms:W3CDTF">2017-06-27T13:41:39Z</dcterms:modified>
</cp:coreProperties>
</file>