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24" r:id="rId4"/>
    <p:sldId id="322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0" autoAdjust="0"/>
    <p:restoredTop sz="94674"/>
  </p:normalViewPr>
  <p:slideViewPr>
    <p:cSldViewPr>
      <p:cViewPr varScale="1">
        <p:scale>
          <a:sx n="124" d="100"/>
          <a:sy n="124" d="100"/>
        </p:scale>
        <p:origin x="16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16/06/17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16/06/17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1670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07082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Limites notáveis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Limite notável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4032008" cy="14419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Fixado um número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𝑘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𝑘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=+∞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4032008" cy="1441933"/>
              </a:xfrm>
              <a:prstGeom prst="rect">
                <a:avLst/>
              </a:prstGeom>
              <a:blipFill rotWithShape="0">
                <a:blip r:embed="rId2"/>
                <a:stretch>
                  <a:fillRect l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Limite notável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2951888" cy="67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  <m:r>
                                <a:rPr lang="pt-PT" sz="2000">
                                  <a:latin typeface="Cambria Math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2951888" cy="67685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501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Propriedade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696304" cy="1566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Dadas duas sucessões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</a:rPr>
                            <m:t>lim</m:t>
                          </m:r>
                        </m:fName>
                        <m:e>
                          <m:sSubSup>
                            <m:sSub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Sup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charset="0"/>
                                </a:rPr>
                                <m:t>𝑛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bSup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696304" cy="1566519"/>
              </a:xfrm>
              <a:prstGeom prst="rect">
                <a:avLst/>
              </a:prstGeom>
              <a:blipFill rotWithShape="0">
                <a:blip r:embed="rId2"/>
                <a:stretch>
                  <a:fillRect l="-910" r="-20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4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112</Words>
  <Application>Microsoft Macintosh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Cambria Math</vt:lpstr>
      <vt:lpstr>Arial</vt:lpstr>
      <vt:lpstr>Office Theme</vt:lpstr>
      <vt:lpstr>Funções exponenciais e funções logarítmicas</vt:lpstr>
      <vt:lpstr>Limite notável</vt:lpstr>
      <vt:lpstr>Limite notável</vt:lpstr>
      <vt:lpstr>Propriedade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112</cp:revision>
  <dcterms:created xsi:type="dcterms:W3CDTF">2014-11-16T14:55:38Z</dcterms:created>
  <dcterms:modified xsi:type="dcterms:W3CDTF">2017-06-15T23:13:27Z</dcterms:modified>
</cp:coreProperties>
</file>