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6" r:id="rId5"/>
    <p:sldId id="327" r:id="rId6"/>
    <p:sldId id="310" r:id="rId7"/>
    <p:sldId id="317" r:id="rId8"/>
    <p:sldId id="311" r:id="rId9"/>
    <p:sldId id="320" r:id="rId10"/>
    <p:sldId id="328" r:id="rId11"/>
    <p:sldId id="329" r:id="rId12"/>
    <p:sldId id="330" r:id="rId13"/>
    <p:sldId id="331" r:id="rId14"/>
    <p:sldId id="312" r:id="rId15"/>
    <p:sldId id="321" r:id="rId16"/>
    <p:sldId id="332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9" autoAdjust="0"/>
    <p:restoredTop sz="94721"/>
  </p:normalViewPr>
  <p:slideViewPr>
    <p:cSldViewPr>
      <p:cViewPr varScale="1">
        <p:scale>
          <a:sx n="160" d="100"/>
          <a:sy n="160" d="100"/>
        </p:scale>
        <p:origin x="15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723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4.xml"/><Relationship Id="rId5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slide" Target="slide9.xml"/><Relationship Id="rId5" Type="http://schemas.openxmlformats.org/officeDocument/2006/relationships/slide" Target="slide10.xml"/><Relationship Id="rId6" Type="http://schemas.openxmlformats.org/officeDocument/2006/relationships/slide" Target="slide11.xml"/><Relationship Id="rId7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Operações com números complexos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22259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 parte real e a parte imaginária dos seguintes números complexos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</a:t>
                </a:r>
                <a14:m>
                  <m:oMath xmlns:m="http://schemas.openxmlformats.org/officeDocument/2006/math">
                    <m:r>
                      <a:rPr lang="pt-PT" sz="2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1+3</m:t>
                            </m:r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3+5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1+7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den>
                    </m:f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2225994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2340157" y="263691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1907704" y="317290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616184" cy="52814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  <a:spcAft>
                    <a:spcPts val="300"/>
                  </a:spcAft>
                </a:pPr>
                <a:endParaRPr lang="pt-PT" sz="2000" b="1" i="1" u="sng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1+3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1+3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1−3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1+9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Assim:</a:t>
                </a: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𝑅𝑒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1+3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1+3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616184" cy="5281446"/>
              </a:xfrm>
              <a:prstGeom prst="rect">
                <a:avLst/>
              </a:prstGeom>
              <a:blipFill rotWithShape="0">
                <a:blip r:embed="rId3"/>
                <a:stretch>
                  <a:fillRect l="-10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5" name="Rectangle 4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1.1</a:t>
            </a:r>
          </a:p>
        </p:txBody>
      </p:sp>
    </p:spTree>
    <p:extLst>
      <p:ext uri="{BB962C8B-B14F-4D97-AF65-F5344CB8AC3E}">
        <p14:creationId xmlns:p14="http://schemas.microsoft.com/office/powerpoint/2010/main" val="190853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4896104" cy="52812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spcBef>
                    <a:spcPts val="1200"/>
                  </a:spcBef>
                </a:pPr>
                <a:endParaRPr lang="pt-PT" sz="20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3+5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1+7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3+5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1−7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1−7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3−21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+5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−35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1+49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38−16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Assim:</a:t>
                </a: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𝑅𝑒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3+5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1+7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𝐼𝑚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3+5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1+7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896104" cy="5281254"/>
              </a:xfrm>
              <a:prstGeom prst="rect">
                <a:avLst/>
              </a:prstGeom>
              <a:blipFill rotWithShape="0">
                <a:blip r:embed="rId3"/>
                <a:stretch>
                  <a:fillRect l="-1244" t="-57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1.2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8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628625"/>
                <a:ext cx="5688192" cy="13061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Apresente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na forma algébrica o número complexo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−1+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628625"/>
                <a:ext cx="5688192" cy="1306191"/>
              </a:xfrm>
              <a:prstGeom prst="rect">
                <a:avLst/>
              </a:prstGeom>
              <a:blipFill rotWithShape="0">
                <a:blip r:embed="rId3"/>
                <a:stretch>
                  <a:fillRect l="-1072" t="-2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612000" y="310089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8352488" cy="44394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b="1" u="sng" dirty="0" smtClean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PT" sz="2000" b="1" i="1" u="sng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−1+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PT" sz="2000" i="1">
                                              <a:latin typeface="Cambria Math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pt-PT" sz="2000" i="1">
                                                  <a:latin typeface="Cambria Math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pt-PT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e>
                                          </m:rad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PT" sz="2000" i="1">
                                              <a:latin typeface="Cambria Math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−1+</m:t>
                                          </m:r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1−2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4−8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−12</m:t>
                              </m:r>
                            </m:e>
                          </m: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−16+16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−2−2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−2−2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4+4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ea typeface="Cambria Math" panose="02040503050406030204" pitchFamily="18" charset="0"/>
                  </a:rPr>
                  <a:t> </a:t>
                </a:r>
                <a:r>
                  <a:rPr lang="pt-PT" sz="2000" dirty="0" smtClean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−2+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352488" cy="4439420"/>
              </a:xfrm>
              <a:prstGeom prst="rect">
                <a:avLst/>
              </a:prstGeom>
              <a:blipFill rotWithShape="0">
                <a:blip r:embed="rId3"/>
                <a:stretch>
                  <a:fillRect l="-729" t="-68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1560" y="1347893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2.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Resolva as equações: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3.1</a:t>
                </a:r>
                <a:r>
                  <a:rPr lang="pt-PT" sz="2000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−6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+29=0;</m:t>
                    </m:r>
                  </m:oMath>
                </a14:m>
                <a:endParaRPr lang="pt-PT" sz="20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=0;</m:t>
                    </m:r>
                  </m:oMath>
                </a14:m>
                <a:endParaRPr lang="pt-PT" sz="20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−1=0;</m:t>
                    </m:r>
                  </m:oMath>
                </a14:m>
                <a:endParaRPr lang="pt-PT" sz="2000" b="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3.4</a:t>
                </a:r>
                <a:r>
                  <a:rPr lang="pt-PT" sz="2000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sSup>
                      <m:sSup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−2=0.</m:t>
                    </m:r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2400657"/>
              </a:xfrm>
              <a:prstGeom prst="rect">
                <a:avLst/>
              </a:prstGeom>
              <a:blipFill>
                <a:blip r:embed="rId3"/>
                <a:stretch>
                  <a:fillRect l="-736" b="-10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3348269" y="208563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3348269" y="252483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348269" y="299897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3348269" y="346093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450665"/>
                <a:ext cx="4104016" cy="5930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+29=0⇔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6±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−6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−4×2×29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6±</m:t>
                          </m:r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−196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6±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2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450665"/>
                <a:ext cx="4104016" cy="5930663"/>
              </a:xfrm>
              <a:prstGeom prst="rect">
                <a:avLst/>
              </a:prstGeom>
              <a:blipFill rotWithShape="0">
                <a:blip r:embed="rId3"/>
                <a:stretch>
                  <a:fillRect l="-1484" t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3</a:t>
            </a:r>
            <a:r>
              <a:rPr lang="pt-PT" sz="2000" b="1" dirty="0" smtClean="0">
                <a:latin typeface="Cambria Math" charset="0"/>
              </a:rPr>
              <a:t>.1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6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4896104" cy="6138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13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+5=0⇔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=0∨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−2±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−4×1×5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2×1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−16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=−1−2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=−1+2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0;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;−1+2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896104" cy="6138475"/>
              </a:xfrm>
              <a:prstGeom prst="rect">
                <a:avLst/>
              </a:prstGeom>
              <a:blipFill rotWithShape="0">
                <a:blip r:embed="rId3"/>
                <a:stretch>
                  <a:fillRect l="-1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3.2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328152" cy="60776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spcAft>
                    <a:spcPts val="12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groupCh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−15=0⇔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2±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−4×1×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−15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2×1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groupCh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 ∨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=−3⇔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60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pt-PT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 dirty="0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pt-PT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328152" cy="6077626"/>
              </a:xfrm>
              <a:prstGeom prst="rect">
                <a:avLst/>
              </a:prstGeom>
              <a:blipFill rotWithShape="0">
                <a:blip r:embed="rId3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3.3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67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056344" cy="6457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solução da equação, utilizando a regra de </a:t>
                </a:r>
                <a:r>
                  <a:rPr lang="pt-PT" sz="2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Ruffini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−2=0⇔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2±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4−4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056344" cy="6457281"/>
              </a:xfrm>
              <a:prstGeom prst="rect">
                <a:avLst/>
              </a:prstGeom>
              <a:blipFill rotWithShape="0">
                <a:blip r:embed="rId3"/>
                <a:stretch>
                  <a:fillRect l="-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733564"/>
                  </p:ext>
                </p:extLst>
              </p:nvPr>
            </p:nvGraphicFramePr>
            <p:xfrm>
              <a:off x="1547664" y="2521704"/>
              <a:ext cx="56353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718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pt-PT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—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—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pt-PT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latin typeface="Cambria Math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pt-PT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—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—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 sz="16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—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—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0=</m:t>
                                </m:r>
                                <m:r>
                                  <a:rPr lang="pt-PT" sz="16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𝑅</m:t>
                                </m:r>
                              </m:oMath>
                            </m:oMathPara>
                          </a14:m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733564"/>
                  </p:ext>
                </p:extLst>
              </p:nvPr>
            </p:nvGraphicFramePr>
            <p:xfrm>
              <a:off x="1547664" y="2521704"/>
              <a:ext cx="5635352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8718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2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3"/>
                        </a:ext>
                      </a:extLst>
                    </a:gridCol>
                    <a:gridCol w="116204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pt-PT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84817" r="-300524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84817" r="-200524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4817" r="-100524" b="-3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84817" r="-524" b="-3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pt-PT" sz="16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t="-200000" r="-472222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6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84817" t="-200000" r="-20052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4817" t="-200000" r="-10052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84817" t="-200000" r="-524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 sz="1600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84817" t="-300000" r="-300524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84817" t="-300000" r="-200524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84817" t="-300000" r="-100524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84817" t="-300000" r="-524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7" name="Rectangle 6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3.4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89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112128" cy="59708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2±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4−8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2±</m:t>
                          </m:r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2±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1±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=−1−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pt-PT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pt-PT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pt-PT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 dirty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>
                            <a:rPr lang="pt-PT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pt-PT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112128" cy="5970802"/>
              </a:xfrm>
              <a:prstGeom prst="rect">
                <a:avLst/>
              </a:prstGeom>
              <a:blipFill rotWithShape="0">
                <a:blip r:embed="rId3"/>
                <a:stretch>
                  <a:fillRect l="-1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3.4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46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501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 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501804"/>
              </a:xfrm>
              <a:prstGeom prst="rect">
                <a:avLst/>
              </a:prstGeom>
              <a:blipFill rotWithShape="0">
                <a:blip r:embed="rId3"/>
                <a:stretch>
                  <a:fillRect l="-736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636358" y="20948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8319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3887992" cy="5553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4.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Pretende-se resolver o sistema: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</m: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𝑧𝑤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=10</m:t>
                              </m:r>
                            </m:e>
                          </m:eqArr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=10</m:t>
                              </m:r>
                            </m:e>
                          </m:eqAr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2−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=10</m:t>
                              </m:r>
                            </m:e>
                          </m:eqAr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=10</m:t>
                              </m:r>
                            </m:e>
                          </m:eqAr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−10=0</m:t>
                              </m:r>
                            </m:e>
                          </m:eqAr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3887992" cy="5553251"/>
              </a:xfrm>
              <a:prstGeom prst="rect">
                <a:avLst/>
              </a:prstGeom>
              <a:blipFill rotWithShape="0">
                <a:blip r:embed="rId3"/>
                <a:stretch>
                  <a:fillRect l="-1567" r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1789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4968112" cy="61182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2400"/>
                  </a:spcAft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spcBef>
                    <a:spcPts val="1200"/>
                  </a:spcBef>
                  <a:spcAft>
                    <a:spcPts val="1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−2±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4−40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</m:den>
                              </m:f>
                            </m:e>
                          </m:eqAr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−2±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</m:den>
                              </m:f>
                            </m:e>
                          </m:eqAr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⇔</m:t>
                          </m:r>
                        </m:e>
                      </m:d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=1−3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=1+3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=2−1+3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=1−3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=2−1−3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=1+3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=1+3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=1−3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=1−3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=1+3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R: Os números são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1−3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968112" cy="6118278"/>
              </a:xfrm>
              <a:prstGeom prst="rect">
                <a:avLst/>
              </a:prstGeom>
              <a:blipFill rotWithShape="0">
                <a:blip r:embed="rId3"/>
                <a:stretch>
                  <a:fillRect l="-1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1560" y="1347893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4.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3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</TotalTime>
  <Words>1331</Words>
  <Application>Microsoft Macintosh PowerPoint</Application>
  <PresentationFormat>Apresentação no Ecrã (4:3)</PresentationFormat>
  <Paragraphs>140</Paragraphs>
  <Slides>16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2" baseType="lpstr">
      <vt:lpstr>Calibri</vt:lpstr>
      <vt:lpstr>Calibri Light</vt:lpstr>
      <vt:lpstr>Cambria</vt:lpstr>
      <vt:lpstr>Cambria Math</vt:lpstr>
      <vt:lpstr>Arial</vt:lpstr>
      <vt:lpstr>Office Theme</vt:lpstr>
      <vt:lpstr>Números complexos</vt:lpstr>
      <vt:lpstr>Apresentação do PowerPoint</vt:lpstr>
      <vt:lpstr>Questão 1</vt:lpstr>
      <vt:lpstr>Apresentação do PowerPoint</vt:lpstr>
      <vt:lpstr>Apresentação do PowerPoint</vt:lpstr>
      <vt:lpstr>Questão 2</vt:lpstr>
      <vt:lpstr>Apresentação do PowerPoint</vt:lpstr>
      <vt:lpstr>Questão 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4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145</cp:revision>
  <dcterms:created xsi:type="dcterms:W3CDTF">2014-11-16T14:55:38Z</dcterms:created>
  <dcterms:modified xsi:type="dcterms:W3CDTF">2017-06-27T15:36:03Z</dcterms:modified>
</cp:coreProperties>
</file>