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10" r:id="rId4"/>
    <p:sldId id="317" r:id="rId5"/>
    <p:sldId id="328" r:id="rId6"/>
    <p:sldId id="330" r:id="rId7"/>
    <p:sldId id="331" r:id="rId8"/>
    <p:sldId id="332" r:id="rId9"/>
    <p:sldId id="333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0" autoAdjust="0"/>
    <p:restoredTop sz="94712"/>
  </p:normalViewPr>
  <p:slideViewPr>
    <p:cSldViewPr>
      <p:cViewPr varScale="1">
        <p:scale>
          <a:sx n="64" d="100"/>
          <a:sy n="64" d="100"/>
        </p:scale>
        <p:origin x="61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1801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4.png"/><Relationship Id="rId7" Type="http://schemas.openxmlformats.org/officeDocument/2006/relationships/slide" Target="slide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ítulo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143000" y="3818062"/>
                <a:ext cx="6858000" cy="979090"/>
              </a:xfrm>
            </p:spPr>
            <p:txBody>
              <a:bodyPr>
                <a:normAutofit/>
              </a:bodyPr>
              <a:lstStyle/>
              <a:p>
                <a:r>
                  <a:rPr lang="pt-PT" sz="2400" dirty="0">
                    <a:solidFill>
                      <a:schemeClr val="bg1">
                        <a:lumMod val="85000"/>
                      </a:schemeClr>
                    </a:solidFill>
                    <a:latin typeface="Cambria Math" charset="0"/>
                  </a:rPr>
                  <a:t>Conjuntos de pontos definidos por condições em </a:t>
                </a:r>
                <a14:m>
                  <m:oMath xmlns:m="http://schemas.openxmlformats.org/officeDocument/2006/math">
                    <m:r>
                      <a:rPr lang="pt-PT" sz="240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charset="0"/>
                      </a:rPr>
                      <m:t>ℂ</m:t>
                    </m:r>
                  </m:oMath>
                </a14:m>
                <a:endParaRPr lang="pt-PT" sz="2400" dirty="0">
                  <a:solidFill>
                    <a:schemeClr val="bg1">
                      <a:lumMod val="85000"/>
                    </a:schemeClr>
                  </a:solidFill>
                  <a:latin typeface="Cambria Math" charset="0"/>
                </a:endParaRPr>
              </a:p>
              <a:p>
                <a:r>
                  <a:rPr lang="pt-PT" sz="2400" dirty="0">
                    <a:solidFill>
                      <a:schemeClr val="bg1">
                        <a:lumMod val="85000"/>
                      </a:schemeClr>
                    </a:solidFill>
                    <a:latin typeface="Cambria Math" charset="0"/>
                  </a:rPr>
                  <a:t>Exercícios do Caderno de Apoio</a:t>
                </a:r>
              </a:p>
            </p:txBody>
          </p:sp>
        </mc:Choice>
        <mc:Fallback xmlns="">
          <p:sp>
            <p:nvSpPr>
              <p:cNvPr id="3" name="Subtítul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143000" y="3818062"/>
                <a:ext cx="6858000" cy="979090"/>
              </a:xfrm>
              <a:blipFill rotWithShape="0">
                <a:blip r:embed="rId3"/>
                <a:stretch>
                  <a:fillRect l="-533" t="-8696" b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003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Represente </a:t>
                </a:r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as regiões do plano definidas pelas seguintes condições: 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2∧</m:t>
                    </m:r>
                    <m:d>
                      <m:dPr>
                        <m:begChr m:val="|"/>
                        <m:endChr m:val="|"/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−1−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pt-PT" sz="2000" b="1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𝐴𝑟𝑔</m:t>
                    </m:r>
                    <m:d>
                      <m:d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1.4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𝐴𝑟𝑔</m:t>
                    </m:r>
                    <m:d>
                      <m:d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pt-PT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1.5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1.6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−3−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pt-PT" sz="20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endParaRPr lang="pt-PT" sz="20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003660"/>
              </a:xfrm>
              <a:prstGeom prst="rect">
                <a:avLst/>
              </a:prstGeom>
              <a:blipFill rotWithShape="0">
                <a:blip r:embed="rId3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3530501" y="220486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3456261" y="2648485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4581110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4868821" y="382097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1"/>
          <p:cNvSpPr/>
          <p:nvPr/>
        </p:nvSpPr>
        <p:spPr>
          <a:xfrm>
            <a:off x="3131840" y="43651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8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4" name="Retângulo 13"/>
          <p:cNvSpPr/>
          <p:nvPr/>
        </p:nvSpPr>
        <p:spPr>
          <a:xfrm>
            <a:off x="5198351" y="497310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9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95" y="2084550"/>
            <a:ext cx="3672408" cy="369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828000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1.1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&gt;1</m:t>
                    </m:r>
                  </m:oMath>
                </a14:m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8280000" cy="1938992"/>
              </a:xfrm>
              <a:prstGeom prst="rect">
                <a:avLst/>
              </a:prstGeom>
              <a:blipFill>
                <a:blip r:embed="rId4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92701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99" y="2204774"/>
            <a:ext cx="3600400" cy="357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8280000" cy="1420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1.2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8280000" cy="1420261"/>
              </a:xfrm>
              <a:prstGeom prst="rect">
                <a:avLst/>
              </a:prstGeom>
              <a:blipFill>
                <a:blip r:embed="rId4"/>
                <a:stretch>
                  <a:fillRect l="-736" b="-64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2111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943" y="2240259"/>
            <a:ext cx="3636112" cy="354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8280000" cy="15009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1.3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𝐴𝑟𝑔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</m:oMath>
                </a14:m>
                <a:endParaRPr lang="pt-PT" sz="20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8280000" cy="1500924"/>
              </a:xfrm>
              <a:prstGeom prst="rect">
                <a:avLst/>
              </a:prstGeom>
              <a:blipFill rotWithShape="0">
                <a:blip r:embed="rId4"/>
                <a:stretch>
                  <a:fillRect l="-736" b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80584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357561"/>
                <a:ext cx="8036669" cy="1474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1.4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0≤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𝐴𝑟𝑔</m:t>
                    </m:r>
                    <m:d>
                      <m:dPr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</m:t>
                    </m:r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57561"/>
                <a:ext cx="8036669" cy="1474058"/>
              </a:xfrm>
              <a:prstGeom prst="rect">
                <a:avLst/>
              </a:prstGeom>
              <a:blipFill rotWithShape="0">
                <a:blip r:embed="rId3"/>
                <a:stretch>
                  <a:fillRect l="-758" b="-1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43260"/>
            <a:ext cx="3752341" cy="38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26952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181" y="1774436"/>
            <a:ext cx="4273067" cy="423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8280000" cy="1420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>
                  <a:lnSpc>
                    <a:spcPct val="150000"/>
                  </a:lnSpc>
                </a:pPr>
                <a:endParaRPr lang="pt-PT" sz="2000" b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1.5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8280000" cy="1420261"/>
              </a:xfrm>
              <a:prstGeom prst="rect">
                <a:avLst/>
              </a:prstGeom>
              <a:blipFill>
                <a:blip r:embed="rId4"/>
                <a:stretch>
                  <a:fillRect l="-736" b="-64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25331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8280000" cy="14740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just"/>
                <a:r>
                  <a:rPr lang="pt-PT" sz="2000" b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1.6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begChr m:val="|"/>
                        <m:endChr m:val="|"/>
                        <m:ctrlP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pt-P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</m:oMath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1474058"/>
              </a:xfrm>
              <a:prstGeom prst="rect">
                <a:avLst/>
              </a:prstGeom>
              <a:blipFill rotWithShape="0">
                <a:blip r:embed="rId3"/>
                <a:stretch>
                  <a:fillRect l="-736" b="-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68" y="2025126"/>
            <a:ext cx="4176464" cy="39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413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</TotalTime>
  <Words>104</Words>
  <Application>Microsoft Office PowerPoint</Application>
  <PresentationFormat>Apresentação no Ecrã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</vt:lpstr>
      <vt:lpstr>Cambria Math</vt:lpstr>
      <vt:lpstr>Office Theme</vt:lpstr>
      <vt:lpstr>Números complexos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Beatriz</cp:lastModifiedBy>
  <cp:revision>165</cp:revision>
  <dcterms:created xsi:type="dcterms:W3CDTF">2014-11-16T14:55:38Z</dcterms:created>
  <dcterms:modified xsi:type="dcterms:W3CDTF">2017-06-21T15:34:53Z</dcterms:modified>
</cp:coreProperties>
</file>