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29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94" autoAdjust="0"/>
    <p:restoredTop sz="94693"/>
  </p:normalViewPr>
  <p:slideViewPr>
    <p:cSldViewPr>
      <p:cViewPr varScale="1">
        <p:scale>
          <a:sx n="177" d="100"/>
          <a:sy n="177" d="100"/>
        </p:scale>
        <p:origin x="11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544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ítulo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143000" y="3818062"/>
                <a:ext cx="6858000" cy="1051098"/>
              </a:xfrm>
            </p:spPr>
            <p:txBody>
              <a:bodyPr>
                <a:normAutofit/>
              </a:bodyPr>
              <a:lstStyle/>
              <a:p>
                <a:r>
                  <a:rPr lang="pt-PT" sz="2400" dirty="0">
                    <a:solidFill>
                      <a:schemeClr val="bg1">
                        <a:lumMod val="85000"/>
                      </a:schemeClr>
                    </a:solidFill>
                    <a:latin typeface="Cambria Math" charset="0"/>
                  </a:rPr>
                  <a:t>Conjuntos de pontos definidos por condições em </a:t>
                </a:r>
                <a14:m>
                  <m:oMath xmlns:m="http://schemas.openxmlformats.org/officeDocument/2006/math">
                    <m:r>
                      <a:rPr lang="pt-PT" sz="240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charset="0"/>
                      </a:rPr>
                      <m:t>ℂ</m:t>
                    </m:r>
                  </m:oMath>
                </a14:m>
                <a:endParaRPr lang="pt-PT" sz="2400" dirty="0">
                  <a:solidFill>
                    <a:schemeClr val="bg1">
                      <a:lumMod val="85000"/>
                    </a:schemeClr>
                  </a:solidFill>
                  <a:latin typeface="Cambria Math" charset="0"/>
                </a:endParaRPr>
              </a:p>
              <a:p>
                <a:r>
                  <a:rPr lang="pt-PT" sz="2400" dirty="0">
                    <a:solidFill>
                      <a:schemeClr val="bg1">
                        <a:lumMod val="85000"/>
                      </a:schemeClr>
                    </a:solidFill>
                    <a:latin typeface="Cambria Math" charset="0"/>
                  </a:rPr>
                  <a:t>O essencial</a:t>
                </a:r>
              </a:p>
            </p:txBody>
          </p:sp>
        </mc:Choice>
        <mc:Fallback xmlns="">
          <p:sp>
            <p:nvSpPr>
              <p:cNvPr id="3" name="Subtítul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143000" y="3818062"/>
                <a:ext cx="6858000" cy="1051098"/>
              </a:xfrm>
              <a:blipFill rotWithShape="0">
                <a:blip r:embed="rId3"/>
                <a:stretch>
                  <a:fillRect l="-533" t="-8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467544" y="1484784"/>
                <a:ext cx="8208912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números complexos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os números reais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]"/>
                        <m:endChr m:val="]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no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plano complexo a condição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 a </a:t>
                </a: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circunferência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 centro no ponto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raio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</a:t>
                </a: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círculo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centro no ponto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raio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 o exterior da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circunferência de centro no ponto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raio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84784"/>
                <a:ext cx="8208912" cy="4708981"/>
              </a:xfrm>
              <a:prstGeom prst="rect">
                <a:avLst/>
              </a:prstGeom>
              <a:blipFill rotWithShape="0">
                <a:blip r:embed="rId3"/>
                <a:stretch>
                  <a:fillRect l="-817" r="-11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Conjuntos definidos por </a:t>
            </a: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>condições </a:t>
            </a:r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sobre </a:t>
            </a: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/>
            </a:r>
            <a:b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</a:b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>números </a:t>
            </a:r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complexos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Conjuntos definidos por </a:t>
            </a: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>condições </a:t>
            </a:r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sobre </a:t>
            </a: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/>
            </a:r>
            <a:b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</a:br>
            <a:r>
              <a:rPr lang="pt-PT" b="1" dirty="0" smtClean="0">
                <a:latin typeface="Cambria Math" charset="0"/>
                <a:ea typeface="Cambria Math" charset="0"/>
                <a:cs typeface="Cambria Math" charset="0"/>
              </a:rPr>
              <a:t>números </a:t>
            </a:r>
            <a:r>
              <a:rPr lang="pt-PT" b="1" dirty="0">
                <a:latin typeface="Cambria Math" charset="0"/>
                <a:ea typeface="Cambria Math" charset="0"/>
                <a:cs typeface="Cambria Math" charset="0"/>
              </a:rPr>
              <a:t>complexos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ângulo 5"/>
              <p:cNvSpPr/>
              <p:nvPr/>
            </p:nvSpPr>
            <p:spPr>
              <a:xfrm>
                <a:off x="467544" y="1340768"/>
                <a:ext cx="8280000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 a mediatriz do segmento de reta de extremos nos pontos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 o semiplano delimitado pela mediatriz do segmento de reta de extremos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pontos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contém 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 a </a:t>
                </a: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semirreta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 é o lado extremidade do ângulo orientado de vértice no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 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lado origem diretamente paralelo ao semieixo real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positivo.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340768"/>
                <a:ext cx="8280000" cy="5016758"/>
              </a:xfrm>
              <a:prstGeom prst="rect">
                <a:avLst/>
              </a:prstGeom>
              <a:blipFill rotWithShape="0">
                <a:blip r:embed="rId3"/>
                <a:stretch>
                  <a:fillRect l="-663" r="-8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8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</TotalTime>
  <Words>280</Words>
  <Application>Microsoft Macintosh PowerPoint</Application>
  <PresentationFormat>Apresentação no Ecrã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Cambria Math</vt:lpstr>
      <vt:lpstr>Arial</vt:lpstr>
      <vt:lpstr>Office Theme</vt:lpstr>
      <vt:lpstr>Números complexos</vt:lpstr>
      <vt:lpstr>Conjuntos definidos por condições sobre  números complexos </vt:lpstr>
      <vt:lpstr>Conjuntos definidos por condições sobre  números complexos 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143</cp:revision>
  <dcterms:created xsi:type="dcterms:W3CDTF">2014-11-16T14:55:38Z</dcterms:created>
  <dcterms:modified xsi:type="dcterms:W3CDTF">2017-06-27T16:21:50Z</dcterms:modified>
</cp:coreProperties>
</file>