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5" r:id="rId6"/>
    <p:sldId id="257" r:id="rId7"/>
    <p:sldId id="369" r:id="rId8"/>
    <p:sldId id="370" r:id="rId9"/>
    <p:sldId id="371" r:id="rId10"/>
    <p:sldId id="386" r:id="rId11"/>
    <p:sldId id="372" r:id="rId12"/>
    <p:sldId id="387" r:id="rId13"/>
    <p:sldId id="389" r:id="rId14"/>
    <p:sldId id="388" r:id="rId15"/>
    <p:sldId id="398" r:id="rId16"/>
    <p:sldId id="399" r:id="rId17"/>
    <p:sldId id="306" r:id="rId18"/>
    <p:sldId id="391" r:id="rId19"/>
    <p:sldId id="400" r:id="rId20"/>
    <p:sldId id="392" r:id="rId21"/>
    <p:sldId id="401" r:id="rId22"/>
    <p:sldId id="332" r:id="rId23"/>
    <p:sldId id="402" r:id="rId24"/>
    <p:sldId id="390" r:id="rId25"/>
    <p:sldId id="404" r:id="rId26"/>
    <p:sldId id="309" r:id="rId27"/>
    <p:sldId id="407" r:id="rId28"/>
    <p:sldId id="405" r:id="rId29"/>
    <p:sldId id="406" r:id="rId30"/>
    <p:sldId id="262" r:id="rId3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23" autoAdjust="0"/>
    <p:restoredTop sz="94694"/>
  </p:normalViewPr>
  <p:slideViewPr>
    <p:cSldViewPr snapToGrid="0" snapToObjects="1" showGuides="1">
      <p:cViewPr>
        <p:scale>
          <a:sx n="136" d="100"/>
          <a:sy n="136" d="100"/>
        </p:scale>
        <p:origin x="1644" y="708"/>
      </p:cViewPr>
      <p:guideLst>
        <p:guide orient="horz" pos="278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BF00-E9E2-754A-BDCA-B216E4EAA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A973-7735-4C44-BFDF-51973376A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1BC37-69A8-8B43-829E-CA072D8F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9692-67FD-EF4C-B79C-B716A220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AD8F5-A6E9-434A-8643-22EE179F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871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9224-429A-574E-BF14-48938AFC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C889C-B4D9-5B45-8BB4-E6E8D99E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63FDC-EE5F-654A-B5BC-46F938A5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1BE0-3A79-E149-B05C-941100DA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846F-9683-704F-900D-DB690034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378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7133-C67D-BB49-8BF0-A55BD5C4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0297C-B997-B044-A5D4-EA8701A3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23B72-7DAA-C24B-9A70-8AA3CD93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76842-FA32-C04D-B7F9-605028F0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45C7B-A022-7D40-9A47-A59685B2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4743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353E-9FDB-4545-B0D1-7E954561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7615-2811-8148-AB10-1B84B272A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3B8A5-E770-0444-9FFA-66E06FB8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8BB32-7A97-1440-983B-E0F4EB43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9BA37-AAA0-144D-A2E5-566ED791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77DE0-4F7D-C144-BEEC-60E1B359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57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45B47-5A06-114A-AD4B-741B68E0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4706A-9B97-914D-99D4-F1B450B45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F6EE0-D51A-9543-80F8-C7106E73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0EEDF-F938-A341-AFCF-30BE971CA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950B3-A9E0-C745-BB4F-E9E1ABFA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2B8CE-45B5-794A-BE30-BA24070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79DBD-0F9E-8641-B6D5-2EFCB694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116B0-9375-C144-9CBE-209DECA4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42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8200-1B85-8643-A5B2-8448D7F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1EBEA-651F-E042-A754-C143D057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274E9-DD7B-3A4B-9FDC-93C5E1CA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5061A-08D6-F24A-A234-3B5990ED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266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D963B-F7EB-554E-B3E6-A54CBBFAC0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EB194-E0FF-DB41-B239-12E1D578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7C5C9-60A8-4F4F-B0D8-5F633674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560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94A4-A3B8-2A48-9563-B9447860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FBE56-80C7-4147-A092-4D21805D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8966D-1669-EB45-990F-70C108333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93F5E-5C2A-CA47-91AB-97825675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84014-5BC3-5042-93AE-F455EC58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3EEEF-E44C-1349-97A2-90F907EB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7BC3-C54A-6E41-A419-0F81617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59B29C-1595-844D-983F-DC67B135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9EF16-2F57-D049-B387-60CEBC41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2E4F-FD69-5740-B9B7-B3FB8385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85FF6-F0A7-C548-A76F-FCF41094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4AAE9-F04E-C548-BAE9-E6303C9C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787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D0A2-FFC0-6E4F-8FCD-E91E1657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9509B-B2DE-A645-A79B-1EBD5940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6458F-A225-F449-AD16-90F45E99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0BAF4-55BC-594F-8CAE-204D2FAF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35C5-A1CC-CB48-9CF4-532B561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705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145B6E-3139-D440-98A5-7277B2E6D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6B9B9-D1F7-C349-88E4-6CC65B59B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4B7B-D227-F94E-989B-DE97505A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E180-0D14-994B-8278-8A0B4EDD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E5ECC-170F-6B4A-A5C5-01EE162A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833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6EE-D7C5-634F-9076-25FC57E5F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ADF38-267C-0F41-AD6D-957868A2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B983B-A536-104C-A139-5D40E443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F54F6-AA54-4B4D-AEF8-0E057BF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D839-BF54-B546-8386-70606539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0356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9CEF-CD9A-7C42-938C-A48DCEBD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DC32-9A8D-1E45-9569-9203A3DA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C164-EAB9-7747-AFA3-00783EE1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2A632-5342-3144-9F23-A18680CE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1DA2D-E71B-C746-8AFE-EE2B438A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523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5D32-E395-C64E-A129-A7510CB3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B446D-B5E6-A549-9AD5-AE55007DA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73CFB-4DB7-7D48-9695-1C4BE08B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9229-710F-674E-9BB4-0B6AA2BF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304C-F495-8A43-8278-0D94C2A4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7764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B98D-972A-CD4A-BC48-08DE2B62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132E-D291-F347-8C58-9AB153D8F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0688C-E1F3-064A-8CE4-D8121F3A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F622-D44F-7941-AF86-0D76D74C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BAE5E-BB95-1B48-893F-67DD53A9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BDA4A-D30A-1043-801E-57F6AFB4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14094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0449-FAD9-2348-A9D9-62E728EE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27D59-F998-4241-8328-1B17E9113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2BF41-0B80-C948-8E9C-DFDA9CE02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91DC-B1A7-4741-9E8A-4063DF526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060ED-DE2C-D248-A0CF-5AE49A170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9A11F-F337-444B-8FC4-34F4E91D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36F71-DF75-1E40-8474-EF8A0A02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8EF45-6D12-8E43-812C-0515A569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426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DF6A-74D5-484E-A7EC-F961FEC4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C23C1-E462-A742-881B-E7E28254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1B8B08-074E-E749-AFFD-509EC2DC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9C034-CED1-0642-8FBD-09E35CDC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643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BDAE5-21B1-CB4C-BC2B-3606B1EA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6F5FB9-430B-B341-A957-B4F91105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F6189-00CD-8041-AB77-F9671375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228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F66F-0F2E-7A45-A1A1-3ED9E287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524D7-4C93-8A4C-AB61-E5935580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D7DD-3745-9D46-970C-B20361435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0C4B4-93B0-AF44-A23F-4B3444E7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46E48-FAEF-4448-B405-3C1EF43C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991C2-A6CC-F948-8B67-F191FDB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2898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45E4-2D8E-A140-9194-27B1E2C6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3EF9-A776-6941-9E8E-0C5F8C070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5F6D2-99D9-054B-BB14-95337911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B4CD-6057-CA40-BF16-C79E2474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8D898-6B5C-FA48-A0EE-E8D8DC4F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8A7-2164-4846-999D-DB9AA5ED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1184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CDC1-466E-264F-B34F-5397DE13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916C6-F973-3944-B51D-86ABA860A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15A88-B563-114E-B4A7-18ABE2B8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E49CB-7BAA-BD47-92D4-2E8202E6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B59AE-E3F4-7046-975C-FDA8DE0A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6077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44535-5247-A34B-9D93-5D7475F5D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F803B-D307-3A4A-88C0-75ADB8D9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EC4D-5020-CB42-A519-B88FB75C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D92E0-BE41-C84C-B757-CC0E3F23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4D58-0443-C449-ABB3-ADA1F326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559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0213-AD65-4040-8F27-CAB97D497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DFA7A-CDD4-0A4D-8D29-F7474F7A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521B9-C9A3-F944-A0E5-0241A7B5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AE5F3-6526-C641-BFEC-4907BB21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39A1-4984-AA40-A33E-D8B4BA45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4179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7B2C-B280-6D41-922C-C3330BF2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AE3AF-6CD7-084B-AACB-0692B5F8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09B0-851A-CC49-AE76-7F24225B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D1667-1C2B-334F-A39F-F7E2143D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770D-E1D9-404A-9185-7E94E90C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5605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3E14-BA94-8741-94A8-B5CBDF9C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CEB07-FEC7-914A-A6D8-93696D579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1ED6D-152D-854B-B5E9-DCC1360C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B494F-7249-5044-B293-2EF1E98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1923-CA7C-B243-AF72-E2896ACD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28617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7217-B324-7D4C-A99B-E3FE4462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3397-C9E1-8B49-AEC1-347F55F67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B3E32-B933-7C4F-A1A9-98CDB885D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CA79D-1A14-8B49-90CF-4801973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ACDD8-AE79-A843-8193-8457979C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4166A-97BD-E142-99E7-E9946529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07409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3DD1-DC49-A045-A81B-6827519D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C77C7-DB05-354F-A942-34A6D117F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4B235-DB76-2944-9819-AF856600E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D19F0-5BA6-6F49-B067-FF93913F0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CE4F-91C5-8A46-B136-A73CD93E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43C51-9C0B-BC4F-BB1E-59FDB0D8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FBF49E-E21A-DA49-A695-EE746247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262EA-D5C7-AB40-8CF4-A95A9251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56018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2B0D-12A9-7A45-976E-FAEF30FA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74B06-ED73-F44B-A13C-78FDC87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9D284-7BDB-1247-AEEF-3BCD2496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78BEF-FA7C-3D49-BC5B-7CD11E6C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598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3C8A3-608E-7C4F-82DF-0D49784A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523F9-A569-F34B-BD56-C30ED71D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80F1-C814-F442-A7BC-873D7A94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02387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6CC8-4742-8644-90CF-2F08D9DF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EF40B-D5F7-C842-8E44-E715D3F86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3984D-421D-C444-B08D-37D8BF05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A76AD-7ADD-AC44-8A4B-63DAFD97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A871C-5969-BB4A-A7AE-9BE0D7E6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DC747-352A-F642-83FB-37E0A26F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1281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639B-7C69-2D41-9CA1-6D7DAA4A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3E867-83ED-D446-A06F-54093CEAF8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94C93-9310-3149-8A8D-88C34A77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618E4-CD2C-9D47-955C-FE25E6CF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09DF9-1188-5E47-BCC7-1E30850F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DDCD3-22CA-E746-8453-67EFFD41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77698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0AAF-5A22-384C-9482-BCBB1383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D8D4A-19F3-0C48-8B6C-7E5C0833E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B267F-4A6B-DD4B-A962-088B2A46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BE2A8-7AB1-D64C-B3D5-DA593EF7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AF2AF-D107-C640-ADF4-B44FF6AC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411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65199-DD94-2E4A-ABD8-5825E1FEB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8D12C-813F-3C4C-A66E-C0CF11EB7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436FD-9135-DE4C-BA07-E697E97D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7B2A9-F8B2-6445-96EB-9F5B8679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93918-B2D7-4942-8E31-2AFB2C3C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4160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6D9-53AA-9D4F-98B1-C292DBE6B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A449-2DFF-5941-85BC-B376BA011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24681-87DA-5C4D-9DF7-45D63061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89122-7F7A-F446-95F8-7AF3012E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298F-D0D2-BC47-A852-0552610D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45958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D064-E90C-C442-9C42-E0D3307B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5FA6-4304-444D-B6C4-C1B56321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C0B0F-6181-4C48-AA97-E4D41062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A398A-0740-1E4E-BF4A-E5C0A919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4C1CC-FEB1-BE4A-BB5B-EC4FC7C5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83361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3636-43CC-D14A-9A9B-6A7F99E3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B939-39AF-8E4F-BD96-12FABADFF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08611-8462-C14B-81C8-C3424640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E726-0FFF-1645-8F67-E945D61B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989E7-E809-A24F-BFD5-6351C9A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2948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A204-5746-A844-9924-1917D1A2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3092-FC88-0F44-8477-4AA82010F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18CBB-B139-8649-96D5-CCAC9E476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1B90F-4507-0A4B-A1AB-6BA03867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CFCC4-311E-AD4F-ADDC-88E58CF76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6E563-D4D4-5447-A5E8-E0A8991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52535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8873-C6F0-6C4C-B8F9-AD77CE6C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86B8E-2899-F545-82FA-8CBEEFA79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CDFD9-5009-7445-9032-20C857597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46E901-D255-BA49-947C-EF1281A12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1E1D5-5F7A-FB49-A8C2-DBFC9633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DB304-B3EC-8A49-A91C-4C97D662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691A40-F590-8748-9E27-8E931184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1B3CB-284E-424C-83F5-EA3E2508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271878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0D61-ECC1-054F-80DF-6D5D9A2C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E8FF5-D168-8E45-BD48-5A12A5BF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2F977-C978-2A42-A4E4-B458735F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5F516-7DFB-EB47-95AA-79FECE3C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145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282DF-BBE4-684C-B3FA-280DF776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7CA86-1AD5-1748-9017-D1999BC2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1806B-612D-CB49-8D55-8573644D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93017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96D7-9B6B-C748-81E1-7F37E604E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D32D-C76D-1E41-A8C1-6F818673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BBB1-F69D-C04A-814B-01CE8F8E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7527-72DB-EF45-B40C-863A8D8C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32D5-82BE-FA46-AF63-354EA171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6F55B-1335-3941-8C48-8BD73636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26190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C676-C1A4-5547-BF8D-9CD5D720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4F0862-87AE-9D4F-BEFF-E6557B90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FC11A-9F1C-2740-AF7F-C7CF76BFB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B6AFE-723C-1548-AB08-1A3CF9AA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95299-0BD6-2441-B3AF-ED7FF73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16B6F-21B9-F049-B339-67C01FD7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14408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78CF-6D3E-EE4A-BE60-BBFDB753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4BD5A-2C38-AC42-B1FF-70A8FCB8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271CB-9248-2E41-97B9-1CD82DE6D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4E0B9-1DF3-4346-8031-193E78FC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CDCAD-70AB-9E4D-AFAE-F3FB25BE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2303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C4D32-C4C9-EA4E-AD1E-742B91373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0E121-3CCD-E243-8AD6-41904F69B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44953-B2AA-1442-8B76-CD4268CBE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B1C2-0979-7549-A63D-99E35677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1927B-FE46-3F44-B54E-FC22FBC5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263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611880-3210-5B49-A8A2-650A0E9A1B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" y="609"/>
            <a:ext cx="12191998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0663C-C703-2F4D-AFA0-9E75904FD9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B590BD-368A-574D-8109-05755BD415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B219F2-272C-0C40-ABAA-D659E68FFD7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6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149F1B-EEA4-2E46-8617-AE43CFDA6E9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7599A-A7F2-5048-81AA-6E03FB5662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5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31.png"/><Relationship Id="rId4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C8D71-4936-D64D-B156-7107C7C8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220"/>
            <a:ext cx="12191998" cy="68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E586A65-6783-479F-8B2A-B6DEB885061F}"/>
              </a:ext>
            </a:extLst>
          </p:cNvPr>
          <p:cNvSpPr txBox="1"/>
          <p:nvPr/>
        </p:nvSpPr>
        <p:spPr>
          <a:xfrm>
            <a:off x="3765068" y="3450318"/>
            <a:ext cx="5706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chemeClr val="accent6"/>
                </a:solidFill>
              </a:rPr>
              <a:t>Natureza</a:t>
            </a:r>
            <a:endParaRPr lang="x-none" sz="4800" b="1" dirty="0">
              <a:solidFill>
                <a:schemeClr val="accent6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81" y="797231"/>
            <a:ext cx="2494601" cy="383704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3026485" y="4401457"/>
            <a:ext cx="718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Formas físicas da Terra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3823326" y="593486"/>
            <a:ext cx="4387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Formas físicas da Terra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38978" y="1219270"/>
            <a:ext cx="11439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/>
              <a:t>A superfície terrestre</a:t>
            </a:r>
            <a:r>
              <a:rPr lang="pt-PT" sz="2000" b="1" dirty="0"/>
              <a:t> </a:t>
            </a:r>
            <a:r>
              <a:rPr lang="pt-PT" sz="2000" dirty="0"/>
              <a:t>é formada por uma </a:t>
            </a:r>
            <a:r>
              <a:rPr lang="pt-PT" sz="2000" b="1" dirty="0">
                <a:solidFill>
                  <a:srgbClr val="C00000"/>
                </a:solidFill>
              </a:rPr>
              <a:t>parte sólida</a:t>
            </a:r>
            <a:r>
              <a:rPr lang="pt-PT" sz="2000" dirty="0"/>
              <a:t>, constituída por continentes e ilhas, e por uma </a:t>
            </a:r>
            <a:r>
              <a:rPr lang="pt-PT" sz="2000" b="1" dirty="0">
                <a:solidFill>
                  <a:srgbClr val="C00000"/>
                </a:solidFill>
              </a:rPr>
              <a:t>parte líquida</a:t>
            </a:r>
            <a:r>
              <a:rPr lang="pt-PT" sz="2000" dirty="0"/>
              <a:t>, que inclui oceanos, mares, lagos, rios...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048" y="2029720"/>
            <a:ext cx="7443393" cy="4457625"/>
          </a:xfrm>
          <a:prstGeom prst="rect">
            <a:avLst/>
          </a:prstGeom>
        </p:spPr>
      </p:pic>
      <p:sp>
        <p:nvSpPr>
          <p:cNvPr id="6" name="Nota de aviso com seta para a direita 5"/>
          <p:cNvSpPr/>
          <p:nvPr/>
        </p:nvSpPr>
        <p:spPr>
          <a:xfrm>
            <a:off x="1518135" y="2878895"/>
            <a:ext cx="2217293" cy="650885"/>
          </a:xfrm>
          <a:prstGeom prst="rightArrowCallou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/>
              <a:t>Continente</a:t>
            </a:r>
          </a:p>
        </p:txBody>
      </p:sp>
      <p:sp>
        <p:nvSpPr>
          <p:cNvPr id="10" name="Nota de aviso com seta para a direita 9"/>
          <p:cNvSpPr/>
          <p:nvPr/>
        </p:nvSpPr>
        <p:spPr>
          <a:xfrm>
            <a:off x="1518134" y="4683120"/>
            <a:ext cx="2217293" cy="650885"/>
          </a:xfrm>
          <a:prstGeom prst="rightArrowCallou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/>
              <a:t>Oceano</a:t>
            </a:r>
          </a:p>
        </p:txBody>
      </p:sp>
      <p:pic>
        <p:nvPicPr>
          <p:cNvPr id="7" name="Imagem 6" descr="Uma imagem com ClipArt&#10;&#10;Descrição gerada automaticamente">
            <a:extLst>
              <a:ext uri="{FF2B5EF4-FFF2-40B4-BE49-F238E27FC236}">
                <a16:creationId xmlns:a16="http://schemas.microsoft.com/office/drawing/2014/main" id="{B5A679B2-57A1-98F3-B5B1-AFACF119B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7" b="96591" l="0" r="99755">
                        <a14:foregroundMark x1="93522" y1="31442" x2="96814" y2="31250"/>
                        <a14:foregroundMark x1="87080" y1="31818" x2="88948" y2="31709"/>
                        <a14:foregroundMark x1="84946" y1="31943" x2="87080" y2="31818"/>
                        <a14:foregroundMark x1="95891" y1="37311" x2="95343" y2="40909"/>
                        <a14:foregroundMark x1="96814" y1="31250" x2="96065" y2="36166"/>
                        <a14:foregroundMark x1="95343" y1="40909" x2="88725" y2="43561"/>
                        <a14:foregroundMark x1="54902" y1="19508" x2="75980" y2="16288"/>
                        <a14:foregroundMark x1="75980" y1="16288" x2="69853" y2="7386"/>
                        <a14:foregroundMark x1="69853" y1="7386" x2="80751" y2="7009"/>
                        <a14:foregroundMark x1="81411" y1="6271" x2="72794" y2="5303"/>
                        <a14:foregroundMark x1="72794" y1="5303" x2="49755" y2="5682"/>
                        <a14:foregroundMark x1="49755" y1="5682" x2="29167" y2="4924"/>
                        <a14:foregroundMark x1="29167" y1="4924" x2="28186" y2="47159"/>
                        <a14:foregroundMark x1="28186" y1="47159" x2="33088" y2="62121"/>
                        <a14:foregroundMark x1="33088" y1="62121" x2="23039" y2="75568"/>
                        <a14:foregroundMark x1="23039" y1="75568" x2="7353" y2="73864"/>
                        <a14:foregroundMark x1="7353" y1="73864" x2="6373" y2="99242"/>
                        <a14:foregroundMark x1="6373" y1="99242" x2="68627" y2="95833"/>
                        <a14:foregroundMark x1="68627" y1="95833" x2="41667" y2="88258"/>
                        <a14:foregroundMark x1="41667" y1="88258" x2="17402" y2="92424"/>
                        <a14:foregroundMark x1="47059" y1="12500" x2="37010" y2="25000"/>
                        <a14:foregroundMark x1="37010" y1="25000" x2="56373" y2="30303"/>
                        <a14:foregroundMark x1="56373" y1="30303" x2="35539" y2="34848"/>
                        <a14:foregroundMark x1="35539" y1="34848" x2="35784" y2="36553"/>
                        <a14:foregroundMark x1="30882" y1="7765" x2="29167" y2="3220"/>
                        <a14:foregroundMark x1="48284" y1="7955" x2="61520" y2="1136"/>
                        <a14:foregroundMark x1="61520" y1="1136" x2="71078" y2="1326"/>
                        <a14:foregroundMark x1="5637" y1="75947" x2="0" y2="77462"/>
                        <a14:foregroundMark x1="77696" y1="96023" x2="27696" y2="96780"/>
                        <a14:foregroundMark x1="27696" y1="96780" x2="24020" y2="96780"/>
                        <a14:foregroundMark x1="7598" y1="87311" x2="14216" y2="91667"/>
                        <a14:foregroundMark x1="99755" y1="43750" x2="98529" y2="43750"/>
                        <a14:backgroundMark x1="90686" y1="31818" x2="90686" y2="31818"/>
                        <a14:backgroundMark x1="96078" y1="37311" x2="96078" y2="37311"/>
                        <a14:backgroundMark x1="96078" y1="36174" x2="95098" y2="36932"/>
                        <a14:backgroundMark x1="91912" y1="31061" x2="90441" y2="31629"/>
                        <a14:backgroundMark x1="89706" y1="31061" x2="88971" y2="31061"/>
                        <a14:backgroundMark x1="92892" y1="31061" x2="92402" y2="31439"/>
                        <a14:backgroundMark x1="90196" y1="31439" x2="88725" y2="31439"/>
                        <a14:backgroundMark x1="84314" y1="31439" x2="83088" y2="32008"/>
                        <a14:backgroundMark x1="83824" y1="6818" x2="83824" y2="6818"/>
                        <a14:backgroundMark x1="82108" y1="5492" x2="87990" y2="60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840124" y="4571527"/>
            <a:ext cx="1281035" cy="173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6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177" y="1163877"/>
            <a:ext cx="7080141" cy="4955340"/>
          </a:xfrm>
          <a:prstGeom prst="rect">
            <a:avLst/>
          </a:prstGeom>
        </p:spPr>
      </p:pic>
      <p:sp>
        <p:nvSpPr>
          <p:cNvPr id="4" name="Nota de aviso com seta para baixo 3"/>
          <p:cNvSpPr/>
          <p:nvPr/>
        </p:nvSpPr>
        <p:spPr>
          <a:xfrm>
            <a:off x="524202" y="1283043"/>
            <a:ext cx="1762897" cy="864973"/>
          </a:xfrm>
          <a:prstGeom prst="downArrowCallou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Continentes</a:t>
            </a:r>
          </a:p>
        </p:txBody>
      </p:sp>
      <p:sp>
        <p:nvSpPr>
          <p:cNvPr id="5" name="Retângulo arredondado 4"/>
          <p:cNvSpPr/>
          <p:nvPr/>
        </p:nvSpPr>
        <p:spPr>
          <a:xfrm>
            <a:off x="455281" y="2224217"/>
            <a:ext cx="1900741" cy="51898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África</a:t>
            </a:r>
          </a:p>
        </p:txBody>
      </p:sp>
      <p:sp>
        <p:nvSpPr>
          <p:cNvPr id="9" name="Retângulo arredondado 8"/>
          <p:cNvSpPr/>
          <p:nvPr/>
        </p:nvSpPr>
        <p:spPr>
          <a:xfrm>
            <a:off x="455279" y="2881189"/>
            <a:ext cx="1900741" cy="50662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América</a:t>
            </a:r>
          </a:p>
        </p:txBody>
      </p:sp>
      <p:sp>
        <p:nvSpPr>
          <p:cNvPr id="10" name="Retângulo arredondado 9"/>
          <p:cNvSpPr/>
          <p:nvPr/>
        </p:nvSpPr>
        <p:spPr>
          <a:xfrm>
            <a:off x="455281" y="3525804"/>
            <a:ext cx="1900741" cy="51898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Antártida</a:t>
            </a:r>
          </a:p>
        </p:txBody>
      </p:sp>
      <p:sp>
        <p:nvSpPr>
          <p:cNvPr id="11" name="Retângulo arredondado 10"/>
          <p:cNvSpPr/>
          <p:nvPr/>
        </p:nvSpPr>
        <p:spPr>
          <a:xfrm>
            <a:off x="455281" y="4201297"/>
            <a:ext cx="1900741" cy="50662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Ásia</a:t>
            </a:r>
          </a:p>
        </p:txBody>
      </p:sp>
      <p:sp>
        <p:nvSpPr>
          <p:cNvPr id="12" name="Retângulo arredondado 11"/>
          <p:cNvSpPr/>
          <p:nvPr/>
        </p:nvSpPr>
        <p:spPr>
          <a:xfrm>
            <a:off x="455281" y="4864433"/>
            <a:ext cx="1900741" cy="5107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Europa</a:t>
            </a:r>
          </a:p>
        </p:txBody>
      </p:sp>
      <p:sp>
        <p:nvSpPr>
          <p:cNvPr id="15" name="Retângulo arredondado 14"/>
          <p:cNvSpPr/>
          <p:nvPr/>
        </p:nvSpPr>
        <p:spPr>
          <a:xfrm>
            <a:off x="455281" y="5531687"/>
            <a:ext cx="1900741" cy="5107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Oceânia</a:t>
            </a:r>
          </a:p>
        </p:txBody>
      </p:sp>
      <p:sp>
        <p:nvSpPr>
          <p:cNvPr id="16" name="Nota de aviso com seta para baixo 15"/>
          <p:cNvSpPr/>
          <p:nvPr/>
        </p:nvSpPr>
        <p:spPr>
          <a:xfrm>
            <a:off x="9843396" y="1359244"/>
            <a:ext cx="1762897" cy="864973"/>
          </a:xfrm>
          <a:prstGeom prst="downArrowCallou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Oceanos</a:t>
            </a:r>
          </a:p>
        </p:txBody>
      </p:sp>
      <p:sp>
        <p:nvSpPr>
          <p:cNvPr id="17" name="Retângulo arredondado 16"/>
          <p:cNvSpPr/>
          <p:nvPr/>
        </p:nvSpPr>
        <p:spPr>
          <a:xfrm>
            <a:off x="9774475" y="2300418"/>
            <a:ext cx="1900741" cy="5189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Atlântico</a:t>
            </a:r>
          </a:p>
        </p:txBody>
      </p:sp>
      <p:sp>
        <p:nvSpPr>
          <p:cNvPr id="18" name="Retângulo arredondado 17"/>
          <p:cNvSpPr/>
          <p:nvPr/>
        </p:nvSpPr>
        <p:spPr>
          <a:xfrm>
            <a:off x="9774473" y="2957390"/>
            <a:ext cx="1900741" cy="50662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Glacial Ártico</a:t>
            </a:r>
          </a:p>
        </p:txBody>
      </p:sp>
      <p:sp>
        <p:nvSpPr>
          <p:cNvPr id="19" name="Retângulo arredondado 18"/>
          <p:cNvSpPr/>
          <p:nvPr/>
        </p:nvSpPr>
        <p:spPr>
          <a:xfrm>
            <a:off x="9774475" y="3602005"/>
            <a:ext cx="1900741" cy="51898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Glacial Antártico</a:t>
            </a:r>
          </a:p>
        </p:txBody>
      </p:sp>
      <p:sp>
        <p:nvSpPr>
          <p:cNvPr id="20" name="Retângulo arredondado 19"/>
          <p:cNvSpPr/>
          <p:nvPr/>
        </p:nvSpPr>
        <p:spPr>
          <a:xfrm>
            <a:off x="9774475" y="4277498"/>
            <a:ext cx="1900741" cy="506626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Índico</a:t>
            </a:r>
          </a:p>
        </p:txBody>
      </p:sp>
      <p:sp>
        <p:nvSpPr>
          <p:cNvPr id="21" name="Retângulo arredondado 20"/>
          <p:cNvSpPr/>
          <p:nvPr/>
        </p:nvSpPr>
        <p:spPr>
          <a:xfrm>
            <a:off x="9774475" y="4940634"/>
            <a:ext cx="1900741" cy="510744"/>
          </a:xfrm>
          <a:prstGeom prst="round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Pacífico</a:t>
            </a:r>
          </a:p>
        </p:txBody>
      </p:sp>
    </p:spTree>
    <p:extLst>
      <p:ext uri="{BB962C8B-B14F-4D97-AF65-F5344CB8AC3E}">
        <p14:creationId xmlns:p14="http://schemas.microsoft.com/office/powerpoint/2010/main" val="164931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montanha, água, exterior, natureza&#10;&#10;Descrição gerada automaticamente">
            <a:extLst>
              <a:ext uri="{FF2B5EF4-FFF2-40B4-BE49-F238E27FC236}">
                <a16:creationId xmlns:a16="http://schemas.microsoft.com/office/drawing/2014/main" id="{702D5725-531A-07FC-CE2A-BE9C6122D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971" y="1806646"/>
            <a:ext cx="6620058" cy="4362956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370704" y="688398"/>
            <a:ext cx="114176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/>
              <a:t>De entre as diferentes formas físicas da superfície terrestre destacam-se </a:t>
            </a:r>
            <a:r>
              <a:rPr lang="pt-PT" sz="2400" b="1" dirty="0">
                <a:solidFill>
                  <a:srgbClr val="C00000"/>
                </a:solidFill>
              </a:rPr>
              <a:t>oceanos, cadeias montanhosas, rios, lagos, florestas, desertos, planícies </a:t>
            </a:r>
            <a:r>
              <a:rPr lang="pt-PT" sz="2400" dirty="0"/>
              <a:t>e as </a:t>
            </a:r>
            <a:r>
              <a:rPr lang="pt-PT" sz="2400" b="1" dirty="0">
                <a:solidFill>
                  <a:srgbClr val="C00000"/>
                </a:solidFill>
              </a:rPr>
              <a:t>regiões geladas. </a:t>
            </a:r>
          </a:p>
        </p:txBody>
      </p:sp>
      <p:pic>
        <p:nvPicPr>
          <p:cNvPr id="5" name="Imagem 4" descr="Uma imagem com ClipArt&#10;&#10;Descrição gerada automaticamente">
            <a:extLst>
              <a:ext uri="{FF2B5EF4-FFF2-40B4-BE49-F238E27FC236}">
                <a16:creationId xmlns:a16="http://schemas.microsoft.com/office/drawing/2014/main" id="{7DE08519-014B-29C8-7F52-4F7AE2329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7" b="96591" l="0" r="99755">
                        <a14:foregroundMark x1="93522" y1="31442" x2="96814" y2="31250"/>
                        <a14:foregroundMark x1="87080" y1="31818" x2="88948" y2="31709"/>
                        <a14:foregroundMark x1="84946" y1="31943" x2="87080" y2="31818"/>
                        <a14:foregroundMark x1="95891" y1="37311" x2="95343" y2="40909"/>
                        <a14:foregroundMark x1="96814" y1="31250" x2="96065" y2="36166"/>
                        <a14:foregroundMark x1="95343" y1="40909" x2="88725" y2="43561"/>
                        <a14:foregroundMark x1="54902" y1="19508" x2="75980" y2="16288"/>
                        <a14:foregroundMark x1="75980" y1="16288" x2="69853" y2="7386"/>
                        <a14:foregroundMark x1="69853" y1="7386" x2="80751" y2="7009"/>
                        <a14:foregroundMark x1="81411" y1="6271" x2="72794" y2="5303"/>
                        <a14:foregroundMark x1="72794" y1="5303" x2="49755" y2="5682"/>
                        <a14:foregroundMark x1="49755" y1="5682" x2="29167" y2="4924"/>
                        <a14:foregroundMark x1="29167" y1="4924" x2="28186" y2="47159"/>
                        <a14:foregroundMark x1="28186" y1="47159" x2="33088" y2="62121"/>
                        <a14:foregroundMark x1="33088" y1="62121" x2="23039" y2="75568"/>
                        <a14:foregroundMark x1="23039" y1="75568" x2="7353" y2="73864"/>
                        <a14:foregroundMark x1="7353" y1="73864" x2="6373" y2="99242"/>
                        <a14:foregroundMark x1="6373" y1="99242" x2="68627" y2="95833"/>
                        <a14:foregroundMark x1="68627" y1="95833" x2="41667" y2="88258"/>
                        <a14:foregroundMark x1="41667" y1="88258" x2="17402" y2="92424"/>
                        <a14:foregroundMark x1="47059" y1="12500" x2="37010" y2="25000"/>
                        <a14:foregroundMark x1="37010" y1="25000" x2="56373" y2="30303"/>
                        <a14:foregroundMark x1="56373" y1="30303" x2="35539" y2="34848"/>
                        <a14:foregroundMark x1="35539" y1="34848" x2="35784" y2="36553"/>
                        <a14:foregroundMark x1="30882" y1="7765" x2="29167" y2="3220"/>
                        <a14:foregroundMark x1="48284" y1="7955" x2="61520" y2="1136"/>
                        <a14:foregroundMark x1="61520" y1="1136" x2="68099" y2="1267"/>
                        <a14:foregroundMark x1="5637" y1="75947" x2="0" y2="77462"/>
                        <a14:foregroundMark x1="77696" y1="96023" x2="27696" y2="96780"/>
                        <a14:foregroundMark x1="27696" y1="96780" x2="24020" y2="96780"/>
                        <a14:foregroundMark x1="7598" y1="87311" x2="14216" y2="91667"/>
                        <a14:foregroundMark x1="99755" y1="43750" x2="98529" y2="43750"/>
                        <a14:backgroundMark x1="90686" y1="31818" x2="90686" y2="31818"/>
                        <a14:backgroundMark x1="96078" y1="37311" x2="96078" y2="37311"/>
                        <a14:backgroundMark x1="96078" y1="36174" x2="95098" y2="36932"/>
                        <a14:backgroundMark x1="91912" y1="31061" x2="90441" y2="31629"/>
                        <a14:backgroundMark x1="89706" y1="31061" x2="88971" y2="31061"/>
                        <a14:backgroundMark x1="92892" y1="31061" x2="92402" y2="31439"/>
                        <a14:backgroundMark x1="90196" y1="31439" x2="88725" y2="31439"/>
                        <a14:backgroundMark x1="84314" y1="31439" x2="83088" y2="32008"/>
                        <a14:backgroundMark x1="83824" y1="6818" x2="83824" y2="6818"/>
                        <a14:backgroundMark x1="82108" y1="5492" x2="87990" y2="6061"/>
                        <a14:backgroundMark x1="69363" y1="189" x2="69363" y2="189"/>
                        <a14:backgroundMark x1="71569" y1="2083" x2="70833" y2="379"/>
                        <a14:backgroundMark x1="83088" y1="5871" x2="83088" y2="5871"/>
                        <a14:backgroundMark x1="83088" y1="5871" x2="81863" y2="6250"/>
                        <a14:backgroundMark x1="82843" y1="1894" x2="69363" y2="189"/>
                        <a14:backgroundMark x1="68873" y1="758" x2="70833" y2="20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2731" y="4127762"/>
            <a:ext cx="1326480" cy="173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7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água, céu, exterior, oceano&#10;&#10;Descrição gerada automaticamente">
            <a:extLst>
              <a:ext uri="{FF2B5EF4-FFF2-40B4-BE49-F238E27FC236}">
                <a16:creationId xmlns:a16="http://schemas.microsoft.com/office/drawing/2014/main" id="{7C391CAF-842F-A36F-0CA1-4245CD3DF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977"/>
          <a:stretch/>
        </p:blipFill>
        <p:spPr>
          <a:xfrm>
            <a:off x="2355272" y="1323877"/>
            <a:ext cx="7481455" cy="4870713"/>
          </a:xfrm>
          <a:prstGeom prst="rect">
            <a:avLst/>
          </a:prstGeom>
        </p:spPr>
      </p:pic>
      <p:sp>
        <p:nvSpPr>
          <p:cNvPr id="10" name="Retângulo arredondado 9"/>
          <p:cNvSpPr/>
          <p:nvPr/>
        </p:nvSpPr>
        <p:spPr>
          <a:xfrm rot="20699544">
            <a:off x="1169610" y="1203785"/>
            <a:ext cx="2944685" cy="1039791"/>
          </a:xfrm>
          <a:prstGeom prst="roundRect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Oceano</a:t>
            </a:r>
            <a:endParaRPr lang="pt-P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3200" dirty="0"/>
          </a:p>
        </p:txBody>
      </p:sp>
      <p:pic>
        <p:nvPicPr>
          <p:cNvPr id="12" name="Imagem 11" descr="Uma imagem com texto, ClipArt&#10;&#10;Descrição gerada automaticamente">
            <a:extLst>
              <a:ext uri="{FF2B5EF4-FFF2-40B4-BE49-F238E27FC236}">
                <a16:creationId xmlns:a16="http://schemas.microsoft.com/office/drawing/2014/main" id="{C84C82D0-83B9-B7CA-EEFC-8C94C3C19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5" b="99785" l="688" r="99125">
                        <a14:foregroundMark x1="7062" y1="76667" x2="12812" y2="77742"/>
                        <a14:foregroundMark x1="12812" y1="77742" x2="13688" y2="89785"/>
                        <a14:foregroundMark x1="13688" y1="89785" x2="688" y2="94946"/>
                        <a14:foregroundMark x1="48438" y1="95591" x2="53188" y2="97419"/>
                        <a14:foregroundMark x1="56375" y1="99140" x2="58313" y2="99785"/>
                        <a14:foregroundMark x1="58313" y1="99785" x2="53438" y2="97849"/>
                        <a14:foregroundMark x1="53438" y1="97849" x2="56500" y2="97097"/>
                        <a14:foregroundMark x1="59750" y1="99247" x2="50250" y2="97312"/>
                        <a14:foregroundMark x1="50250" y1="97312" x2="47250" y2="89677"/>
                        <a14:foregroundMark x1="47250" y1="89677" x2="52812" y2="93226"/>
                        <a14:foregroundMark x1="52812" y1="93226" x2="51063" y2="92366"/>
                        <a14:foregroundMark x1="86250" y1="84194" x2="95563" y2="81935"/>
                        <a14:foregroundMark x1="95563" y1="81935" x2="98635" y2="72760"/>
                        <a14:foregroundMark x1="98499" y1="72367" x2="93500" y2="76667"/>
                        <a14:foregroundMark x1="93500" y1="76667" x2="93438" y2="80860"/>
                        <a14:foregroundMark x1="98875" y1="73333" x2="98976" y2="78184"/>
                        <a14:foregroundMark x1="68875" y1="91828" x2="80500" y2="91935"/>
                        <a14:foregroundMark x1="93563" y1="61290" x2="96250" y2="47634"/>
                        <a14:foregroundMark x1="96250" y1="47634" x2="92563" y2="41828"/>
                        <a14:foregroundMark x1="95688" y1="41183" x2="98149" y2="57309"/>
                        <a14:foregroundMark x1="95063" y1="40430" x2="55937" y2="45161"/>
                        <a14:foregroundMark x1="55937" y1="45161" x2="51750" y2="52581"/>
                        <a14:foregroundMark x1="51750" y1="52581" x2="19250" y2="59892"/>
                        <a14:foregroundMark x1="19250" y1="59892" x2="9188" y2="75914"/>
                        <a14:foregroundMark x1="9188" y1="75914" x2="8250" y2="75806"/>
                        <a14:foregroundMark x1="16688" y1="76452" x2="85313" y2="49355"/>
                        <a14:foregroundMark x1="85313" y1="49355" x2="90750" y2="48817"/>
                        <a14:foregroundMark x1="72500" y1="51505" x2="18125" y2="67419"/>
                        <a14:foregroundMark x1="18125" y1="67419" x2="18250" y2="67419"/>
                        <a14:foregroundMark x1="70313" y1="1183" x2="69875" y2="12151"/>
                        <a14:foregroundMark x1="69875" y1="12151" x2="60313" y2="12581"/>
                        <a14:foregroundMark x1="60313" y1="12581" x2="62875" y2="28387"/>
                        <a14:foregroundMark x1="62875" y1="28387" x2="56688" y2="35591"/>
                        <a14:foregroundMark x1="56688" y1="35591" x2="51313" y2="36452"/>
                        <a14:foregroundMark x1="65875" y1="26022" x2="65625" y2="40215"/>
                        <a14:foregroundMark x1="65625" y1="40215" x2="69938" y2="31290"/>
                        <a14:foregroundMark x1="69938" y1="31290" x2="77063" y2="30968"/>
                        <a14:foregroundMark x1="77063" y1="30968" x2="81750" y2="27204"/>
                        <a14:foregroundMark x1="81750" y1="27204" x2="80500" y2="17527"/>
                        <a14:foregroundMark x1="80500" y1="17527" x2="76125" y2="11613"/>
                        <a14:foregroundMark x1="76125" y1="11613" x2="81938" y2="12258"/>
                        <a14:foregroundMark x1="81938" y1="12258" x2="81813" y2="26344"/>
                        <a14:foregroundMark x1="81813" y1="26344" x2="82875" y2="32688"/>
                        <a14:foregroundMark x1="62438" y1="12366" x2="59313" y2="19785"/>
                        <a14:foregroundMark x1="59313" y1="19785" x2="62625" y2="23548"/>
                        <a14:foregroundMark x1="60750" y1="13548" x2="59938" y2="21935"/>
                        <a14:foregroundMark x1="68375" y1="1290" x2="68875" y2="7419"/>
                        <a14:foregroundMark x1="70563" y1="215" x2="73063" y2="10215"/>
                        <a14:foregroundMark x1="73063" y1="10215" x2="68063" y2="22473"/>
                        <a14:foregroundMark x1="68375" y1="23226" x2="71625" y2="30323"/>
                        <a14:foregroundMark x1="71625" y1="30323" x2="71750" y2="31505"/>
                        <a14:foregroundMark x1="71750" y1="28495" x2="69000" y2="23978"/>
                        <a14:foregroundMark x1="68688" y1="23763" x2="71313" y2="26989"/>
                        <a14:foregroundMark x1="59813" y1="21183" x2="54438" y2="25484"/>
                        <a14:foregroundMark x1="54438" y1="25484" x2="55250" y2="37957"/>
                        <a14:foregroundMark x1="54750" y1="31505" x2="49000" y2="34194"/>
                        <a14:foregroundMark x1="49000" y1="34194" x2="49063" y2="35806"/>
                        <a14:foregroundMark x1="48750" y1="35806" x2="37313" y2="38172"/>
                        <a14:foregroundMark x1="37313" y1="38172" x2="30875" y2="49247"/>
                        <a14:foregroundMark x1="39313" y1="37527" x2="34938" y2="41290"/>
                        <a14:foregroundMark x1="36625" y1="38065" x2="35813" y2="39677"/>
                        <a14:foregroundMark x1="35375" y1="39462" x2="38000" y2="40538"/>
                        <a14:foregroundMark x1="6438" y1="76882" x2="11188" y2="73763"/>
                        <a14:foregroundMark x1="11188" y1="73763" x2="11313" y2="73656"/>
                        <a14:foregroundMark x1="10375" y1="73871" x2="6625" y2="75699"/>
                        <a14:foregroundMark x1="15625" y1="91398" x2="13188" y2="99247"/>
                        <a14:foregroundMark x1="13188" y1="99247" x2="10313" y2="98710"/>
                        <a14:foregroundMark x1="14563" y1="94946" x2="13813" y2="99462"/>
                        <a14:foregroundMark x1="14688" y1="95591" x2="14625" y2="99247"/>
                        <a14:foregroundMark x1="15000" y1="96989" x2="15875" y2="99677"/>
                        <a14:foregroundMark x1="90125" y1="77742" x2="92125" y2="76344"/>
                        <a14:backgroundMark x1="98188" y1="81720" x2="99250" y2="80430"/>
                        <a14:backgroundMark x1="98125" y1="80108" x2="99938" y2="78710"/>
                        <a14:backgroundMark x1="99875" y1="80860" x2="99875" y2="86774"/>
                        <a14:backgroundMark x1="98813" y1="72151" x2="98813" y2="72151"/>
                        <a14:backgroundMark x1="99438" y1="72043" x2="98313" y2="71828"/>
                        <a14:backgroundMark x1="97688" y1="58172" x2="99000" y2="59355"/>
                        <a14:backgroundMark x1="99000" y1="59355" x2="99000" y2="593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525" y="4819772"/>
            <a:ext cx="2585765" cy="150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1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montanha, vale, natureza, desfiladeiro&#10;&#10;Descrição gerada automaticamente">
            <a:extLst>
              <a:ext uri="{FF2B5EF4-FFF2-40B4-BE49-F238E27FC236}">
                <a16:creationId xmlns:a16="http://schemas.microsoft.com/office/drawing/2014/main" id="{689FFC34-26A7-78B8-A40D-4F58BC8B1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301" y="1699158"/>
            <a:ext cx="6458565" cy="4298876"/>
          </a:xfrm>
          <a:prstGeom prst="rect">
            <a:avLst/>
          </a:prstGeom>
        </p:spPr>
      </p:pic>
      <p:sp>
        <p:nvSpPr>
          <p:cNvPr id="6" name="Retângulo arredondado 5"/>
          <p:cNvSpPr/>
          <p:nvPr/>
        </p:nvSpPr>
        <p:spPr>
          <a:xfrm rot="21039274">
            <a:off x="929224" y="1045820"/>
            <a:ext cx="3198699" cy="1361255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Cadeia montanhosa</a:t>
            </a:r>
            <a:endParaRPr lang="pt-P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32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6114" y="3721949"/>
            <a:ext cx="2327919" cy="265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0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Uma imagem com céu, costa, vários&#10;&#10;Descrição gerada automaticamente">
            <a:extLst>
              <a:ext uri="{FF2B5EF4-FFF2-40B4-BE49-F238E27FC236}">
                <a16:creationId xmlns:a16="http://schemas.microsoft.com/office/drawing/2014/main" id="{BD263462-3E82-D1E4-3554-B5ED865EC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362" y="1210443"/>
            <a:ext cx="7763509" cy="5142788"/>
          </a:xfrm>
          <a:prstGeom prst="rect">
            <a:avLst/>
          </a:prstGeom>
        </p:spPr>
      </p:pic>
      <p:sp>
        <p:nvSpPr>
          <p:cNvPr id="6" name="Retângulo arredondado 5"/>
          <p:cNvSpPr/>
          <p:nvPr/>
        </p:nvSpPr>
        <p:spPr>
          <a:xfrm rot="502847">
            <a:off x="8272986" y="1219545"/>
            <a:ext cx="2475529" cy="1008624"/>
          </a:xfrm>
          <a:prstGeom prst="roundRect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Rio</a:t>
            </a:r>
            <a:endParaRPr lang="pt-PT" sz="3200" b="1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F4DCCA0-E856-2132-62A4-6050C2842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70" b="98723" l="987" r="99781">
                        <a14:foregroundMark x1="90680" y1="16596" x2="90680" y2="16596"/>
                        <a14:foregroundMark x1="87252" y1="91423" x2="87061" y2="92199"/>
                        <a14:foregroundMark x1="90343" y1="78905" x2="88050" y2="88192"/>
                        <a14:foregroundMark x1="91228" y1="75319" x2="90703" y2="77445"/>
                        <a14:foregroundMark x1="79688" y1="93753" x2="72259" y2="95319"/>
                        <a14:foregroundMark x1="87061" y1="92199" x2="80612" y2="93558"/>
                        <a14:foregroundMark x1="60556" y1="92386" x2="54715" y2="90922"/>
                        <a14:foregroundMark x1="72259" y1="95319" x2="62414" y2="92852"/>
                        <a14:foregroundMark x1="54715" y1="90922" x2="51645" y2="91064"/>
                        <a14:foregroundMark x1="55044" y1="36738" x2="50768" y2="43972"/>
                        <a14:foregroundMark x1="49452" y1="42411" x2="51535" y2="34610"/>
                        <a14:foregroundMark x1="17215" y1="2270" x2="32566" y2="9220"/>
                        <a14:foregroundMark x1="32566" y1="9220" x2="17654" y2="7660"/>
                        <a14:foregroundMark x1="17654" y1="7660" x2="15680" y2="7660"/>
                        <a14:foregroundMark x1="16557" y1="2270" x2="22478" y2="2270"/>
                        <a14:foregroundMark x1="9759" y1="10496" x2="10965" y2="31773"/>
                        <a14:foregroundMark x1="7566" y1="8085" x2="8772" y2="29504"/>
                        <a14:foregroundMark x1="8772" y1="29504" x2="10636" y2="31631"/>
                        <a14:foregroundMark x1="5044" y1="9645" x2="3618" y2="22411"/>
                        <a14:foregroundMark x1="2412" y1="46950" x2="2741" y2="55319"/>
                        <a14:foregroundMark x1="1754" y1="12908" x2="1754" y2="17872"/>
                        <a14:foregroundMark x1="1096" y1="46950" x2="1096" y2="51348"/>
                        <a14:foregroundMark x1="27193" y1="76738" x2="44737" y2="81986"/>
                        <a14:foregroundMark x1="44737" y1="81986" x2="44737" y2="81986"/>
                        <a14:foregroundMark x1="19298" y1="70496" x2="19298" y2="70496"/>
                        <a14:foregroundMark x1="14803" y1="77021" x2="14803" y2="77021"/>
                        <a14:foregroundMark x1="16009" y1="77021" x2="16228" y2="76596"/>
                        <a14:foregroundMark x1="57566" y1="82837" x2="51974" y2="83972"/>
                        <a14:foregroundMark x1="79812" y1="93974" x2="89035" y2="94752"/>
                        <a14:foregroundMark x1="63816" y1="92624" x2="79226" y2="93924"/>
                        <a14:foregroundMark x1="74621" y1="96840" x2="61623" y2="98723"/>
                        <a14:foregroundMark x1="89035" y1="94752" x2="80915" y2="95928"/>
                        <a14:foregroundMark x1="88925" y1="93759" x2="75658" y2="78582"/>
                        <a14:foregroundMark x1="75658" y1="78582" x2="62171" y2="72199"/>
                        <a14:foregroundMark x1="59101" y1="72624" x2="89979" y2="77380"/>
                        <a14:foregroundMark x1="90516" y1="78225" x2="77412" y2="88369"/>
                        <a14:foregroundMark x1="77412" y1="88369" x2="72478" y2="74610"/>
                        <a14:foregroundMark x1="71711" y1="74894" x2="58553" y2="69787"/>
                        <a14:foregroundMark x1="67434" y1="72199" x2="84978" y2="75603"/>
                        <a14:foregroundMark x1="96401" y1="83663" x2="97039" y2="84113"/>
                        <a14:foregroundMark x1="84978" y1="75603" x2="91039" y2="79880"/>
                        <a14:foregroundMark x1="97039" y1="84113" x2="90282" y2="88087"/>
                        <a14:foregroundMark x1="50439" y1="68794" x2="25768" y2="41418"/>
                        <a14:foregroundMark x1="25768" y1="41418" x2="45833" y2="44681"/>
                        <a14:foregroundMark x1="45833" y1="44681" x2="35197" y2="47376"/>
                        <a14:foregroundMark x1="42982" y1="50922" x2="50110" y2="55461"/>
                        <a14:foregroundMark x1="41447" y1="50213" x2="45395" y2="59149"/>
                        <a14:foregroundMark x1="33333" y1="47943" x2="36513" y2="41844"/>
                        <a14:foregroundMark x1="65351" y1="33759" x2="64567" y2="33030"/>
                        <a14:foregroundMark x1="63322" y1="28526" x2="65729" y2="28132"/>
                        <a14:foregroundMark x1="57346" y1="29504" x2="59875" y2="29090"/>
                        <a14:foregroundMark x1="61442" y1="26758" x2="60307" y2="25957"/>
                        <a14:foregroundMark x1="62442" y1="27463" x2="61487" y2="26789"/>
                        <a14:foregroundMark x1="65415" y1="29562" x2="63040" y2="27885"/>
                        <a14:foregroundMark x1="62725" y1="26538" x2="63185" y2="26444"/>
                        <a14:foregroundMark x1="61462" y1="26796" x2="62678" y2="26548"/>
                        <a14:foregroundMark x1="63158" y1="25816" x2="62281" y2="25248"/>
                        <a14:foregroundMark x1="58443" y1="28794" x2="61513" y2="26667"/>
                        <a14:foregroundMark x1="67389" y1="32208" x2="65789" y2="37589"/>
                        <a14:foregroundMark x1="67982" y1="30213" x2="67400" y2="32170"/>
                        <a14:foregroundMark x1="67383" y1="30195" x2="71382" y2="32340"/>
                        <a14:foregroundMark x1="68750" y1="30355" x2="72697" y2="29929"/>
                        <a14:foregroundMark x1="69728" y1="36072" x2="67824" y2="37825"/>
                        <a14:foregroundMark x1="69427" y1="38324" x2="70613" y2="36867"/>
                        <a14:foregroundMark x1="72149" y1="33191" x2="72109" y2="34179"/>
                        <a14:foregroundMark x1="89733" y1="87786" x2="97650" y2="85605"/>
                        <a14:foregroundMark x1="88157" y1="88220" x2="88945" y2="88003"/>
                        <a14:foregroundMark x1="86075" y1="88794" x2="86569" y2="88658"/>
                        <a14:foregroundMark x1="98420" y1="86042" x2="99890" y2="85532"/>
                        <a14:foregroundMark x1="91154" y1="88564" x2="95525" y2="87047"/>
                        <a14:foregroundMark x1="86404" y1="90213" x2="87136" y2="89959"/>
                        <a14:foregroundMark x1="91206" y1="88593" x2="96038" y2="87898"/>
                        <a14:foregroundMark x1="68202" y1="90213" x2="68879" y2="89994"/>
                        <a14:foregroundMark x1="72149" y1="87660" x2="72149" y2="87660"/>
                        <a14:foregroundMark x1="88895" y1="92322" x2="83239" y2="97760"/>
                        <a14:foregroundMark x1="54057" y1="51773" x2="55044" y2="62837"/>
                        <a14:backgroundMark x1="78509" y1="98440" x2="78509" y2="98440"/>
                        <a14:backgroundMark x1="70504" y1="87376" x2="70504" y2="87376"/>
                        <a14:backgroundMark x1="70066" y1="88369" x2="69737" y2="89220"/>
                        <a14:backgroundMark x1="72259" y1="89220" x2="69956" y2="89220"/>
                        <a14:backgroundMark x1="70504" y1="88511" x2="69627" y2="90496"/>
                        <a14:backgroundMark x1="59978" y1="93759" x2="62390" y2="92908"/>
                        <a14:backgroundMark x1="88048" y1="89362" x2="90899" y2="90922"/>
                        <a14:backgroundMark x1="91338" y1="90922" x2="87061" y2="89787"/>
                        <a14:backgroundMark x1="91228" y1="89929" x2="91996" y2="97305"/>
                        <a14:backgroundMark x1="80811" y1="95745" x2="75439" y2="97163"/>
                        <a14:backgroundMark x1="74232" y1="97589" x2="82127" y2="98440"/>
                        <a14:backgroundMark x1="84430" y1="99858" x2="81031" y2="99433"/>
                        <a14:backgroundMark x1="91447" y1="77021" x2="97588" y2="82128"/>
                        <a14:backgroundMark x1="98904" y1="81986" x2="90789" y2="79291"/>
                        <a14:backgroundMark x1="61842" y1="31348" x2="62171" y2="28511"/>
                        <a14:backgroundMark x1="62500" y1="28794" x2="59868" y2="29078"/>
                        <a14:backgroundMark x1="61184" y1="29078" x2="64254" y2="33333"/>
                        <a14:backgroundMark x1="62281" y1="28511" x2="62829" y2="28369"/>
                        <a14:backgroundMark x1="66447" y1="25106" x2="63048" y2="24965"/>
                        <a14:backgroundMark x1="65570" y1="27092" x2="67654" y2="29929"/>
                        <a14:backgroundMark x1="66667" y1="29787" x2="65461" y2="27234"/>
                        <a14:backgroundMark x1="66886" y1="28085" x2="66886" y2="28085"/>
                        <a14:backgroundMark x1="66447" y1="27943" x2="67325" y2="28369"/>
                        <a14:backgroundMark x1="72588" y1="34610" x2="70943" y2="37163"/>
                        <a14:backgroundMark x1="67434" y1="40426" x2="70175" y2="40284"/>
                        <a14:backgroundMark x1="65789" y1="38582" x2="67434" y2="40709"/>
                        <a14:backgroundMark x1="98355" y1="87943" x2="96491" y2="88652"/>
                        <a14:backgroundMark x1="99013" y1="88652" x2="98794" y2="87660"/>
                        <a14:backgroundMark x1="99232" y1="87092" x2="97697" y2="883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936422" y="4478489"/>
            <a:ext cx="1872380" cy="146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5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relva, natureza, montanha, recife&#10;&#10;Descrição gerada automaticamente">
            <a:extLst>
              <a:ext uri="{FF2B5EF4-FFF2-40B4-BE49-F238E27FC236}">
                <a16:creationId xmlns:a16="http://schemas.microsoft.com/office/drawing/2014/main" id="{AAB0241A-A90C-61B7-4B73-A0FD7D742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396" y="1469122"/>
            <a:ext cx="7505207" cy="4606320"/>
          </a:xfrm>
          <a:prstGeom prst="rect">
            <a:avLst/>
          </a:prstGeom>
        </p:spPr>
      </p:pic>
      <p:sp>
        <p:nvSpPr>
          <p:cNvPr id="8" name="Retângulo arredondado 7"/>
          <p:cNvSpPr/>
          <p:nvPr/>
        </p:nvSpPr>
        <p:spPr>
          <a:xfrm rot="20759338">
            <a:off x="1060725" y="1536867"/>
            <a:ext cx="2487559" cy="936508"/>
          </a:xfrm>
          <a:prstGeom prst="roundRect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Lago</a:t>
            </a:r>
            <a:endParaRPr lang="pt-P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322275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árvore, relva, exterior, floresta&#10;&#10;Descrição gerada automaticamente">
            <a:extLst>
              <a:ext uri="{FF2B5EF4-FFF2-40B4-BE49-F238E27FC236}">
                <a16:creationId xmlns:a16="http://schemas.microsoft.com/office/drawing/2014/main" id="{5C9D0672-E9BB-78A2-A363-3A6858EA3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002" y="1492515"/>
            <a:ext cx="7217996" cy="4809601"/>
          </a:xfrm>
          <a:prstGeom prst="rect">
            <a:avLst/>
          </a:prstGeom>
        </p:spPr>
      </p:pic>
      <p:sp>
        <p:nvSpPr>
          <p:cNvPr id="7" name="Retângulo arredondado 6"/>
          <p:cNvSpPr/>
          <p:nvPr/>
        </p:nvSpPr>
        <p:spPr>
          <a:xfrm rot="400096">
            <a:off x="8107365" y="1317281"/>
            <a:ext cx="3195265" cy="1225802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Floresta</a:t>
            </a:r>
            <a:endParaRPr lang="pt-PT" sz="3200" b="1" dirty="0"/>
          </a:p>
        </p:txBody>
      </p:sp>
    </p:spTree>
    <p:extLst>
      <p:ext uri="{BB962C8B-B14F-4D97-AF65-F5344CB8AC3E}">
        <p14:creationId xmlns:p14="http://schemas.microsoft.com/office/powerpoint/2010/main" val="186526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natureza, céu, exterior, duna&#10;&#10;Descrição gerada automaticamente">
            <a:extLst>
              <a:ext uri="{FF2B5EF4-FFF2-40B4-BE49-F238E27FC236}">
                <a16:creationId xmlns:a16="http://schemas.microsoft.com/office/drawing/2014/main" id="{0A83F978-65DA-FA2B-CDDB-69489E16D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965" y="1556012"/>
            <a:ext cx="7194069" cy="4793146"/>
          </a:xfrm>
          <a:prstGeom prst="rect">
            <a:avLst/>
          </a:prstGeom>
        </p:spPr>
      </p:pic>
      <p:sp>
        <p:nvSpPr>
          <p:cNvPr id="7" name="Retângulo arredondado 6"/>
          <p:cNvSpPr/>
          <p:nvPr/>
        </p:nvSpPr>
        <p:spPr>
          <a:xfrm rot="20845863">
            <a:off x="1591823" y="1026999"/>
            <a:ext cx="2607118" cy="1058027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Deserto</a:t>
            </a:r>
            <a:endParaRPr lang="pt-PT" sz="3200" b="1" dirty="0"/>
          </a:p>
        </p:txBody>
      </p:sp>
    </p:spTree>
    <p:extLst>
      <p:ext uri="{BB962C8B-B14F-4D97-AF65-F5344CB8AC3E}">
        <p14:creationId xmlns:p14="http://schemas.microsoft.com/office/powerpoint/2010/main" val="209097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relva, exterior, céu, natureza&#10;&#10;Descrição gerada automaticamente">
            <a:extLst>
              <a:ext uri="{FF2B5EF4-FFF2-40B4-BE49-F238E27FC236}">
                <a16:creationId xmlns:a16="http://schemas.microsoft.com/office/drawing/2014/main" id="{8755749B-F201-37A6-A981-5AECE0CBF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318" y="1224693"/>
            <a:ext cx="7483364" cy="4971318"/>
          </a:xfrm>
          <a:prstGeom prst="rect">
            <a:avLst/>
          </a:prstGeom>
        </p:spPr>
      </p:pic>
      <p:sp>
        <p:nvSpPr>
          <p:cNvPr id="5" name="Retângulo arredondado 4"/>
          <p:cNvSpPr/>
          <p:nvPr/>
        </p:nvSpPr>
        <p:spPr>
          <a:xfrm rot="400096">
            <a:off x="7147415" y="1899171"/>
            <a:ext cx="3195265" cy="1225802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Planície</a:t>
            </a:r>
            <a:endParaRPr lang="pt-PT" sz="3200" b="1" dirty="0"/>
          </a:p>
        </p:txBody>
      </p:sp>
    </p:spTree>
    <p:extLst>
      <p:ext uri="{BB962C8B-B14F-4D97-AF65-F5344CB8AC3E}">
        <p14:creationId xmlns:p14="http://schemas.microsoft.com/office/powerpoint/2010/main" val="55991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exterior, céu, neve, natureza&#10;&#10;Descrição gerada automaticamente">
            <a:extLst>
              <a:ext uri="{FF2B5EF4-FFF2-40B4-BE49-F238E27FC236}">
                <a16:creationId xmlns:a16="http://schemas.microsoft.com/office/drawing/2014/main" id="{5E43439C-9199-F2DC-11EE-1094C0BE5B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833"/>
          <a:stretch/>
        </p:blipFill>
        <p:spPr>
          <a:xfrm>
            <a:off x="2457410" y="844594"/>
            <a:ext cx="7277180" cy="5761093"/>
          </a:xfrm>
          <a:prstGeom prst="rect">
            <a:avLst/>
          </a:prstGeom>
        </p:spPr>
      </p:pic>
      <p:sp>
        <p:nvSpPr>
          <p:cNvPr id="5" name="Retângulo arredondado 4"/>
          <p:cNvSpPr/>
          <p:nvPr/>
        </p:nvSpPr>
        <p:spPr>
          <a:xfrm rot="20845863">
            <a:off x="1291692" y="991282"/>
            <a:ext cx="3051987" cy="1203604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Região gelada</a:t>
            </a:r>
            <a:endParaRPr lang="pt-PT" sz="3200" b="1" dirty="0"/>
          </a:p>
        </p:txBody>
      </p:sp>
    </p:spTree>
    <p:extLst>
      <p:ext uri="{BB962C8B-B14F-4D97-AF65-F5344CB8AC3E}">
        <p14:creationId xmlns:p14="http://schemas.microsoft.com/office/powerpoint/2010/main" val="332867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&#10;&#10;Descrição gerada automaticamente">
            <a:extLst>
              <a:ext uri="{FF2B5EF4-FFF2-40B4-BE49-F238E27FC236}">
                <a16:creationId xmlns:a16="http://schemas.microsoft.com/office/drawing/2014/main" id="{E2765D7E-74B4-4AD6-B9B5-ADB211912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201" y="1742924"/>
            <a:ext cx="7314595" cy="2742973"/>
          </a:xfrm>
          <a:prstGeom prst="rect">
            <a:avLst/>
          </a:prstGeom>
        </p:spPr>
      </p:pic>
      <p:pic>
        <p:nvPicPr>
          <p:cNvPr id="4" name="Imagem 3" descr="Uma imagem com gráficos de vetor&#10;&#10;Descrição gerada automaticamente">
            <a:extLst>
              <a:ext uri="{FF2B5EF4-FFF2-40B4-BE49-F238E27FC236}">
                <a16:creationId xmlns:a16="http://schemas.microsoft.com/office/drawing/2014/main" id="{D3B126EA-794F-4631-BBFE-B7AF4B7C4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182" y="3903718"/>
            <a:ext cx="1978953" cy="2742973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2290120" y="4829824"/>
            <a:ext cx="718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Formas físicas da Terra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0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094205" y="3346670"/>
            <a:ext cx="4023594" cy="99626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Continentes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094204" y="4706366"/>
            <a:ext cx="4023595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Montanhas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094205" y="1967241"/>
            <a:ext cx="4023594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Oceanos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825549" y="828022"/>
            <a:ext cx="10139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África, Ásia e Europa são nomes de...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ClipArt&#10;&#10;Descrição gerada automaticamente">
            <a:extLst>
              <a:ext uri="{FF2B5EF4-FFF2-40B4-BE49-F238E27FC236}">
                <a16:creationId xmlns:a16="http://schemas.microsoft.com/office/drawing/2014/main" id="{5B9EAC0F-21F8-109B-89FB-DE773F91D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49" y="3236633"/>
            <a:ext cx="2158494" cy="279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5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094205" y="3346670"/>
            <a:ext cx="4023594" cy="996267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Continentes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094204" y="4706366"/>
            <a:ext cx="4023595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Montanhas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094205" y="1967241"/>
            <a:ext cx="4023594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Oceanos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825549" y="828022"/>
            <a:ext cx="10139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África, Ásia e Europa são nomes de...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m 6" descr="Uma imagem com ClipArt&#10;&#10;Descrição gerada automaticamente">
            <a:extLst>
              <a:ext uri="{FF2B5EF4-FFF2-40B4-BE49-F238E27FC236}">
                <a16:creationId xmlns:a16="http://schemas.microsoft.com/office/drawing/2014/main" id="{65E9BB2F-6521-38EA-7D9D-BE4FEB181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49" y="3236633"/>
            <a:ext cx="2158494" cy="279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21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7290486" y="3346670"/>
            <a:ext cx="4023594" cy="99626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Índico, </a:t>
            </a:r>
            <a:r>
              <a:rPr lang="pt-PT" sz="3200" dirty="0" err="1"/>
              <a:t>Antártido</a:t>
            </a:r>
            <a:endParaRPr lang="pt-PT" sz="3200" dirty="0"/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7290485" y="4706366"/>
            <a:ext cx="4023595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Pacífico, Atlântico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7290486" y="1967241"/>
            <a:ext cx="4023594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Oceânia, Atlântico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825549" y="828022"/>
            <a:ext cx="10139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das opções só apresenta nomes de oceanos?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água, natureza, azul, recife&#10;&#10;Descrição gerada automaticamente">
            <a:extLst>
              <a:ext uri="{FF2B5EF4-FFF2-40B4-BE49-F238E27FC236}">
                <a16:creationId xmlns:a16="http://schemas.microsoft.com/office/drawing/2014/main" id="{823D122A-B8F1-3861-0B83-1F34526B8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599" y="1929302"/>
            <a:ext cx="5530952" cy="361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1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7290486" y="3346670"/>
            <a:ext cx="4023594" cy="996267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Índico, </a:t>
            </a:r>
            <a:r>
              <a:rPr lang="pt-PT" sz="3200" dirty="0" err="1">
                <a:solidFill>
                  <a:schemeClr val="bg1">
                    <a:lumMod val="85000"/>
                  </a:schemeClr>
                </a:solidFill>
              </a:rPr>
              <a:t>Antártido</a:t>
            </a:r>
            <a:endParaRPr lang="pt-PT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7290485" y="4706366"/>
            <a:ext cx="4023595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Pacífico, Atlântico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7290486" y="1967241"/>
            <a:ext cx="4023594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Oceânia, Atlântico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825549" y="828022"/>
            <a:ext cx="10139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das opções só apresenta nomes de oceanos?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água, natureza, azul, recife&#10;&#10;Descrição gerada automaticamente">
            <a:extLst>
              <a:ext uri="{FF2B5EF4-FFF2-40B4-BE49-F238E27FC236}">
                <a16:creationId xmlns:a16="http://schemas.microsoft.com/office/drawing/2014/main" id="{7910E093-9F0F-7393-1A0E-4B7EBA4A0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599" y="1929302"/>
            <a:ext cx="5530952" cy="361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56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86833" y="3346670"/>
            <a:ext cx="4427247" cy="99626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Lago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86833" y="4706366"/>
            <a:ext cx="442724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/>
              <a:t>Deserto</a:t>
            </a:r>
            <a:endParaRPr lang="pt-PT" sz="3200" dirty="0"/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86832" y="1967241"/>
            <a:ext cx="442724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Cadeia montanhosa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911294" y="914829"/>
            <a:ext cx="8274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forma física da Terra surge na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montanha, natureza, céu, exterior&#10;&#10;Descrição gerada automaticamente">
            <a:extLst>
              <a:ext uri="{FF2B5EF4-FFF2-40B4-BE49-F238E27FC236}">
                <a16:creationId xmlns:a16="http://schemas.microsoft.com/office/drawing/2014/main" id="{13C7B8A5-CA3E-8B83-3DAF-65B861ED7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8" y="2035803"/>
            <a:ext cx="5424449" cy="36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8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86833" y="3346670"/>
            <a:ext cx="4427247" cy="996267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Lago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86833" y="4706366"/>
            <a:ext cx="442724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>
                <a:solidFill>
                  <a:schemeClr val="bg1">
                    <a:lumMod val="85000"/>
                  </a:schemeClr>
                </a:solidFill>
              </a:rPr>
              <a:t>Deserto</a:t>
            </a:r>
            <a:endParaRPr lang="pt-PT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86832" y="1967241"/>
            <a:ext cx="442724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Cadeia montanhosa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911294" y="914829"/>
            <a:ext cx="8274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forma física da Terra surge na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montanha, natureza, céu, exterior&#10;&#10;Descrição gerada automaticamente">
            <a:extLst>
              <a:ext uri="{FF2B5EF4-FFF2-40B4-BE49-F238E27FC236}">
                <a16:creationId xmlns:a16="http://schemas.microsoft.com/office/drawing/2014/main" id="{27970BB3-F6A4-E944-AE74-26D7E2C0C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8" y="2035803"/>
            <a:ext cx="5424449" cy="36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68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86833" y="3346670"/>
            <a:ext cx="4427247" cy="99626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Em zonas com muita vegetação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86833" y="4706366"/>
            <a:ext cx="442724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Em zonas quentes do planeta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86832" y="2036479"/>
            <a:ext cx="442724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Em zonas frias do planeta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586235" y="876677"/>
            <a:ext cx="4514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Os desertos situam-se...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texto, duna, natureza, pôr-do-sol&#10;&#10;Descrição gerada automaticamente">
            <a:extLst>
              <a:ext uri="{FF2B5EF4-FFF2-40B4-BE49-F238E27FC236}">
                <a16:creationId xmlns:a16="http://schemas.microsoft.com/office/drawing/2014/main" id="{67542185-01B6-BE70-9CFD-0544CB34B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60" y="2104366"/>
            <a:ext cx="6074540" cy="36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49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86833" y="3346670"/>
            <a:ext cx="4427247" cy="996267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Em zonas com muita vegetação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86833" y="4706366"/>
            <a:ext cx="442724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Em zonas quentes do planeta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86832" y="2036479"/>
            <a:ext cx="442724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Em zonas frias do planeta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481441" y="842058"/>
            <a:ext cx="4514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Os desertos situam-se...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texto, duna, natureza, pôr-do-sol&#10;&#10;Descrição gerada automaticamente">
            <a:extLst>
              <a:ext uri="{FF2B5EF4-FFF2-40B4-BE49-F238E27FC236}">
                <a16:creationId xmlns:a16="http://schemas.microsoft.com/office/drawing/2014/main" id="{BF82D5F9-A411-4D89-8752-711BDA478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60" y="2104366"/>
            <a:ext cx="6074540" cy="36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97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12635" y="752596"/>
            <a:ext cx="7819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das imagens apresenta uma floresta?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Imagem 5" descr="Uma imagem com árvore, relva, exterior, floresta&#10;&#10;Descrição gerada automaticamente">
            <a:extLst>
              <a:ext uri="{FF2B5EF4-FFF2-40B4-BE49-F238E27FC236}">
                <a16:creationId xmlns:a16="http://schemas.microsoft.com/office/drawing/2014/main" id="{638D0E9D-17C4-E28D-D4E7-37D4DB79F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822" y="1485649"/>
            <a:ext cx="3600000" cy="2398805"/>
          </a:xfrm>
          <a:prstGeom prst="rect">
            <a:avLst/>
          </a:prstGeom>
        </p:spPr>
      </p:pic>
      <p:pic>
        <p:nvPicPr>
          <p:cNvPr id="7" name="Imagem 6" descr="Uma imagem com exterior, céu, neve, natureza&#10;&#10;Descrição gerada automaticamente">
            <a:extLst>
              <a:ext uri="{FF2B5EF4-FFF2-40B4-BE49-F238E27FC236}">
                <a16:creationId xmlns:a16="http://schemas.microsoft.com/office/drawing/2014/main" id="{ED3BC6A8-E4B8-2CA8-F579-C2B55D944A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833"/>
          <a:stretch/>
        </p:blipFill>
        <p:spPr>
          <a:xfrm>
            <a:off x="4296000" y="3694590"/>
            <a:ext cx="3600000" cy="2849996"/>
          </a:xfrm>
          <a:prstGeom prst="rect">
            <a:avLst/>
          </a:prstGeom>
        </p:spPr>
      </p:pic>
      <p:pic>
        <p:nvPicPr>
          <p:cNvPr id="8" name="Imagem 7" descr="Uma imagem com céu, costa, vários&#10;&#10;Descrição gerada automaticamente">
            <a:extLst>
              <a:ext uri="{FF2B5EF4-FFF2-40B4-BE49-F238E27FC236}">
                <a16:creationId xmlns:a16="http://schemas.microsoft.com/office/drawing/2014/main" id="{AF35AFD6-0194-38E7-E8A6-3B74EABED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78" y="1485649"/>
            <a:ext cx="3600000" cy="238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4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12635" y="752596"/>
            <a:ext cx="7819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das imagens apresenta uma floresta?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Imagem 5" descr="Uma imagem com árvore, relva, exterior, floresta&#10;&#10;Descrição gerada automaticamente">
            <a:extLst>
              <a:ext uri="{FF2B5EF4-FFF2-40B4-BE49-F238E27FC236}">
                <a16:creationId xmlns:a16="http://schemas.microsoft.com/office/drawing/2014/main" id="{638D0E9D-17C4-E28D-D4E7-37D4DB79F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822" y="1485649"/>
            <a:ext cx="3600000" cy="2398805"/>
          </a:xfrm>
          <a:prstGeom prst="rect">
            <a:avLst/>
          </a:prstGeom>
        </p:spPr>
      </p:pic>
      <p:pic>
        <p:nvPicPr>
          <p:cNvPr id="7" name="Imagem 6" descr="Uma imagem com exterior, céu, neve, natureza&#10;&#10;Descrição gerada automaticamente">
            <a:extLst>
              <a:ext uri="{FF2B5EF4-FFF2-40B4-BE49-F238E27FC236}">
                <a16:creationId xmlns:a16="http://schemas.microsoft.com/office/drawing/2014/main" id="{ED3BC6A8-E4B8-2CA8-F579-C2B55D944A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20833"/>
          <a:stretch/>
        </p:blipFill>
        <p:spPr>
          <a:xfrm>
            <a:off x="4296000" y="3694590"/>
            <a:ext cx="3600000" cy="2849996"/>
          </a:xfrm>
          <a:prstGeom prst="rect">
            <a:avLst/>
          </a:prstGeom>
        </p:spPr>
      </p:pic>
      <p:pic>
        <p:nvPicPr>
          <p:cNvPr id="8" name="Imagem 7" descr="Uma imagem com céu, costa, vários&#10;&#10;Descrição gerada automaticamente">
            <a:extLst>
              <a:ext uri="{FF2B5EF4-FFF2-40B4-BE49-F238E27FC236}">
                <a16:creationId xmlns:a16="http://schemas.microsoft.com/office/drawing/2014/main" id="{AF35AFD6-0194-38E7-E8A6-3B74EABEDB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178" y="1485649"/>
            <a:ext cx="3600000" cy="2384751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B03074C-74AD-6053-EFFD-25CF9E0CFDC0}"/>
              </a:ext>
            </a:extLst>
          </p:cNvPr>
          <p:cNvSpPr/>
          <p:nvPr/>
        </p:nvSpPr>
        <p:spPr>
          <a:xfrm>
            <a:off x="8153822" y="1485649"/>
            <a:ext cx="3600000" cy="2398805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5313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643449" y="752596"/>
            <a:ext cx="8489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No seguinte planisfério as regiões a branco são zonas...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75" y="1807298"/>
            <a:ext cx="7443393" cy="4457625"/>
          </a:xfrm>
          <a:prstGeom prst="rect">
            <a:avLst/>
          </a:prstGeom>
        </p:spPr>
      </p:pic>
      <p:sp>
        <p:nvSpPr>
          <p:cNvPr id="7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8229600" y="2021736"/>
            <a:ext cx="3541680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...de floresta</a:t>
            </a:r>
          </a:p>
        </p:txBody>
      </p:sp>
      <p:sp>
        <p:nvSpPr>
          <p:cNvPr id="8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8229600" y="3372742"/>
            <a:ext cx="3541680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...quentes</a:t>
            </a:r>
          </a:p>
        </p:txBody>
      </p:sp>
      <p:sp>
        <p:nvSpPr>
          <p:cNvPr id="10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8229600" y="4810245"/>
            <a:ext cx="3541680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...frias e geladas</a:t>
            </a:r>
          </a:p>
        </p:txBody>
      </p:sp>
    </p:spTree>
    <p:extLst>
      <p:ext uri="{BB962C8B-B14F-4D97-AF65-F5344CB8AC3E}">
        <p14:creationId xmlns:p14="http://schemas.microsoft.com/office/powerpoint/2010/main" val="347879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643449" y="752596"/>
            <a:ext cx="8489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No seguinte planisfério as regiões a branco são zonas...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75" y="1807298"/>
            <a:ext cx="7443393" cy="4457625"/>
          </a:xfrm>
          <a:prstGeom prst="rect">
            <a:avLst/>
          </a:prstGeom>
        </p:spPr>
      </p:pic>
      <p:sp>
        <p:nvSpPr>
          <p:cNvPr id="7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8229600" y="2021736"/>
            <a:ext cx="3541680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...de floresta</a:t>
            </a:r>
          </a:p>
        </p:txBody>
      </p:sp>
      <p:sp>
        <p:nvSpPr>
          <p:cNvPr id="8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8229600" y="3372742"/>
            <a:ext cx="3541680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...quentes</a:t>
            </a:r>
          </a:p>
        </p:txBody>
      </p:sp>
      <p:sp>
        <p:nvSpPr>
          <p:cNvPr id="10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8229600" y="4810245"/>
            <a:ext cx="3541680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...frias e geladas</a:t>
            </a:r>
          </a:p>
        </p:txBody>
      </p:sp>
    </p:spTree>
    <p:extLst>
      <p:ext uri="{BB962C8B-B14F-4D97-AF65-F5344CB8AC3E}">
        <p14:creationId xmlns:p14="http://schemas.microsoft.com/office/powerpoint/2010/main" val="3222700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&#10;&#10;Description automatically generated">
            <a:extLst>
              <a:ext uri="{FF2B5EF4-FFF2-40B4-BE49-F238E27FC236}">
                <a16:creationId xmlns:a16="http://schemas.microsoft.com/office/drawing/2014/main" id="{6C638845-62D8-FF45-B520-C5875A8F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B09DD15-E140-4988-8253-48CB73D4725C}"/>
              </a:ext>
            </a:extLst>
          </p:cNvPr>
          <p:cNvSpPr/>
          <p:nvPr/>
        </p:nvSpPr>
        <p:spPr>
          <a:xfrm>
            <a:off x="4445493" y="3030302"/>
            <a:ext cx="3771900" cy="927100"/>
          </a:xfrm>
          <a:prstGeom prst="roundRect">
            <a:avLst/>
          </a:prstGeom>
          <a:solidFill>
            <a:srgbClr val="6E3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753FDD-212E-4D55-B5AA-B825829B630E}"/>
              </a:ext>
            </a:extLst>
          </p:cNvPr>
          <p:cNvSpPr txBox="1"/>
          <p:nvPr/>
        </p:nvSpPr>
        <p:spPr>
          <a:xfrm>
            <a:off x="4281417" y="2966725"/>
            <a:ext cx="41000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>
                <a:solidFill>
                  <a:schemeClr val="bg1"/>
                </a:solidFill>
              </a:rPr>
              <a:t>Parabéns!</a:t>
            </a:r>
          </a:p>
        </p:txBody>
      </p:sp>
    </p:spTree>
    <p:extLst>
      <p:ext uri="{BB962C8B-B14F-4D97-AF65-F5344CB8AC3E}">
        <p14:creationId xmlns:p14="http://schemas.microsoft.com/office/powerpoint/2010/main" val="13804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2952</TotalTime>
  <Words>279</Words>
  <Application>Microsoft Office PowerPoint</Application>
  <PresentationFormat>Ecrã Panorâmico</PresentationFormat>
  <Paragraphs>75</Paragraphs>
  <Slides>27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Silva</dc:creator>
  <cp:lastModifiedBy>Rita Nogueira</cp:lastModifiedBy>
  <cp:revision>118</cp:revision>
  <dcterms:created xsi:type="dcterms:W3CDTF">2022-03-21T17:19:57Z</dcterms:created>
  <dcterms:modified xsi:type="dcterms:W3CDTF">2022-07-22T09:24:41Z</dcterms:modified>
</cp:coreProperties>
</file>