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8" r:id="rId2"/>
    <p:sldId id="257" r:id="rId3"/>
    <p:sldId id="280" r:id="rId4"/>
    <p:sldId id="275" r:id="rId5"/>
    <p:sldId id="274" r:id="rId6"/>
    <p:sldId id="273" r:id="rId7"/>
    <p:sldId id="279" r:id="rId8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29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94675" autoAdjust="0"/>
  </p:normalViewPr>
  <p:slideViewPr>
    <p:cSldViewPr>
      <p:cViewPr>
        <p:scale>
          <a:sx n="74" d="100"/>
          <a:sy n="74" d="100"/>
        </p:scale>
        <p:origin x="-2052" y="-8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0AEDD2-1064-4DED-BD2A-793A5FA91584}" type="datetimeFigureOut">
              <a:rPr lang="pt-PT" smtClean="0"/>
              <a:t>20-02-2012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444459-FB62-4738-A80B-C1DC92DFACF7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11098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44459-FB62-4738-A80B-C1DC92DFACF7}" type="slidenum">
              <a:rPr lang="pt-PT" smtClean="0"/>
              <a:t>1</a:t>
            </a:fld>
            <a:endParaRPr lang="pt-P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44459-FB62-4738-A80B-C1DC92DFACF7}" type="slidenum">
              <a:rPr lang="pt-PT" smtClean="0"/>
              <a:t>2</a:t>
            </a:fld>
            <a:endParaRPr lang="pt-P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44459-FB62-4738-A80B-C1DC92DFACF7}" type="slidenum">
              <a:rPr lang="pt-PT" smtClean="0"/>
              <a:t>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680954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20-02-2012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20-02-2012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20-02-2012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20-02-2012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7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20-02-2012</a:t>
            </a:fld>
            <a:endParaRPr lang="pt-PT"/>
          </a:p>
        </p:txBody>
      </p:sp>
      <p:sp>
        <p:nvSpPr>
          <p:cNvPr id="8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9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20-02-2012</a:t>
            </a:fld>
            <a:endParaRPr lang="pt-PT"/>
          </a:p>
        </p:txBody>
      </p:sp>
      <p:sp>
        <p:nvSpPr>
          <p:cNvPr id="4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5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20-02-2012</a:t>
            </a:fld>
            <a:endParaRPr lang="pt-PT"/>
          </a:p>
        </p:txBody>
      </p:sp>
      <p:sp>
        <p:nvSpPr>
          <p:cNvPr id="3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4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20-02-2012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pt-PT" noProof="0" smtClean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20-02-2012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20-02-2012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20-02-2012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230873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Geneva" pitchFamily="-112" charset="-128"/>
          <a:cs typeface="Geneva" pitchFamily="-65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-112" charset="-128"/>
          <a:cs typeface="Geneva" pitchFamily="-65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-112" charset="-128"/>
          <a:cs typeface="Geneva" pitchFamily="-65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-112" charset="-128"/>
          <a:cs typeface="Geneva" pitchFamily="-65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-112" charset="-128"/>
          <a:cs typeface="Geneva" pitchFamily="-65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Geneva" pitchFamily="-112" charset="-128"/>
          <a:cs typeface="Geneva" pitchFamily="-65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Geneva" charset="-128"/>
          <a:cs typeface="Geneva" pitchFamily="-112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Geneva" charset="-128"/>
          <a:cs typeface="Geneva" pitchFamily="-65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UNDO1_LP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643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UNDO2_LP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915" y="13825"/>
            <a:ext cx="9152135" cy="6858000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827584" y="2187277"/>
            <a:ext cx="47169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7200" b="1" dirty="0" smtClean="0">
                <a:latin typeface="+mj-lt"/>
                <a:cs typeface="Arial" pitchFamily="34" charset="0"/>
              </a:rPr>
              <a:t>Guião 1</a:t>
            </a:r>
            <a:endParaRPr lang="pt-PT" sz="7200" b="1" dirty="0">
              <a:latin typeface="+mj-lt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10.10.0.12\Ficheiros\Bloco Grafico\Pre-Impressao\Imagem\Area-comum\Div_Editorial_Escolar\Daniela Rasteiro\20113023_2012_02_17\20113023_RPD_DD018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1081" y="-675456"/>
            <a:ext cx="4860541" cy="7776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Oval 22"/>
          <p:cNvSpPr/>
          <p:nvPr/>
        </p:nvSpPr>
        <p:spPr>
          <a:xfrm>
            <a:off x="5121061" y="911990"/>
            <a:ext cx="360040" cy="348048"/>
          </a:xfrm>
          <a:prstGeom prst="ellipse">
            <a:avLst/>
          </a:prstGeom>
          <a:solidFill>
            <a:schemeClr val="bg1"/>
          </a:solidFill>
          <a:ln>
            <a:gradFill>
              <a:gsLst>
                <a:gs pos="0">
                  <a:srgbClr val="FF0000"/>
                </a:gs>
                <a:gs pos="100000">
                  <a:srgbClr val="FF00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4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4</a:t>
            </a:r>
          </a:p>
        </p:txBody>
      </p:sp>
      <p:pic>
        <p:nvPicPr>
          <p:cNvPr id="1027" name="Picture 3" descr="\\10.10.0.12\Ficheiros\Bloco Grafico\Pre-Impressao\Imagem\Area-comum\Div_Editorial_Escolar\Daniela Rasteiro\PWP_2012_02_18\20113023_RPD_DD017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992" y="855081"/>
            <a:ext cx="2664296" cy="1701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Oval 18"/>
          <p:cNvSpPr/>
          <p:nvPr/>
        </p:nvSpPr>
        <p:spPr>
          <a:xfrm>
            <a:off x="431972" y="855081"/>
            <a:ext cx="360040" cy="348048"/>
          </a:xfrm>
          <a:prstGeom prst="ellipse">
            <a:avLst/>
          </a:prstGeom>
          <a:solidFill>
            <a:schemeClr val="bg1"/>
          </a:solidFill>
          <a:ln>
            <a:gradFill>
              <a:gsLst>
                <a:gs pos="0">
                  <a:srgbClr val="FF0000"/>
                </a:gs>
                <a:gs pos="100000">
                  <a:srgbClr val="FF00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4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1</a:t>
            </a:r>
          </a:p>
        </p:txBody>
      </p:sp>
      <p:pic>
        <p:nvPicPr>
          <p:cNvPr id="1028" name="Picture 4" descr="\\10.10.0.12\Ficheiros\Bloco Grafico\Pre-Impressao\Imagem\Area-comum\Div_Editorial_Escolar\Daniela Rasteiro\PWP_2012_02_18\20113023_RPD_DD019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839542"/>
            <a:ext cx="2483064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Oval 19"/>
          <p:cNvSpPr/>
          <p:nvPr/>
        </p:nvSpPr>
        <p:spPr>
          <a:xfrm>
            <a:off x="1223628" y="2839542"/>
            <a:ext cx="360040" cy="348048"/>
          </a:xfrm>
          <a:prstGeom prst="ellipse">
            <a:avLst/>
          </a:prstGeom>
          <a:solidFill>
            <a:schemeClr val="bg1"/>
          </a:solidFill>
          <a:ln>
            <a:gradFill>
              <a:gsLst>
                <a:gs pos="0">
                  <a:srgbClr val="FF0000"/>
                </a:gs>
                <a:gs pos="100000">
                  <a:srgbClr val="FF00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4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2</a:t>
            </a:r>
          </a:p>
        </p:txBody>
      </p:sp>
      <p:pic>
        <p:nvPicPr>
          <p:cNvPr id="1029" name="Picture 5" descr="\\10.10.0.12\Ficheiros\Bloco Grafico\Pre-Impressao\Imagem\Area-comum\Div_Editorial_Escolar\Daniela Rasteiro\PWP_2012_02_18\20113023_RPD_DD020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5180" y="4674256"/>
            <a:ext cx="2376542" cy="1585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Oval 13"/>
          <p:cNvSpPr/>
          <p:nvPr/>
        </p:nvSpPr>
        <p:spPr>
          <a:xfrm>
            <a:off x="2470171" y="4520571"/>
            <a:ext cx="360040" cy="348048"/>
          </a:xfrm>
          <a:prstGeom prst="ellipse">
            <a:avLst/>
          </a:prstGeom>
          <a:solidFill>
            <a:schemeClr val="bg1"/>
          </a:solidFill>
          <a:ln>
            <a:gradFill>
              <a:gsLst>
                <a:gs pos="0">
                  <a:srgbClr val="FF0000"/>
                </a:gs>
                <a:gs pos="100000">
                  <a:srgbClr val="FF00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4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527414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19" grpId="0" animBg="1"/>
      <p:bldP spid="20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539432" y="5982294"/>
            <a:ext cx="360040" cy="348048"/>
          </a:xfrm>
          <a:prstGeom prst="ellipse">
            <a:avLst/>
          </a:prstGeom>
          <a:solidFill>
            <a:schemeClr val="bg1"/>
          </a:solidFill>
          <a:ln>
            <a:gradFill>
              <a:gsLst>
                <a:gs pos="0">
                  <a:srgbClr val="FF0000"/>
                </a:gs>
                <a:gs pos="100000">
                  <a:srgbClr val="FF00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4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9432" y="801864"/>
            <a:ext cx="7906501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800" dirty="0" smtClean="0"/>
              <a:t>Bandeira de Portugal</a:t>
            </a:r>
            <a:endParaRPr lang="pt-PT" sz="2800" dirty="0"/>
          </a:p>
        </p:txBody>
      </p:sp>
      <p:pic>
        <p:nvPicPr>
          <p:cNvPr id="5" name="Picture 3" descr="\\10.10.0.12\Ficheiros\Bloco Grafico\Pre-Impressao\Imagem\Area-comum\Div_Editorial_Escolar\Daniela Rasteiro\PWP_2012_02_18\20113023_RPD_DD01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086" y="1568233"/>
            <a:ext cx="7344384" cy="4690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3387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1559" y="801864"/>
            <a:ext cx="7899661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800" dirty="0" smtClean="0"/>
              <a:t>Bandeira da Região Autónoma da Madeira</a:t>
            </a:r>
            <a:endParaRPr lang="pt-PT" sz="2800" dirty="0"/>
          </a:p>
        </p:txBody>
      </p:sp>
      <p:sp>
        <p:nvSpPr>
          <p:cNvPr id="5" name="Oval 4"/>
          <p:cNvSpPr/>
          <p:nvPr/>
        </p:nvSpPr>
        <p:spPr>
          <a:xfrm>
            <a:off x="540539" y="5978804"/>
            <a:ext cx="360040" cy="348048"/>
          </a:xfrm>
          <a:prstGeom prst="ellipse">
            <a:avLst/>
          </a:prstGeom>
          <a:solidFill>
            <a:schemeClr val="bg1"/>
          </a:solidFill>
          <a:ln>
            <a:gradFill>
              <a:gsLst>
                <a:gs pos="0">
                  <a:srgbClr val="FF0000"/>
                </a:gs>
                <a:gs pos="100000">
                  <a:srgbClr val="FF00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4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2</a:t>
            </a:r>
          </a:p>
        </p:txBody>
      </p:sp>
      <p:pic>
        <p:nvPicPr>
          <p:cNvPr id="6" name="Picture 4" descr="\\10.10.0.12\Ficheiros\Bloco Grafico\Pre-Impressao\Imagem\Area-comum\Div_Editorial_Escolar\Daniela Rasteiro\PWP_2012_02_18\20113023_RPD_DD01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025" y="1782210"/>
            <a:ext cx="6552728" cy="4370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4914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801864"/>
            <a:ext cx="7632848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800" dirty="0" smtClean="0"/>
              <a:t>Bandeira </a:t>
            </a:r>
            <a:r>
              <a:rPr lang="pt-PT" sz="2800" dirty="0" smtClean="0"/>
              <a:t>da Região Autónoma dos  </a:t>
            </a:r>
            <a:r>
              <a:rPr lang="pt-PT" sz="2800" dirty="0" smtClean="0"/>
              <a:t>Açores</a:t>
            </a:r>
            <a:endParaRPr lang="pt-PT" sz="2800" dirty="0"/>
          </a:p>
        </p:txBody>
      </p:sp>
      <p:sp>
        <p:nvSpPr>
          <p:cNvPr id="4" name="Oval 3"/>
          <p:cNvSpPr/>
          <p:nvPr/>
        </p:nvSpPr>
        <p:spPr>
          <a:xfrm>
            <a:off x="537982" y="5998823"/>
            <a:ext cx="360040" cy="348048"/>
          </a:xfrm>
          <a:prstGeom prst="ellipse">
            <a:avLst/>
          </a:prstGeom>
          <a:solidFill>
            <a:schemeClr val="bg1"/>
          </a:solidFill>
          <a:ln>
            <a:gradFill>
              <a:gsLst>
                <a:gs pos="0">
                  <a:srgbClr val="FF0000"/>
                </a:gs>
                <a:gs pos="100000">
                  <a:srgbClr val="FF00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4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 smtClean="0">
                <a:solidFill>
                  <a:schemeClr val="tx1"/>
                </a:solidFill>
              </a:rPr>
              <a:t>3</a:t>
            </a:r>
            <a:endParaRPr lang="pt-PT" b="1" dirty="0">
              <a:solidFill>
                <a:schemeClr val="tx1"/>
              </a:solidFill>
            </a:endParaRPr>
          </a:p>
        </p:txBody>
      </p:sp>
      <p:pic>
        <p:nvPicPr>
          <p:cNvPr id="5" name="Picture 5" descr="\\10.10.0.12\Ficheiros\Bloco Grafico\Pre-Impressao\Imagem\Area-comum\Div_Editorial_Escolar\Daniela Rasteiro\PWP_2012_02_18\20113023_RPD_DD02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717294"/>
            <a:ext cx="6655876" cy="4439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9922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539552" y="5949280"/>
            <a:ext cx="360040" cy="348048"/>
          </a:xfrm>
          <a:prstGeom prst="ellipse">
            <a:avLst/>
          </a:prstGeom>
          <a:solidFill>
            <a:schemeClr val="bg1"/>
          </a:solidFill>
          <a:ln>
            <a:gradFill>
              <a:gsLst>
                <a:gs pos="0">
                  <a:srgbClr val="FF0000"/>
                </a:gs>
                <a:gs pos="100000">
                  <a:srgbClr val="FF00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4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64347" y="723756"/>
            <a:ext cx="7899661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800" dirty="0" smtClean="0"/>
              <a:t>Mapa de Portugal</a:t>
            </a:r>
            <a:endParaRPr lang="pt-PT" sz="2800" dirty="0"/>
          </a:p>
        </p:txBody>
      </p:sp>
      <p:pic>
        <p:nvPicPr>
          <p:cNvPr id="5" name="Picture 2" descr="\\10.10.0.12\Ficheiros\Bloco Grafico\Pre-Impressao\Imagem\Area-comum\Div_Editorial_Escolar\Daniela Rasteiro\20113023_2012_02_17\20113023_RPD_DD018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-297463"/>
            <a:ext cx="4770531" cy="7632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5772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theme/theme1.xml><?xml version="1.0" encoding="utf-8"?>
<a:theme xmlns:a="http://schemas.openxmlformats.org/drawingml/2006/main" name="Theme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Theme2</Template>
  <TotalTime>405</TotalTime>
  <Words>31</Words>
  <Application>Microsoft Office PowerPoint</Application>
  <PresentationFormat>On-screen Show (4:3)</PresentationFormat>
  <Paragraphs>16</Paragraphs>
  <Slides>7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Theme2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DRasteiro</dc:creator>
  <cp:lastModifiedBy>DRasteiro</cp:lastModifiedBy>
  <cp:revision>44</cp:revision>
  <dcterms:created xsi:type="dcterms:W3CDTF">2011-03-14T23:59:44Z</dcterms:created>
  <dcterms:modified xsi:type="dcterms:W3CDTF">2012-02-20T15:06:36Z</dcterms:modified>
</cp:coreProperties>
</file>