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8" r:id="rId2"/>
    <p:sldId id="257" r:id="rId3"/>
    <p:sldId id="280" r:id="rId4"/>
  </p:sldIdLst>
  <p:sldSz cx="9144000" cy="6858000" type="screen4x3"/>
  <p:notesSz cx="6797675" cy="99282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>
        <p:scale>
          <a:sx n="100" d="100"/>
          <a:sy n="100" d="100"/>
        </p:scale>
        <p:origin x="-130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AEDD2-1064-4DED-BD2A-793A5FA91584}" type="datetimeFigureOut">
              <a:rPr lang="pt-PT" smtClean="0"/>
              <a:t>18-02-2012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44459-FB62-4738-A80B-C1DC92DFACF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109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3087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UNDO1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64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15" y="13825"/>
            <a:ext cx="9152135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27584" y="2187277"/>
            <a:ext cx="4716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 smtClean="0">
                <a:latin typeface="+mj-lt"/>
                <a:cs typeface="Arial" pitchFamily="34" charset="0"/>
              </a:rPr>
              <a:t>Guião </a:t>
            </a:r>
            <a:r>
              <a:rPr lang="pt-PT" sz="7200" b="1" dirty="0" smtClean="0">
                <a:latin typeface="+mj-lt"/>
                <a:cs typeface="Arial" pitchFamily="34" charset="0"/>
              </a:rPr>
              <a:t>10</a:t>
            </a:r>
            <a:endParaRPr lang="pt-PT" sz="72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10.10.0.12\Ficheiros\Bloco Grafico\Pre-Impressao\Imagem\Area-comum\Div_Editorial_Escolar\Daniela Rasteiro\PWP_2012_02_18\20113023_RPD_F2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64704"/>
            <a:ext cx="5436126" cy="561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41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564</TotalTime>
  <Words>4</Words>
  <Application>Microsoft Office PowerPoint</Application>
  <PresentationFormat>On-screen Show (4:3)</PresentationFormat>
  <Paragraphs>3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Theme2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DRasteiro</cp:lastModifiedBy>
  <cp:revision>61</cp:revision>
  <cp:lastPrinted>2012-02-11T16:28:53Z</cp:lastPrinted>
  <dcterms:created xsi:type="dcterms:W3CDTF">2011-03-14T23:59:44Z</dcterms:created>
  <dcterms:modified xsi:type="dcterms:W3CDTF">2012-02-18T11:26:30Z</dcterms:modified>
</cp:coreProperties>
</file>