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8" r:id="rId2"/>
    <p:sldId id="257" r:id="rId3"/>
    <p:sldId id="280" r:id="rId4"/>
    <p:sldId id="281" r:id="rId5"/>
    <p:sldId id="275" r:id="rId6"/>
    <p:sldId id="274" r:id="rId7"/>
    <p:sldId id="273" r:id="rId8"/>
    <p:sldId id="279" r:id="rId9"/>
    <p:sldId id="276" r:id="rId10"/>
    <p:sldId id="277" r:id="rId11"/>
    <p:sldId id="278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8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17-02-2012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2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\\srv-files1.portoeditora.pt\users$\BG\Restauracao\drasteiro\Desktop\imagens PPt atividades\20113023_RPD_F2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630" y="4548982"/>
            <a:ext cx="1280961" cy="1930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\\srv-files1.portoeditora.pt\users$\BG\Restauracao\drasteiro\Desktop\imagens PPt atividades\20113023_RPD_F2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28" y="3686129"/>
            <a:ext cx="4074626" cy="2717743"/>
          </a:xfrm>
          <a:prstGeom prst="rect">
            <a:avLst/>
          </a:prstGeom>
          <a:noFill/>
          <a:effectLst>
            <a:softEdge rad="635000"/>
          </a:effectLst>
          <a:scene3d>
            <a:camera prst="orthographicFront"/>
            <a:lightRig rig="threePt" dir="t"/>
          </a:scene3d>
          <a:sp3d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srv-files1.portoeditora.pt\users$\BG\Restauracao\drasteiro\Desktop\imagens PPt atividades\20113023_RPD_F2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27" y="815601"/>
            <a:ext cx="4074625" cy="275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\\srv-files1.portoeditora.pt\users$\BG\Restauracao\drasteiro\Desktop\imagens PPt atividades\20113023_RPD_F2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703" y="815601"/>
            <a:ext cx="2829741" cy="3733380"/>
          </a:xfrm>
          <a:prstGeom prst="rect">
            <a:avLst/>
          </a:prstGeom>
          <a:noFill/>
          <a:ln cap="rnd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/>
          <p:cNvSpPr/>
          <p:nvPr/>
        </p:nvSpPr>
        <p:spPr>
          <a:xfrm>
            <a:off x="359532" y="74275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431972" y="373756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608004" y="84004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6927275" y="469687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srv-files1.portoeditora.pt\users$\BG\Restauracao\drasteiro\Desktop\imagens PPt atividades\20113023_RPD_F2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29911"/>
            <a:ext cx="3714938" cy="4952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\\srv-files1.portoeditora.pt\users$\BG\Restauracao\drasteiro\Desktop\imagens PPt atividades\20113023_RPD_F2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991" y="836711"/>
            <a:ext cx="3893897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\\srv-files1.portoeditora.pt\users$\BG\Restauracao\drasteiro\Desktop\imagens PPt atividades\20113023_RPD_F25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45024"/>
            <a:ext cx="3956912" cy="268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59532" y="1029911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5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254490" y="83426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2" name="Oval 11"/>
          <p:cNvSpPr/>
          <p:nvPr/>
        </p:nvSpPr>
        <p:spPr>
          <a:xfrm>
            <a:off x="4238971" y="364502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7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63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\\srv-files1.portoeditora.pt\users$\BG\Restauracao\drasteiro\Desktop\imagens PPt atividades\20113023_RPD_F2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719" y="908720"/>
            <a:ext cx="7855714" cy="530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432" y="598229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Parque Natural da Peneda-Gerês (Viana do castelo)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\\srv-files1.portoeditora.pt\users$\BG\Restauracao\drasteiro\Desktop\imagens PPt atividades\20113023_RPD_F2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899661" cy="5269012"/>
          </a:xfrm>
          <a:prstGeom prst="rect">
            <a:avLst/>
          </a:prstGeom>
          <a:noFill/>
          <a:effectLst>
            <a:softEdge rad="635000"/>
          </a:effectLst>
          <a:scene3d>
            <a:camera prst="orthographicFront"/>
            <a:lightRig rig="threePt" dir="t"/>
          </a:scene3d>
          <a:sp3d>
            <a:bevelB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59" y="801864"/>
            <a:ext cx="78996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/>
              <a:t>F</a:t>
            </a:r>
            <a:r>
              <a:rPr lang="pt-PT" sz="2800" dirty="0" smtClean="0"/>
              <a:t>rancesinha</a:t>
            </a:r>
            <a:endParaRPr lang="pt-PT" sz="2800" dirty="0"/>
          </a:p>
        </p:txBody>
      </p:sp>
      <p:sp>
        <p:nvSpPr>
          <p:cNvPr id="5" name="Oval 4"/>
          <p:cNvSpPr/>
          <p:nvPr/>
        </p:nvSpPr>
        <p:spPr>
          <a:xfrm>
            <a:off x="540539" y="597880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srv-files1.portoeditora.pt\users$\BG\Restauracao\drasteiro\Desktop\imagens PPt atividades\20113023_RPD_F24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836712"/>
            <a:ext cx="4176464" cy="5510159"/>
          </a:xfrm>
          <a:prstGeom prst="rect">
            <a:avLst/>
          </a:prstGeom>
          <a:noFill/>
          <a:ln>
            <a:solidFill>
              <a:schemeClr val="accent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801864"/>
            <a:ext cx="76328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Câmara Municipal do Porto</a:t>
            </a:r>
            <a:endParaRPr lang="pt-PT" sz="2800" dirty="0"/>
          </a:p>
        </p:txBody>
      </p:sp>
      <p:sp>
        <p:nvSpPr>
          <p:cNvPr id="4" name="Oval 3"/>
          <p:cNvSpPr/>
          <p:nvPr/>
        </p:nvSpPr>
        <p:spPr>
          <a:xfrm>
            <a:off x="537982" y="599882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\\srv-files1.portoeditora.pt\users$\BG\Restauracao\drasteiro\Desktop\imagens PPt atividades\20113023_RPD_F2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9728" y="1325084"/>
            <a:ext cx="3403322" cy="512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594928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59" y="801864"/>
            <a:ext cx="78996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Galo de Barcelos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985772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\\srv-files1.portoeditora.pt\users$\BG\Restauracao\drasteiro\Desktop\imagens PPt atividades\20113023_RPD_F2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801863"/>
            <a:ext cx="4213496" cy="557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33281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5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59" y="801864"/>
            <a:ext cx="789966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Cerca de Bragança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\\srv-files1.portoeditora.pt\users$\BG\Restauracao\drasteiro\Desktop\imagens PPt atividades\20113023_RPD_F25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02" y="908720"/>
            <a:ext cx="8009201" cy="534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497152" y="5941302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6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5502" y="801864"/>
            <a:ext cx="80092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Jardim de Santa Bárbara </a:t>
            </a:r>
            <a:r>
              <a:rPr lang="pt-PT" sz="2800" dirty="0"/>
              <a:t>(</a:t>
            </a:r>
            <a:r>
              <a:rPr lang="pt-PT" sz="2800" dirty="0" smtClean="0"/>
              <a:t>Braga)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785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\\srv-files1.portoeditora.pt\users$\BG\Restauracao\drasteiro\Desktop\imagens PPt atividades\20113023_RPD_F25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19"/>
            <a:ext cx="8009904" cy="542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14782" y="6022036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7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559" y="801864"/>
            <a:ext cx="800990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Palácio de Mateus (Vila Real)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296850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395</TotalTime>
  <Words>52</Words>
  <Application>Microsoft Office PowerPoint</Application>
  <PresentationFormat>On-screen Show (4:3)</PresentationFormat>
  <Paragraphs>24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40</cp:revision>
  <dcterms:created xsi:type="dcterms:W3CDTF">2011-03-14T23:59:44Z</dcterms:created>
  <dcterms:modified xsi:type="dcterms:W3CDTF">2012-02-17T18:31:12Z</dcterms:modified>
</cp:coreProperties>
</file>