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8" r:id="rId2"/>
    <p:sldId id="257" r:id="rId3"/>
    <p:sldId id="280" r:id="rId4"/>
    <p:sldId id="281" r:id="rId5"/>
    <p:sldId id="273" r:id="rId6"/>
    <p:sldId id="277" r:id="rId7"/>
    <p:sldId id="274" r:id="rId8"/>
    <p:sldId id="279" r:id="rId9"/>
    <p:sldId id="278" r:id="rId10"/>
    <p:sldId id="275" r:id="rId11"/>
    <p:sldId id="276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100" d="100"/>
          <a:sy n="100" d="100"/>
        </p:scale>
        <p:origin x="-130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17-02-2012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3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\\srv-files1.portoeditora.pt\users$\BG\Restauracao\drasteiro\Desktop\imagens PPt atividades\20113023_RPD_F2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50" y="3707074"/>
            <a:ext cx="2189988" cy="232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\\srv-files1.portoeditora.pt\users$\BG\Restauracao\drasteiro\Desktop\imagens PPt atividades\20113023_RPD_F2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50" y="819619"/>
            <a:ext cx="3574779" cy="267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\\srv-files1.portoeditora.pt\users$\BG\Restauracao\drasteiro\Desktop\imagens PPt atividades\20113023_RPD_F2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138" y="3746428"/>
            <a:ext cx="3300214" cy="231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\\srv-files1.portoeditora.pt\users$\BG\Restauracao\drasteiro\Desktop\imagens PPt atividades\20113023_RPD_F2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98124"/>
            <a:ext cx="3950800" cy="267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6"/>
          <p:cNvSpPr/>
          <p:nvPr/>
        </p:nvSpPr>
        <p:spPr>
          <a:xfrm>
            <a:off x="360351" y="743109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" name="Oval 18"/>
          <p:cNvSpPr/>
          <p:nvPr/>
        </p:nvSpPr>
        <p:spPr>
          <a:xfrm>
            <a:off x="4716016" y="78074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10118" y="3746428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4716016" y="3720419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rv-files1.portoeditora.pt\users$\BG\Restauracao\drasteiro\Desktop\imagens PPt atividades\20113023_RPD_F3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194" y="3689151"/>
            <a:ext cx="4013761" cy="267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srv-files1.portoeditora.pt\users$\BG\Restauracao\drasteiro\Desktop\imagens PPt atividades\20113023_RPD_F2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908720"/>
            <a:ext cx="42713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srv-files1.portoeditora.pt\users$\BG\Restauracao\drasteiro\Desktop\imagens PPt atividades\20113023_RPD_F2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078" y="908720"/>
            <a:ext cx="298632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287522" y="83671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" name="Oval 7"/>
          <p:cNvSpPr/>
          <p:nvPr/>
        </p:nvSpPr>
        <p:spPr>
          <a:xfrm>
            <a:off x="4930058" y="90872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6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23174" y="366354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55636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srv-files1.portoeditora.pt\users$\BG\Restauracao\drasteiro\Desktop\imagens PPt atividades\20113023_RPD_F2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7992888" cy="541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84265" y="602664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3" y="801864"/>
            <a:ext cx="79928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Ria de Aveiro (com moliceiros)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\\srv-files1.portoeditora.pt\users$\BG\Restauracao\drasteiro\Desktop\imagens PPt atividades\20113023_RPD_F2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40086"/>
            <a:ext cx="7344817" cy="550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84265" y="602664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Universidade de Coimbra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7855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srv-files1.portoeditora.pt\users$\BG\Restauracao\drasteiro\Desktop\imagens PPt atividades\20113023_RPD_F2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52242"/>
            <a:ext cx="7848872" cy="550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84265" y="602664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Ovos moles (Aveiro)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049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\\srv-files1.portoeditora.pt\users$\BG\Restauracao\drasteiro\Desktop\imagens PPt atividades\20113023_RPD_F2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954306"/>
            <a:ext cx="5164832" cy="547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84265" y="602664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284" y="764704"/>
            <a:ext cx="786815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Estrela-do-mar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98577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\\srv-files1.portoeditora.pt\users$\BG\Restauracao\drasteiro\Desktop\imagens PPt atividades\20113023_RPD_F2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37" y="1052736"/>
            <a:ext cx="7902522" cy="506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84265" y="602664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5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2037" y="801864"/>
            <a:ext cx="792918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Serra da Estrela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296850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\\srv-files1.portoeditora.pt\users$\BG\Restauracao\drasteiro\Desktop\imagens PPt atividades\20113023_RPD_F2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528" y="950512"/>
            <a:ext cx="5383832" cy="547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84265" y="602664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6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3" y="764704"/>
            <a:ext cx="612068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Sé de Viseu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0933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rv-files1.portoeditora.pt\users$\BG\Restauracao\drasteiro\Desktop\imagens PPt atividades\20113023_RPD_F3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9" y="908720"/>
            <a:ext cx="798898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84265" y="602664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7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467" y="836712"/>
            <a:ext cx="804939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Sé da Guarda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6301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408</TotalTime>
  <Words>43</Words>
  <Application>Microsoft Office PowerPoint</Application>
  <PresentationFormat>On-screen Show (4:3)</PresentationFormat>
  <Paragraphs>24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44</cp:revision>
  <dcterms:created xsi:type="dcterms:W3CDTF">2011-03-14T23:59:44Z</dcterms:created>
  <dcterms:modified xsi:type="dcterms:W3CDTF">2012-02-17T18:17:09Z</dcterms:modified>
</cp:coreProperties>
</file>