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80" r:id="rId4"/>
    <p:sldId id="281" r:id="rId5"/>
    <p:sldId id="273" r:id="rId6"/>
    <p:sldId id="274" r:id="rId7"/>
    <p:sldId id="275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17-02-2012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4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4" descr="\\srv-files1.portoeditora.pt\users$\BG\Restauracao\drasteiro\Desktop\imagens PPt atividades\20113023_RPD_F2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71387"/>
            <a:ext cx="372135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\\srv-files1.portoeditora.pt\users$\BG\Restauracao\drasteiro\Desktop\imagens PPt atividades\20113023_RPD_F2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71" y="1043583"/>
            <a:ext cx="3907597" cy="26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\\srv-files1.portoeditora.pt\users$\BG\Restauracao\drasteiro\Desktop\imagens PPt atividades\20113023_RPD_F2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19945"/>
            <a:ext cx="3387225" cy="26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/>
        </p:nvSpPr>
        <p:spPr>
          <a:xfrm>
            <a:off x="473797" y="869559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308442" y="90231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447764" y="3784747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rv-files1.portoeditora.pt\users$\BG\Restauracao\drasteiro\Desktop\imagens PPt atividades\20113023_RPD_F3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7240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\\srv-files1.portoeditora.pt\users$\BG\Restauracao\drasteiro\Desktop\imagens PPt atividades\20113023_RPD_F2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4008" y="980728"/>
            <a:ext cx="35498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\\srv-files1.portoeditora.pt\users$\BG\Restauracao\drasteiro\Desktop\imagens PPt atividades\20113023_RPD_F2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3717032"/>
            <a:ext cx="401588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473797" y="869559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568326" y="928067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95385" y="37170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4870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srv-files1.portoeditora.pt\users$\BG\Restauracao\drasteiro\Desktop\imagens PPt atividades\20113023_RPD_F2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68681"/>
            <a:ext cx="700084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7780" y="60189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Torre de Belém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\\srv-files1.portoeditora.pt\users$\BG\Restauracao\drasteiro\Desktop\imagens PPt atividades\20113023_RPD_F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836712"/>
            <a:ext cx="7971481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73797" y="5968265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783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Mosteiro da Batalha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\\srv-files1.portoeditora.pt\users$\BG\Restauracao\drasteiro\Desktop\imagens PPt atividades\20113023_RPD_F2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53" y="980728"/>
            <a:ext cx="77730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7780" y="60189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Pastel de Belém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rv-files1.portoeditora.pt\users$\BG\Restauracao\drasteiro\Desktop\imagens PPt atividades\20113023_RPD_F3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64098"/>
            <a:ext cx="787370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7780" y="60189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Palácio da Pena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\\srv-files1.portoeditora.pt\users$\BG\Restauracao\drasteiro\Desktop\imagens PPt atividades\20113023_RPD_F2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8" y="784781"/>
            <a:ext cx="7781468" cy="552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7780" y="60189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Sopa da pedra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785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\\srv-files1.portoeditora.pt\users$\BG\Restauracao\drasteiro\Desktop\imagens PPt atividades\20113023_RPD_F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031779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7780" y="601893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801864"/>
            <a:ext cx="803177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Estuário do Sado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9685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417</TotalTime>
  <Words>34</Words>
  <Application>Microsoft Office PowerPoint</Application>
  <PresentationFormat>On-screen Show (4:3)</PresentationFormat>
  <Paragraphs>21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44</cp:revision>
  <dcterms:created xsi:type="dcterms:W3CDTF">2011-03-14T23:59:44Z</dcterms:created>
  <dcterms:modified xsi:type="dcterms:W3CDTF">2012-02-17T18:30:48Z</dcterms:modified>
</cp:coreProperties>
</file>