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8" r:id="rId2"/>
    <p:sldId id="257" r:id="rId3"/>
    <p:sldId id="280" r:id="rId4"/>
    <p:sldId id="274" r:id="rId5"/>
    <p:sldId id="275" r:id="rId6"/>
    <p:sldId id="273" r:id="rId7"/>
    <p:sldId id="276" r:id="rId8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29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75" autoAdjust="0"/>
  </p:normalViewPr>
  <p:slideViewPr>
    <p:cSldViewPr>
      <p:cViewPr>
        <p:scale>
          <a:sx n="74" d="100"/>
          <a:sy n="74" d="100"/>
        </p:scale>
        <p:origin x="-2058" y="-8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0AEDD2-1064-4DED-BD2A-793A5FA91584}" type="datetimeFigureOut">
              <a:rPr lang="pt-PT" smtClean="0"/>
              <a:t>17-02-2012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444459-FB62-4738-A80B-C1DC92DFACF7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1109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1</a:t>
            </a:fld>
            <a:endParaRPr 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444459-FB62-4738-A80B-C1DC92DFACF7}" type="slidenum">
              <a:rPr lang="pt-PT" smtClean="0"/>
              <a:t>2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8B3E6EC9-2CD9-4C45-A5BE-46BECB29C0F9}" type="datetimeFigureOut">
              <a:rPr lang="pt-PT" smtClean="0"/>
              <a:pPr/>
              <a:t>17-02-2012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mtClean="0"/>
            </a:lvl1pPr>
          </a:lstStyle>
          <a:p>
            <a:fld id="{DA3A8DA8-C4A3-48CF-B1AD-BF7BAF7478BF}" type="slidenum">
              <a:rPr lang="pt-PT" smtClean="0"/>
              <a:pPr/>
              <a:t>‹#›</a:t>
            </a:fld>
            <a:endParaRPr lang="pt-P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30873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Geneva" pitchFamily="-112" charset="-128"/>
          <a:cs typeface="Geneva" pitchFamily="-65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Geneva" pitchFamily="-112" charset="-128"/>
          <a:cs typeface="Geneva" pitchFamily="-65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Geneva" pitchFamily="-112" charset="-128"/>
          <a:cs typeface="Geneva" pitchFamily="-65" charset="0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charset="-128"/>
          <a:cs typeface="Geneva" pitchFamily="-112" charset="-128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charset="-128"/>
          <a:cs typeface="Geneva" pitchFamily="-65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ＭＳ Ｐゴシック" pitchFamily="-65" charset="-128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65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UNDO1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643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UNDO2_LP_3an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915" y="13825"/>
            <a:ext cx="9152135" cy="6858000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827584" y="2187277"/>
            <a:ext cx="471695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7200" b="1" dirty="0" smtClean="0">
                <a:latin typeface="+mj-lt"/>
                <a:cs typeface="Arial" pitchFamily="34" charset="0"/>
              </a:rPr>
              <a:t>Guião 5</a:t>
            </a:r>
            <a:endParaRPr lang="pt-PT" sz="7200" b="1" dirty="0"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5" descr="\\srv-files1.portoeditora.pt\users$\BG\Restauracao\drasteiro\Desktop\imagens PPt atividades\20113023_RPD_F2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002161"/>
            <a:ext cx="2672420" cy="3381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\\srv-files1.portoeditora.pt\users$\BG\Restauracao\drasteiro\Desktop\imagens PPt atividades\20113023_RPD_F27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280" y="3861048"/>
            <a:ext cx="3844085" cy="25553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5" descr="\\srv-files1.portoeditora.pt\users$\BG\Restauracao\drasteiro\Desktop\imagens PPt atividades\20113023_RPD_F26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07094"/>
            <a:ext cx="3852342" cy="2722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5" descr="\\srv-files1.portoeditora.pt\users$\BG\Restauracao\drasteiro\Desktop\imagens PPt atividades\20113023_RPD_F26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07094"/>
            <a:ext cx="3998525" cy="2709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>
            <a:off x="359532" y="742753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11" name="Oval 10"/>
          <p:cNvSpPr/>
          <p:nvPr/>
        </p:nvSpPr>
        <p:spPr>
          <a:xfrm>
            <a:off x="4616260" y="919319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793928" y="3861048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3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17" name="Oval 16"/>
          <p:cNvSpPr/>
          <p:nvPr/>
        </p:nvSpPr>
        <p:spPr>
          <a:xfrm>
            <a:off x="4608004" y="3910268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4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4149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4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\\srv-files1.portoeditora.pt\users$\BG\Restauracao\drasteiro\Desktop\imagens PPt atividades\20113023_RPD_F26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873515"/>
            <a:ext cx="7920880" cy="5368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432" y="598229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>
                <a:solidFill>
                  <a:schemeClr val="tx1"/>
                </a:solidFill>
              </a:rPr>
              <a:t>1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Castelo de Beja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0491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 descr="\\srv-files1.portoeditora.pt\users$\BG\Restauracao\drasteiro\Desktop\imagens PPt atividades\20113023_RPD_F26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908720"/>
            <a:ext cx="7990887" cy="5329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432" y="598229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2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551" y="801864"/>
            <a:ext cx="7971669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Parque Natural da Serra de São Mamede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10933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\\srv-files1.portoeditora.pt\users$\BG\Restauracao\drasteiro\Desktop\imagens PPt atividades\20113023_RPD_F26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764704"/>
            <a:ext cx="4588768" cy="5659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432" y="598229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3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Templo romano de Évora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328992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\\srv-files1.portoeditora.pt\users$\BG\Restauracao\drasteiro\Desktop\imagens PPt atividades\20113023_RPD_F27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01" y="1052736"/>
            <a:ext cx="7865194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val 2"/>
          <p:cNvSpPr/>
          <p:nvPr/>
        </p:nvSpPr>
        <p:spPr>
          <a:xfrm>
            <a:off x="539432" y="5982294"/>
            <a:ext cx="360040" cy="348048"/>
          </a:xfrm>
          <a:prstGeom prst="ellipse">
            <a:avLst/>
          </a:prstGeom>
          <a:solidFill>
            <a:schemeClr val="bg1"/>
          </a:solidFill>
          <a:ln>
            <a:gradFill>
              <a:gsLst>
                <a:gs pos="0">
                  <a:srgbClr val="FF0000"/>
                </a:gs>
                <a:gs pos="100000">
                  <a:srgbClr val="FF0000"/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48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 smtClean="0">
                <a:solidFill>
                  <a:schemeClr val="tx1"/>
                </a:solidFill>
              </a:rPr>
              <a:t>4</a:t>
            </a:r>
            <a:endParaRPr lang="pt-PT" b="1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4719" y="801864"/>
            <a:ext cx="7906501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PT" sz="2800" dirty="0" smtClean="0"/>
              <a:t>Praia de Vila Nova de Milfontes</a:t>
            </a:r>
            <a:endParaRPr lang="pt-PT" sz="2800" dirty="0"/>
          </a:p>
        </p:txBody>
      </p:sp>
    </p:spTree>
    <p:extLst>
      <p:ext uri="{BB962C8B-B14F-4D97-AF65-F5344CB8AC3E}">
        <p14:creationId xmlns:p14="http://schemas.microsoft.com/office/powerpoint/2010/main" val="630135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Theme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Theme2</Template>
  <TotalTime>484</TotalTime>
  <Words>32</Words>
  <Application>Microsoft Office PowerPoint</Application>
  <PresentationFormat>On-screen Show (4:3)</PresentationFormat>
  <Paragraphs>15</Paragraphs>
  <Slides>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Theme2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DRasteiro</dc:creator>
  <cp:lastModifiedBy>DRasteiro</cp:lastModifiedBy>
  <cp:revision>43</cp:revision>
  <dcterms:created xsi:type="dcterms:W3CDTF">2011-03-14T23:59:44Z</dcterms:created>
  <dcterms:modified xsi:type="dcterms:W3CDTF">2012-02-17T18:42:14Z</dcterms:modified>
</cp:coreProperties>
</file>