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8" r:id="rId2"/>
    <p:sldId id="257" r:id="rId3"/>
    <p:sldId id="280" r:id="rId4"/>
    <p:sldId id="273" r:id="rId5"/>
    <p:sldId id="275" r:id="rId6"/>
    <p:sldId id="274" r:id="rId7"/>
    <p:sldId id="276" r:id="rId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75" autoAdjust="0"/>
  </p:normalViewPr>
  <p:slideViewPr>
    <p:cSldViewPr>
      <p:cViewPr>
        <p:scale>
          <a:sx n="74" d="100"/>
          <a:sy n="74" d="100"/>
        </p:scale>
        <p:origin x="-2052" y="-8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AEDD2-1064-4DED-BD2A-793A5FA91584}" type="datetimeFigureOut">
              <a:rPr lang="pt-PT" smtClean="0"/>
              <a:t>20-02-2012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44459-FB62-4738-A80B-C1DC92DFACF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11098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2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20-02-2012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3087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Geneva" pitchFamily="-112" charset="-128"/>
          <a:cs typeface="Geneva" pitchFamily="-65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Geneva" pitchFamily="-112" charset="-128"/>
          <a:cs typeface="Geneva" pitchFamily="-65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Geneva" charset="-128"/>
          <a:cs typeface="Geneva" pitchFamily="-11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Geneva" charset="-128"/>
          <a:cs typeface="Geneva" pitchFamily="-65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UNDO1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643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UNDO2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15" y="13825"/>
            <a:ext cx="9152135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827584" y="2187277"/>
            <a:ext cx="47169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dirty="0" smtClean="0">
                <a:latin typeface="+mj-lt"/>
                <a:cs typeface="Arial" pitchFamily="34" charset="0"/>
              </a:rPr>
              <a:t>Guião 6</a:t>
            </a:r>
            <a:endParaRPr lang="pt-PT" sz="7200" b="1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\\srv-files1.portoeditora.pt\users$\BG\Restauracao\drasteiro\Desktop\20113023_RPD_F3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63" y="995509"/>
            <a:ext cx="3808127" cy="2529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\\srv-files1.portoeditora.pt\users$\BG\Restauracao\drasteiro\Desktop\imagens PPt atividades\20113023_RPD_F2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705" y="3824692"/>
            <a:ext cx="3590010" cy="2429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\\srv-files1.portoeditora.pt\users$\BG\Restauracao\drasteiro\Desktop\imagens PPt atividades\20113023_RPD_F27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704" y="995509"/>
            <a:ext cx="3731709" cy="2529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\\srv-files1.portoeditora.pt\users$\BG\Restauracao\drasteiro\Desktop\imagens PPt atividades\20113023_RPD_F27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64" y="3781827"/>
            <a:ext cx="3808127" cy="247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9"/>
          <p:cNvSpPr/>
          <p:nvPr/>
        </p:nvSpPr>
        <p:spPr>
          <a:xfrm>
            <a:off x="539552" y="926893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" name="Oval 10"/>
          <p:cNvSpPr/>
          <p:nvPr/>
        </p:nvSpPr>
        <p:spPr>
          <a:xfrm>
            <a:off x="4630685" y="926893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2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39552" y="3650668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1" name="Oval 20"/>
          <p:cNvSpPr/>
          <p:nvPr/>
        </p:nvSpPr>
        <p:spPr>
          <a:xfrm>
            <a:off x="4630685" y="3669812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4</a:t>
            </a:r>
            <a:endParaRPr lang="pt-PT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41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rv-files1.portoeditora.pt\users$\BG\Restauracao\drasteiro\Desktop\20113023_RPD_F3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08719"/>
            <a:ext cx="7056784" cy="544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539552" y="6004870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4719" y="801864"/>
            <a:ext cx="790650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smtClean="0"/>
              <a:t>Museu </a:t>
            </a:r>
            <a:r>
              <a:rPr lang="pt-PT" sz="2800" smtClean="0"/>
              <a:t>Municipal </a:t>
            </a:r>
            <a:r>
              <a:rPr lang="pt-PT" sz="2800" dirty="0" smtClean="0"/>
              <a:t>de Faro </a:t>
            </a:r>
            <a:r>
              <a:rPr lang="pt-PT" sz="1200" dirty="0" smtClean="0"/>
              <a:t>(instalado no Convento N. Sra. Assunção)</a:t>
            </a:r>
            <a:endParaRPr lang="pt-PT" sz="1200" dirty="0"/>
          </a:p>
        </p:txBody>
      </p:sp>
    </p:spTree>
    <p:extLst>
      <p:ext uri="{BB962C8B-B14F-4D97-AF65-F5344CB8AC3E}">
        <p14:creationId xmlns:p14="http://schemas.microsoft.com/office/powerpoint/2010/main" val="328992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\\srv-files1.portoeditora.pt\users$\BG\Restauracao\drasteiro\Desktop\imagens PPt atividades\20113023_RPD_F2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34317"/>
            <a:ext cx="7920880" cy="536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4719" y="801864"/>
            <a:ext cx="792772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Fortaleza de Sagres</a:t>
            </a:r>
            <a:endParaRPr lang="pt-PT" sz="2800" dirty="0"/>
          </a:p>
        </p:txBody>
      </p:sp>
      <p:sp>
        <p:nvSpPr>
          <p:cNvPr id="4" name="Oval 3"/>
          <p:cNvSpPr/>
          <p:nvPr/>
        </p:nvSpPr>
        <p:spPr>
          <a:xfrm>
            <a:off x="539552" y="6004870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9338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\\srv-files1.portoeditora.pt\users$\BG\Restauracao\drasteiro\Desktop\imagens PPt atividades\20113023_RPD_F27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39" y="980728"/>
            <a:ext cx="7858441" cy="520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4719" y="801864"/>
            <a:ext cx="790650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Praia de Lagos</a:t>
            </a:r>
            <a:endParaRPr lang="pt-PT" sz="1200" dirty="0"/>
          </a:p>
        </p:txBody>
      </p:sp>
      <p:sp>
        <p:nvSpPr>
          <p:cNvPr id="4" name="Oval 3"/>
          <p:cNvSpPr/>
          <p:nvPr/>
        </p:nvSpPr>
        <p:spPr>
          <a:xfrm>
            <a:off x="539552" y="6004870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3</a:t>
            </a:r>
            <a:endParaRPr lang="pt-PT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914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\\srv-files1.portoeditora.pt\users$\BG\Restauracao\drasteiro\Desktop\imagens PPt atividades\20113023_RPD_F2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37" y="908720"/>
            <a:ext cx="8086509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6736" y="889593"/>
            <a:ext cx="820890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Casa típica do Algarve</a:t>
            </a:r>
            <a:endParaRPr lang="pt-PT" sz="2800" dirty="0"/>
          </a:p>
        </p:txBody>
      </p:sp>
      <p:sp>
        <p:nvSpPr>
          <p:cNvPr id="4" name="Oval 3"/>
          <p:cNvSpPr/>
          <p:nvPr/>
        </p:nvSpPr>
        <p:spPr>
          <a:xfrm>
            <a:off x="539552" y="6004870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63013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theme/theme1.xml><?xml version="1.0" encoding="utf-8"?>
<a:theme xmlns:a="http://schemas.openxmlformats.org/drawingml/2006/main" name="Them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510</TotalTime>
  <Words>36</Words>
  <Application>Microsoft Office PowerPoint</Application>
  <PresentationFormat>On-screen Show (4:3)</PresentationFormat>
  <Paragraphs>15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Theme2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DRasteiro</dc:creator>
  <cp:lastModifiedBy>DRasteiro</cp:lastModifiedBy>
  <cp:revision>49</cp:revision>
  <dcterms:created xsi:type="dcterms:W3CDTF">2011-03-14T23:59:44Z</dcterms:created>
  <dcterms:modified xsi:type="dcterms:W3CDTF">2012-02-20T15:10:42Z</dcterms:modified>
</cp:coreProperties>
</file>