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7" r:id="rId3"/>
    <p:sldId id="280" r:id="rId4"/>
    <p:sldId id="273" r:id="rId5"/>
    <p:sldId id="275" r:id="rId6"/>
    <p:sldId id="274" r:id="rId7"/>
    <p:sldId id="276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18-02-2012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7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6" descr="\\srv-files1.portoeditora.pt\users$\BG\Restauracao\drasteiro\Desktop\imagens PPt atividades\20113023_RPD_F2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846" y="961675"/>
            <a:ext cx="3836385" cy="25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7" descr="\\srv-files1.portoeditora.pt\users$\BG\Restauracao\drasteiro\Desktop\imagens PPt atividades\20113023_RPD_F2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05185"/>
            <a:ext cx="3826679" cy="2426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7" descr="\\srv-files1.portoeditora.pt\users$\BG\Restauracao\drasteiro\Desktop\imagens PPt atividades\20113023_RPD_F2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591" y="1020601"/>
            <a:ext cx="1667778" cy="2459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" descr="\\srv-files1.portoeditora.pt\users$\BG\Restauracao\drasteiro\Desktop\imagens PPt atividades\20113023_RPD_F27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5893" y="3789198"/>
            <a:ext cx="3767836" cy="240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59532" y="92689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4660571" y="97234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59532" y="382695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4760017" y="3826951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\\srv-files1.portoeditora.pt\users$\BG\Restauracao\drasteiro\Desktop\imagens PPt atividades\20113023_RPD_F2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980728"/>
            <a:ext cx="7837230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277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Jardins Botânicos da Quinta do Bom Sucesso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\\srv-files1.portoeditora.pt\users$\BG\Restauracao\drasteiro\Desktop\imagens PPt atividades\20113023_RPD_F27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846629"/>
            <a:ext cx="3737328" cy="5511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2772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Traje típico da Madeira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\\srv-files1.portoeditora.pt\users$\BG\Restauracao\drasteiro\Desktop\imagens PPt atividades\20113023_RPD_F27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414" y="947165"/>
            <a:ext cx="8039201" cy="534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3415" y="801864"/>
            <a:ext cx="80490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Praia de Porto Santo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\\srv-files1.portoeditora.pt\users$\BG\Restauracao\drasteiro\Desktop\imagens PPt atividades\20113023_RPD_F27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980728"/>
            <a:ext cx="7853559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552" y="6004870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6092" y="801864"/>
            <a:ext cx="804902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Marina do Funchal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515</TotalTime>
  <Words>30</Words>
  <Application>Microsoft Office PowerPoint</Application>
  <PresentationFormat>On-screen Show (4:3)</PresentationFormat>
  <Paragraphs>15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48</cp:revision>
  <dcterms:created xsi:type="dcterms:W3CDTF">2011-03-14T23:59:44Z</dcterms:created>
  <dcterms:modified xsi:type="dcterms:W3CDTF">2012-02-18T09:34:17Z</dcterms:modified>
</cp:coreProperties>
</file>